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57" r:id="rId4"/>
    <p:sldId id="260" r:id="rId5"/>
    <p:sldId id="258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78" r:id="rId14"/>
    <p:sldId id="274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6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30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40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KE-6</a:t>
            </a:r>
          </a:p>
          <a:p>
            <a:endParaRPr lang="en-ID" sz="3600" b="1">
              <a:solidFill>
                <a:srgbClr val="0F111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D" sz="36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KONSEP KAIZEN</a:t>
            </a:r>
            <a:endParaRPr lang="en-ID" sz="4800" b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63F8D5F-1793-C8C4-80F8-895EA71503EA}"/>
              </a:ext>
            </a:extLst>
          </p:cNvPr>
          <p:cNvSpPr txBox="1"/>
          <p:nvPr/>
        </p:nvSpPr>
        <p:spPr>
          <a:xfrm>
            <a:off x="152400" y="427436"/>
            <a:ext cx="88392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ACT (Standarisasi / Perbaikan Lanjut)</a:t>
            </a:r>
          </a:p>
          <a:p>
            <a:pPr algn="ctr">
              <a:buNone/>
            </a:pPr>
            <a:endParaRPr lang="en-ID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Menstandarkan jika berhasil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Mengulang PDCA jika belum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Menyebarkan best practice</a:t>
            </a:r>
          </a:p>
          <a:p>
            <a:pPr>
              <a:buFont typeface="Arial" panose="020B0604020202020204" pitchFamily="34" charset="0"/>
              <a:buChar char="•"/>
            </a:pPr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Standarisasi dilakukan dalam bentuk SOP baru, training, dan briefing rutin.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PDCA dilanjutkan dengan memperbaiki rencana berdasar hasil evaluasi.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20A86E-7A9D-8B4E-2F89-AEFF2CF65AF0}"/>
              </a:ext>
            </a:extLst>
          </p:cNvPr>
          <p:cNvSpPr txBox="1"/>
          <p:nvPr/>
        </p:nvSpPr>
        <p:spPr>
          <a:xfrm>
            <a:off x="304800" y="72990"/>
            <a:ext cx="853440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Studi Kasus PDCA di Destinasi Wisata</a:t>
            </a:r>
          </a:p>
          <a:p>
            <a:pPr>
              <a:buNone/>
            </a:pPr>
            <a:endParaRPr lang="en-ID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Kebersihan pantai rendah</a:t>
            </a:r>
            <a:b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Plan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Tambah petugas + edukasi</a:t>
            </a:r>
            <a:b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Uji 1 minggu</a:t>
            </a:r>
            <a:b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Check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Sampah berkurang 40%</a:t>
            </a:r>
            <a:b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Jadikan kebijakan resmi</a:t>
            </a:r>
          </a:p>
          <a:p>
            <a:pPr>
              <a:buNone/>
            </a:pPr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Tekankan bahwa perubahan kecil seperti penjadwalan ulang bisa menghasilkan dampak besar.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Mahasiswa diminta menganalisis apa yang membuat uji coba berhasil.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00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D5EF0BF-2F36-EC15-51DB-3C2DC7834214}"/>
              </a:ext>
            </a:extLst>
          </p:cNvPr>
          <p:cNvSpPr txBox="1"/>
          <p:nvPr/>
        </p:nvSpPr>
        <p:spPr>
          <a:xfrm>
            <a:off x="14287" y="287114"/>
            <a:ext cx="9282113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800" b="1"/>
              <a:t>Kaizen &amp; PDCA: Hubungan Sinergis</a:t>
            </a:r>
          </a:p>
          <a:p>
            <a:pPr>
              <a:buFont typeface="Arial" panose="020B0604020202020204" pitchFamily="34" charset="0"/>
              <a:buChar char="•"/>
            </a:pPr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Kaizen = budaya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PDCA = alat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Keduanya menciptakan siklus mutu</a:t>
            </a:r>
          </a:p>
          <a:p>
            <a:pPr>
              <a:buFont typeface="Arial" panose="020B0604020202020204" pitchFamily="34" charset="0"/>
              <a:buChar char="•"/>
            </a:pPr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Kaizen memberi arah: terus perbaiki.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PDCA memberi struktur: bagaimana caranya memperbaiki.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Perbaikan kecil → PDCA → standarisasi → peningkatan kualitas → budaya mutu.</a:t>
            </a: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6B7695-619F-E7E4-33A3-E24825721A16}"/>
              </a:ext>
            </a:extLst>
          </p:cNvPr>
          <p:cNvSpPr txBox="1"/>
          <p:nvPr/>
        </p:nvSpPr>
        <p:spPr>
          <a:xfrm>
            <a:off x="0" y="117837"/>
            <a:ext cx="8991600" cy="35389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Penutup dan Diskusi</a:t>
            </a:r>
          </a:p>
          <a:p>
            <a:pPr algn="ctr">
              <a:buNone/>
            </a:pPr>
            <a:endParaRPr lang="en-ID" sz="2400" b="1"/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Perbaikan mutu adalah proses tiada akhir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Kaizen dan PDCA memperkuat daya saing pariwisata</a:t>
            </a:r>
          </a:p>
          <a:p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Pertanyaan Diskusi</a:t>
            </a:r>
          </a:p>
          <a:p>
            <a:pPr>
              <a:buFont typeface="+mj-lt"/>
              <a:buAutoNum type="arabicPeriod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Temukan satu masalah mutu di tempat wisata sekitar kampus.</a:t>
            </a:r>
          </a:p>
          <a:p>
            <a:pPr>
              <a:buFont typeface="+mj-lt"/>
              <a:buAutoNum type="arabicPeriod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Gunakan PDCA untuk membuat rencana perbaikannya.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ID" sz="22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80910683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6700" y="228600"/>
            <a:ext cx="8610600" cy="393904"/>
          </a:xfrm>
        </p:spPr>
        <p:txBody>
          <a:bodyPr>
            <a:noAutofit/>
          </a:bodyPr>
          <a:lstStyle/>
          <a:p>
            <a:r>
              <a:rPr lang="en-ID" sz="28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KONSEP KAIZEN</a:t>
            </a:r>
            <a:endParaRPr lang="en-ID" sz="4000" b="1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endParaRPr lang="en-ID" sz="2400" b="1">
              <a:solidFill>
                <a:srgbClr val="0F1115"/>
              </a:solidFill>
              <a:effectLst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3CDB09-850C-D2D2-7327-FAC16942C166}"/>
              </a:ext>
            </a:extLst>
          </p:cNvPr>
          <p:cNvSpPr txBox="1"/>
          <p:nvPr/>
        </p:nvSpPr>
        <p:spPr>
          <a:xfrm>
            <a:off x="209550" y="990600"/>
            <a:ext cx="87249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D"/>
              <a:t>“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Kai” = perubahan, “Zen” = lebih baik → perubahan untuk kebaikan terus-menerus.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Fokus pada peningkatan kecil (incremental improvements).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Melibatkan semua orang dalam organisasi.</a:t>
            </a:r>
          </a:p>
          <a:p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Kaizen adalah budaya, bukan proyek jangka pendek.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Cocok untuk pariwisata karena proses layanan tidak pernah sempurna — selalu ada ruang perbaikan.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Contoh: memperbaiki urutan kerja resepsionis, mempercepat proses penyajian makanan, memperbaiki signage destinasi.</a:t>
            </a: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B652C0-0C10-ED7A-7B5E-D697D8760A70}"/>
              </a:ext>
            </a:extLst>
          </p:cNvPr>
          <p:cNvSpPr txBox="1"/>
          <p:nvPr/>
        </p:nvSpPr>
        <p:spPr>
          <a:xfrm>
            <a:off x="228600" y="19050"/>
            <a:ext cx="89058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b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9A8799-C07B-2113-4AA2-2B08A12782E5}"/>
              </a:ext>
            </a:extLst>
          </p:cNvPr>
          <p:cNvSpPr txBox="1"/>
          <p:nvPr/>
        </p:nvSpPr>
        <p:spPr>
          <a:xfrm>
            <a:off x="228600" y="337452"/>
            <a:ext cx="86868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PRINSIP–PRINSIP KAIZEN</a:t>
            </a:r>
          </a:p>
          <a:p>
            <a:pPr algn="ctr">
              <a:buNone/>
            </a:pPr>
            <a:endParaRPr lang="en-ID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en-ID" sz="2400"/>
              <a:t>Perbaikan berkelanjutan</a:t>
            </a:r>
          </a:p>
          <a:p>
            <a:pPr>
              <a:buFont typeface="+mj-lt"/>
              <a:buAutoNum type="arabicPeriod"/>
            </a:pPr>
            <a:r>
              <a:rPr lang="en-ID" sz="2400"/>
              <a:t>Semua ikut terlibat</a:t>
            </a:r>
          </a:p>
          <a:p>
            <a:pPr>
              <a:buFont typeface="+mj-lt"/>
              <a:buAutoNum type="arabicPeriod"/>
            </a:pPr>
            <a:r>
              <a:rPr lang="en-ID" sz="2400"/>
              <a:t>Perubahan bertahap</a:t>
            </a:r>
          </a:p>
          <a:p>
            <a:pPr>
              <a:buFont typeface="+mj-lt"/>
              <a:buAutoNum type="arabicPeriod"/>
            </a:pPr>
            <a:r>
              <a:rPr lang="en-ID" sz="2400"/>
              <a:t>Mengurangi pemborosan (waste)</a:t>
            </a:r>
          </a:p>
          <a:p>
            <a:pPr>
              <a:buFont typeface="+mj-lt"/>
              <a:buAutoNum type="arabicPeriod"/>
            </a:pPr>
            <a:r>
              <a:rPr lang="en-ID" sz="2400"/>
              <a:t>Membangun budaya mutu</a:t>
            </a:r>
          </a:p>
          <a:p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Waste dalam pariwisata: waktu tunggu tamu, antrean panjang, double handling pelayanan, kesalahan informasi, perjalanan staf yang tidak efisien.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Budaya mutu dibangun melalui: rapat pagi singkat (kaizen meeting), papan ide, dan evaluasi harian.</a:t>
            </a: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D82F548-5CD5-DF8C-D664-CE651BEF9E11}"/>
              </a:ext>
            </a:extLst>
          </p:cNvPr>
          <p:cNvSpPr txBox="1"/>
          <p:nvPr/>
        </p:nvSpPr>
        <p:spPr>
          <a:xfrm>
            <a:off x="171450" y="381000"/>
            <a:ext cx="8801100" cy="5224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Kaizen dalam Industri Pariwisata</a:t>
            </a:r>
          </a:p>
          <a:p>
            <a:pPr algn="ctr">
              <a:buNone/>
            </a:pPr>
            <a:endParaRPr lang="en-ID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Hotel &amp; resort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Restoran / café wisata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Destinasi wisata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Travel agent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Transportasi wisata</a:t>
            </a:r>
          </a:p>
          <a:p>
            <a:pPr>
              <a:buNone/>
            </a:pPr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Kaizen tidak memerlukan biaya besar.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Contoh tanda Kaizen: “kotak saran karyawan” di hotel, SOP pembersihan toilet pantai setiap 2 jam, scheduling staf rekomendasi dari bottom-up.</a:t>
            </a:r>
          </a:p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C6FED1-B13F-6B7C-21C4-ABFFCF3E844B}"/>
              </a:ext>
            </a:extLst>
          </p:cNvPr>
          <p:cNvSpPr txBox="1"/>
          <p:nvPr/>
        </p:nvSpPr>
        <p:spPr>
          <a:xfrm>
            <a:off x="419100" y="148424"/>
            <a:ext cx="8305800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Contoh Kaizen di Destinasi Wisata</a:t>
            </a:r>
          </a:p>
          <a:p>
            <a:pPr algn="ctr">
              <a:buNone/>
            </a:pPr>
            <a:endParaRPr lang="en-ID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Mengurangi waktu antrean tiket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SOP pemandu wisata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Peningkatan kebersihan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Feedback harian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Pelatihan singkat staf</a:t>
            </a:r>
          </a:p>
          <a:p>
            <a:pPr>
              <a:buFont typeface="Arial" panose="020B0604020202020204" pitchFamily="34" charset="0"/>
              <a:buChar char="•"/>
            </a:pP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endParaRPr lang="en-ID" sz="2400"/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Contoh nyata: destinasi menaikkan kebersihan toilet hanya dengan penjadwalan lebih jelas dan daftar centang jam pembersihan.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/>
              <a:t>Pelatihan kecil 10–15 menit sebelum shift dapat berdampak besar.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B711892-4CB1-E623-55B3-0A205BD31569}"/>
              </a:ext>
            </a:extLst>
          </p:cNvPr>
          <p:cNvSpPr txBox="1"/>
          <p:nvPr/>
        </p:nvSpPr>
        <p:spPr>
          <a:xfrm>
            <a:off x="304800" y="1219200"/>
            <a:ext cx="8534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B76244-3F25-C959-CC78-C7DC776264E1}"/>
              </a:ext>
            </a:extLst>
          </p:cNvPr>
          <p:cNvSpPr txBox="1"/>
          <p:nvPr/>
        </p:nvSpPr>
        <p:spPr>
          <a:xfrm>
            <a:off x="319087" y="152400"/>
            <a:ext cx="807720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000" b="1"/>
              <a:t>Konsep PDCA (Plan–Do–Check–Act)</a:t>
            </a:r>
          </a:p>
          <a:p>
            <a:pPr algn="ctr">
              <a:buNone/>
            </a:pPr>
            <a:endParaRPr lang="en-ID" sz="2000" b="1"/>
          </a:p>
          <a:p>
            <a:pPr>
              <a:buNone/>
            </a:pPr>
            <a:endParaRPr lang="en-ID" sz="2000" b="1"/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Siklus PDCA digunakan untuk memastikan perbaikan dilakukan secara sistematis.</a:t>
            </a:r>
          </a:p>
          <a:p>
            <a:pPr>
              <a:buNone/>
            </a:pPr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PDCA sangat cocok untuk operasional pariwisata karena banyak proses berulang (check-in, layanan restoran, kebersihan, pengelolaan tiket).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Siklus PDCA terus berulang, bukan sekali selesai.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D45A3B1-7429-A468-9398-056121F624C4}"/>
              </a:ext>
            </a:extLst>
          </p:cNvPr>
          <p:cNvSpPr txBox="1"/>
          <p:nvPr/>
        </p:nvSpPr>
        <p:spPr>
          <a:xfrm>
            <a:off x="419100" y="152400"/>
            <a:ext cx="83058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it-IT" sz="3600" b="1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2EF2FD-83D4-E08D-1D0A-54F9AE59A8EF}"/>
              </a:ext>
            </a:extLst>
          </p:cNvPr>
          <p:cNvSpPr txBox="1"/>
          <p:nvPr/>
        </p:nvSpPr>
        <p:spPr>
          <a:xfrm>
            <a:off x="38100" y="44740"/>
            <a:ext cx="9067800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PLAN (Tahap Perencanaan)</a:t>
            </a:r>
          </a:p>
          <a:p>
            <a:pPr algn="ctr">
              <a:buNone/>
            </a:pPr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Isi Utama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 masalah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Analisis akar masalah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Menentukan tujuan SMART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Merancang solusi</a:t>
            </a:r>
          </a:p>
          <a:p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Identifikasi masalah bisa dari: review online, survei wisatawan, observasi lapangan, komplain.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Contoh root cause: toilet kotor bukan karena kurang petugas, tapi jadwal tidak jelas.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Contoh tujuan SMART: “Mengurangi waktu check-in hotel dari 10 menit menjadi 5 menit dalam 1 bulan”.</a:t>
            </a:r>
          </a:p>
          <a:p>
            <a:pPr>
              <a:buNone/>
            </a:pPr>
            <a:br>
              <a:rPr lang="en-ID" sz="1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BB5574D-2B43-2850-A888-D2E3A5820D58}"/>
              </a:ext>
            </a:extLst>
          </p:cNvPr>
          <p:cNvSpPr txBox="1"/>
          <p:nvPr/>
        </p:nvSpPr>
        <p:spPr>
          <a:xfrm>
            <a:off x="342900" y="228600"/>
            <a:ext cx="8458200" cy="6188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DO (Pelaksanaan Rencana)</a:t>
            </a:r>
          </a:p>
          <a:p>
            <a:pPr algn="ctr">
              <a:buNone/>
            </a:pPr>
            <a:endParaRPr lang="en-ID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Pelaksanaan skala kecil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Dokumentasi proses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Melibatkan tim</a:t>
            </a:r>
          </a:p>
          <a:p>
            <a:endParaRPr lang="en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Tahap ini bukan langsung diterapkan ke seluruh unit, tapi uji coba kecil (pilot).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Tujuannya untuk mengurangi risiko dan melihat hasil awal.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Contoh: sistem check-in cepat diterapkan hanya di shift pagi dulu.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</a:pP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CD821F-5810-AAD7-2F1D-CA9F134E969F}"/>
              </a:ext>
            </a:extLst>
          </p:cNvPr>
          <p:cNvSpPr txBox="1"/>
          <p:nvPr/>
        </p:nvSpPr>
        <p:spPr>
          <a:xfrm>
            <a:off x="76200" y="304800"/>
            <a:ext cx="9067800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CHECK (Evaluasi/Pengukuran)</a:t>
            </a:r>
          </a:p>
          <a:p>
            <a:pPr algn="ctr">
              <a:buNone/>
            </a:pPr>
            <a:endParaRPr lang="en-ID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ID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Mengukur hasil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Membandingkan dengan target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Analisis kesenjangan</a:t>
            </a:r>
          </a:p>
          <a:p>
            <a:pPr>
              <a:buFont typeface="Arial" panose="020B0604020202020204" pitchFamily="34" charset="0"/>
              <a:buChar char="•"/>
            </a:pPr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Pengukuran bisa berupa: waktu layanan, skor kepuasan, jumlah keluhan.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Jika hasil belum capai target, kita mencari penyebabnya dan tidak menyalahkan s</a:t>
            </a:r>
          </a:p>
          <a:p>
            <a:pPr>
              <a:buNone/>
            </a:pPr>
            <a:b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4735</TotalTime>
  <Words>628</Words>
  <Application>Microsoft Office PowerPoint</Application>
  <PresentationFormat>On-screen Show (4:3)</PresentationFormat>
  <Paragraphs>119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542</cp:revision>
  <cp:lastPrinted>2017-08-29T02:54:51Z</cp:lastPrinted>
  <dcterms:created xsi:type="dcterms:W3CDTF">2010-04-18T12:06:30Z</dcterms:created>
  <dcterms:modified xsi:type="dcterms:W3CDTF">2025-11-24T02:14:02Z</dcterms:modified>
</cp:coreProperties>
</file>