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1">
                <a:solidFill>
                  <a:srgbClr val="E3CE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754B2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1">
                <a:solidFill>
                  <a:srgbClr val="E3CE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754B2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1">
                <a:solidFill>
                  <a:srgbClr val="E3CE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3CE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73201" y="501015"/>
            <a:ext cx="10868025" cy="5772150"/>
          </a:xfrm>
          <a:custGeom>
            <a:avLst/>
            <a:gdLst/>
            <a:ahLst/>
            <a:cxnLst/>
            <a:rect l="l" t="t" r="r" b="b"/>
            <a:pathLst>
              <a:path w="10868025" h="5772150">
                <a:moveTo>
                  <a:pt x="10437368" y="0"/>
                </a:moveTo>
                <a:lnTo>
                  <a:pt x="430339" y="0"/>
                </a:lnTo>
                <a:lnTo>
                  <a:pt x="383449" y="2525"/>
                </a:lnTo>
                <a:lnTo>
                  <a:pt x="338022" y="9925"/>
                </a:lnTo>
                <a:lnTo>
                  <a:pt x="294319" y="21938"/>
                </a:lnTo>
                <a:lnTo>
                  <a:pt x="252604" y="38302"/>
                </a:lnTo>
                <a:lnTo>
                  <a:pt x="213139" y="58753"/>
                </a:lnTo>
                <a:lnTo>
                  <a:pt x="176187" y="83031"/>
                </a:lnTo>
                <a:lnTo>
                  <a:pt x="142010" y="110872"/>
                </a:lnTo>
                <a:lnTo>
                  <a:pt x="110870" y="142014"/>
                </a:lnTo>
                <a:lnTo>
                  <a:pt x="83031" y="176195"/>
                </a:lnTo>
                <a:lnTo>
                  <a:pt x="58754" y="213153"/>
                </a:lnTo>
                <a:lnTo>
                  <a:pt x="38302" y="252624"/>
                </a:lnTo>
                <a:lnTo>
                  <a:pt x="21939" y="294347"/>
                </a:lnTo>
                <a:lnTo>
                  <a:pt x="9925" y="338059"/>
                </a:lnTo>
                <a:lnTo>
                  <a:pt x="2525" y="383499"/>
                </a:lnTo>
                <a:lnTo>
                  <a:pt x="0" y="430402"/>
                </a:lnTo>
                <a:lnTo>
                  <a:pt x="0" y="5341429"/>
                </a:lnTo>
                <a:lnTo>
                  <a:pt x="2525" y="5388319"/>
                </a:lnTo>
                <a:lnTo>
                  <a:pt x="9925" y="5433746"/>
                </a:lnTo>
                <a:lnTo>
                  <a:pt x="21939" y="5477449"/>
                </a:lnTo>
                <a:lnTo>
                  <a:pt x="38302" y="5519164"/>
                </a:lnTo>
                <a:lnTo>
                  <a:pt x="58754" y="5558629"/>
                </a:lnTo>
                <a:lnTo>
                  <a:pt x="83031" y="5595581"/>
                </a:lnTo>
                <a:lnTo>
                  <a:pt x="110870" y="5629758"/>
                </a:lnTo>
                <a:lnTo>
                  <a:pt x="142010" y="5660898"/>
                </a:lnTo>
                <a:lnTo>
                  <a:pt x="176187" y="5688737"/>
                </a:lnTo>
                <a:lnTo>
                  <a:pt x="213139" y="5713014"/>
                </a:lnTo>
                <a:lnTo>
                  <a:pt x="252604" y="5733466"/>
                </a:lnTo>
                <a:lnTo>
                  <a:pt x="294319" y="5749829"/>
                </a:lnTo>
                <a:lnTo>
                  <a:pt x="338022" y="5761843"/>
                </a:lnTo>
                <a:lnTo>
                  <a:pt x="383449" y="5769243"/>
                </a:lnTo>
                <a:lnTo>
                  <a:pt x="430339" y="5771769"/>
                </a:lnTo>
                <a:lnTo>
                  <a:pt x="10437368" y="5771769"/>
                </a:lnTo>
                <a:lnTo>
                  <a:pt x="10484271" y="5769243"/>
                </a:lnTo>
                <a:lnTo>
                  <a:pt x="10529711" y="5761843"/>
                </a:lnTo>
                <a:lnTo>
                  <a:pt x="10573423" y="5749829"/>
                </a:lnTo>
                <a:lnTo>
                  <a:pt x="10615146" y="5733466"/>
                </a:lnTo>
                <a:lnTo>
                  <a:pt x="10654617" y="5713014"/>
                </a:lnTo>
                <a:lnTo>
                  <a:pt x="10691575" y="5688737"/>
                </a:lnTo>
                <a:lnTo>
                  <a:pt x="10725756" y="5660898"/>
                </a:lnTo>
                <a:lnTo>
                  <a:pt x="10756898" y="5629758"/>
                </a:lnTo>
                <a:lnTo>
                  <a:pt x="10784739" y="5595581"/>
                </a:lnTo>
                <a:lnTo>
                  <a:pt x="10809017" y="5558629"/>
                </a:lnTo>
                <a:lnTo>
                  <a:pt x="10829468" y="5519164"/>
                </a:lnTo>
                <a:lnTo>
                  <a:pt x="10845832" y="5477449"/>
                </a:lnTo>
                <a:lnTo>
                  <a:pt x="10857845" y="5433746"/>
                </a:lnTo>
                <a:lnTo>
                  <a:pt x="10865245" y="5388319"/>
                </a:lnTo>
                <a:lnTo>
                  <a:pt x="10867771" y="5341429"/>
                </a:lnTo>
                <a:lnTo>
                  <a:pt x="10867771" y="430402"/>
                </a:lnTo>
                <a:lnTo>
                  <a:pt x="10865245" y="383499"/>
                </a:lnTo>
                <a:lnTo>
                  <a:pt x="10857845" y="338059"/>
                </a:lnTo>
                <a:lnTo>
                  <a:pt x="10845832" y="294347"/>
                </a:lnTo>
                <a:lnTo>
                  <a:pt x="10829468" y="252624"/>
                </a:lnTo>
                <a:lnTo>
                  <a:pt x="10809017" y="213153"/>
                </a:lnTo>
                <a:lnTo>
                  <a:pt x="10784739" y="176195"/>
                </a:lnTo>
                <a:lnTo>
                  <a:pt x="10756898" y="142014"/>
                </a:lnTo>
                <a:lnTo>
                  <a:pt x="10725756" y="110872"/>
                </a:lnTo>
                <a:lnTo>
                  <a:pt x="10691575" y="83031"/>
                </a:lnTo>
                <a:lnTo>
                  <a:pt x="10654617" y="58753"/>
                </a:lnTo>
                <a:lnTo>
                  <a:pt x="10615146" y="38302"/>
                </a:lnTo>
                <a:lnTo>
                  <a:pt x="10573423" y="21938"/>
                </a:lnTo>
                <a:lnTo>
                  <a:pt x="10529711" y="9925"/>
                </a:lnTo>
                <a:lnTo>
                  <a:pt x="10484271" y="2525"/>
                </a:lnTo>
                <a:lnTo>
                  <a:pt x="10437368" y="0"/>
                </a:lnTo>
                <a:close/>
              </a:path>
            </a:pathLst>
          </a:custGeom>
          <a:solidFill>
            <a:srgbClr val="EDE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73201" y="501015"/>
            <a:ext cx="10868025" cy="5772150"/>
          </a:xfrm>
          <a:custGeom>
            <a:avLst/>
            <a:gdLst/>
            <a:ahLst/>
            <a:cxnLst/>
            <a:rect l="l" t="t" r="r" b="b"/>
            <a:pathLst>
              <a:path w="10868025" h="5772150">
                <a:moveTo>
                  <a:pt x="0" y="430402"/>
                </a:moveTo>
                <a:lnTo>
                  <a:pt x="2525" y="383499"/>
                </a:lnTo>
                <a:lnTo>
                  <a:pt x="9925" y="338059"/>
                </a:lnTo>
                <a:lnTo>
                  <a:pt x="21939" y="294347"/>
                </a:lnTo>
                <a:lnTo>
                  <a:pt x="38302" y="252624"/>
                </a:lnTo>
                <a:lnTo>
                  <a:pt x="58754" y="213153"/>
                </a:lnTo>
                <a:lnTo>
                  <a:pt x="83031" y="176195"/>
                </a:lnTo>
                <a:lnTo>
                  <a:pt x="110870" y="142014"/>
                </a:lnTo>
                <a:lnTo>
                  <a:pt x="142010" y="110872"/>
                </a:lnTo>
                <a:lnTo>
                  <a:pt x="176187" y="83031"/>
                </a:lnTo>
                <a:lnTo>
                  <a:pt x="213139" y="58753"/>
                </a:lnTo>
                <a:lnTo>
                  <a:pt x="252604" y="38302"/>
                </a:lnTo>
                <a:lnTo>
                  <a:pt x="294319" y="21938"/>
                </a:lnTo>
                <a:lnTo>
                  <a:pt x="338022" y="9925"/>
                </a:lnTo>
                <a:lnTo>
                  <a:pt x="383449" y="2525"/>
                </a:lnTo>
                <a:lnTo>
                  <a:pt x="430339" y="0"/>
                </a:lnTo>
                <a:lnTo>
                  <a:pt x="10437368" y="0"/>
                </a:lnTo>
                <a:lnTo>
                  <a:pt x="10484271" y="2525"/>
                </a:lnTo>
                <a:lnTo>
                  <a:pt x="10529711" y="9925"/>
                </a:lnTo>
                <a:lnTo>
                  <a:pt x="10573423" y="21938"/>
                </a:lnTo>
                <a:lnTo>
                  <a:pt x="10615146" y="38302"/>
                </a:lnTo>
                <a:lnTo>
                  <a:pt x="10654617" y="58753"/>
                </a:lnTo>
                <a:lnTo>
                  <a:pt x="10691575" y="83031"/>
                </a:lnTo>
                <a:lnTo>
                  <a:pt x="10725756" y="110872"/>
                </a:lnTo>
                <a:lnTo>
                  <a:pt x="10756898" y="142014"/>
                </a:lnTo>
                <a:lnTo>
                  <a:pt x="10784739" y="176195"/>
                </a:lnTo>
                <a:lnTo>
                  <a:pt x="10809017" y="213153"/>
                </a:lnTo>
                <a:lnTo>
                  <a:pt x="10829468" y="252624"/>
                </a:lnTo>
                <a:lnTo>
                  <a:pt x="10845832" y="294347"/>
                </a:lnTo>
                <a:lnTo>
                  <a:pt x="10857845" y="338059"/>
                </a:lnTo>
                <a:lnTo>
                  <a:pt x="10865245" y="383499"/>
                </a:lnTo>
                <a:lnTo>
                  <a:pt x="10867771" y="430402"/>
                </a:lnTo>
                <a:lnTo>
                  <a:pt x="10867771" y="5341429"/>
                </a:lnTo>
                <a:lnTo>
                  <a:pt x="10865245" y="5388319"/>
                </a:lnTo>
                <a:lnTo>
                  <a:pt x="10857845" y="5433746"/>
                </a:lnTo>
                <a:lnTo>
                  <a:pt x="10845832" y="5477449"/>
                </a:lnTo>
                <a:lnTo>
                  <a:pt x="10829468" y="5519164"/>
                </a:lnTo>
                <a:lnTo>
                  <a:pt x="10809017" y="5558629"/>
                </a:lnTo>
                <a:lnTo>
                  <a:pt x="10784739" y="5595581"/>
                </a:lnTo>
                <a:lnTo>
                  <a:pt x="10756898" y="5629758"/>
                </a:lnTo>
                <a:lnTo>
                  <a:pt x="10725756" y="5660898"/>
                </a:lnTo>
                <a:lnTo>
                  <a:pt x="10691575" y="5688737"/>
                </a:lnTo>
                <a:lnTo>
                  <a:pt x="10654617" y="5713014"/>
                </a:lnTo>
                <a:lnTo>
                  <a:pt x="10615146" y="5733466"/>
                </a:lnTo>
                <a:lnTo>
                  <a:pt x="10573423" y="5749829"/>
                </a:lnTo>
                <a:lnTo>
                  <a:pt x="10529711" y="5761843"/>
                </a:lnTo>
                <a:lnTo>
                  <a:pt x="10484271" y="5769243"/>
                </a:lnTo>
                <a:lnTo>
                  <a:pt x="10437368" y="5771769"/>
                </a:lnTo>
                <a:lnTo>
                  <a:pt x="430339" y="5771769"/>
                </a:lnTo>
                <a:lnTo>
                  <a:pt x="383449" y="5769243"/>
                </a:lnTo>
                <a:lnTo>
                  <a:pt x="338022" y="5761843"/>
                </a:lnTo>
                <a:lnTo>
                  <a:pt x="294319" y="5749829"/>
                </a:lnTo>
                <a:lnTo>
                  <a:pt x="252604" y="5733466"/>
                </a:lnTo>
                <a:lnTo>
                  <a:pt x="213139" y="5713014"/>
                </a:lnTo>
                <a:lnTo>
                  <a:pt x="176187" y="5688737"/>
                </a:lnTo>
                <a:lnTo>
                  <a:pt x="142010" y="5660898"/>
                </a:lnTo>
                <a:lnTo>
                  <a:pt x="110870" y="5629758"/>
                </a:lnTo>
                <a:lnTo>
                  <a:pt x="83031" y="5595581"/>
                </a:lnTo>
                <a:lnTo>
                  <a:pt x="58754" y="5558629"/>
                </a:lnTo>
                <a:lnTo>
                  <a:pt x="38302" y="5519164"/>
                </a:lnTo>
                <a:lnTo>
                  <a:pt x="21939" y="5477449"/>
                </a:lnTo>
                <a:lnTo>
                  <a:pt x="9925" y="5433746"/>
                </a:lnTo>
                <a:lnTo>
                  <a:pt x="2525" y="5388319"/>
                </a:lnTo>
                <a:lnTo>
                  <a:pt x="0" y="5341429"/>
                </a:lnTo>
                <a:lnTo>
                  <a:pt x="0" y="430402"/>
                </a:lnTo>
                <a:close/>
              </a:path>
            </a:pathLst>
          </a:custGeom>
          <a:ln w="25400">
            <a:solidFill>
              <a:srgbClr val="F8F5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96557" y="559434"/>
            <a:ext cx="10862310" cy="5703570"/>
          </a:xfrm>
          <a:custGeom>
            <a:avLst/>
            <a:gdLst/>
            <a:ahLst/>
            <a:cxnLst/>
            <a:rect l="l" t="t" r="r" b="b"/>
            <a:pathLst>
              <a:path w="10862310" h="5703570">
                <a:moveTo>
                  <a:pt x="279692" y="4952"/>
                </a:moveTo>
                <a:lnTo>
                  <a:pt x="279692" y="2968243"/>
                </a:lnTo>
              </a:path>
              <a:path w="10862310" h="5703570">
                <a:moveTo>
                  <a:pt x="541223" y="4952"/>
                </a:moveTo>
                <a:lnTo>
                  <a:pt x="541223" y="2968243"/>
                </a:lnTo>
              </a:path>
              <a:path w="10862310" h="5703570">
                <a:moveTo>
                  <a:pt x="811542" y="4952"/>
                </a:moveTo>
                <a:lnTo>
                  <a:pt x="811542" y="2968243"/>
                </a:lnTo>
              </a:path>
              <a:path w="10862310" h="5703570">
                <a:moveTo>
                  <a:pt x="1073035" y="4952"/>
                </a:moveTo>
                <a:lnTo>
                  <a:pt x="1073035" y="2968243"/>
                </a:lnTo>
              </a:path>
              <a:path w="10862310" h="5703570">
                <a:moveTo>
                  <a:pt x="1334528" y="4952"/>
                </a:moveTo>
                <a:lnTo>
                  <a:pt x="1334528" y="2968243"/>
                </a:lnTo>
              </a:path>
              <a:path w="10862310" h="5703570">
                <a:moveTo>
                  <a:pt x="1596148" y="4952"/>
                </a:moveTo>
                <a:lnTo>
                  <a:pt x="1596148" y="2968243"/>
                </a:lnTo>
              </a:path>
              <a:path w="10862310" h="5703570">
                <a:moveTo>
                  <a:pt x="1866404" y="4952"/>
                </a:moveTo>
                <a:lnTo>
                  <a:pt x="1866404" y="2968243"/>
                </a:lnTo>
              </a:path>
              <a:path w="10862310" h="5703570">
                <a:moveTo>
                  <a:pt x="2127897" y="4952"/>
                </a:moveTo>
                <a:lnTo>
                  <a:pt x="2127897" y="2968243"/>
                </a:lnTo>
              </a:path>
              <a:path w="10862310" h="5703570">
                <a:moveTo>
                  <a:pt x="2380754" y="4952"/>
                </a:moveTo>
                <a:lnTo>
                  <a:pt x="2380754" y="2968243"/>
                </a:lnTo>
              </a:path>
              <a:path w="10862310" h="5703570">
                <a:moveTo>
                  <a:pt x="2642247" y="4952"/>
                </a:moveTo>
                <a:lnTo>
                  <a:pt x="2642247" y="2968243"/>
                </a:lnTo>
              </a:path>
              <a:path w="10862310" h="5703570">
                <a:moveTo>
                  <a:pt x="2912503" y="4952"/>
                </a:moveTo>
                <a:lnTo>
                  <a:pt x="2912503" y="2968243"/>
                </a:lnTo>
              </a:path>
              <a:path w="10862310" h="5703570">
                <a:moveTo>
                  <a:pt x="3174123" y="4952"/>
                </a:moveTo>
                <a:lnTo>
                  <a:pt x="3174123" y="2968243"/>
                </a:lnTo>
              </a:path>
              <a:path w="10862310" h="5703570">
                <a:moveTo>
                  <a:pt x="3435616" y="4952"/>
                </a:moveTo>
                <a:lnTo>
                  <a:pt x="3435616" y="2968243"/>
                </a:lnTo>
              </a:path>
              <a:path w="10862310" h="5703570">
                <a:moveTo>
                  <a:pt x="3697109" y="4952"/>
                </a:moveTo>
                <a:lnTo>
                  <a:pt x="3697109" y="2968243"/>
                </a:lnTo>
              </a:path>
              <a:path w="10862310" h="5703570">
                <a:moveTo>
                  <a:pt x="3967365" y="4952"/>
                </a:moveTo>
                <a:lnTo>
                  <a:pt x="3967365" y="2968243"/>
                </a:lnTo>
              </a:path>
              <a:path w="10862310" h="5703570">
                <a:moveTo>
                  <a:pt x="4228985" y="4952"/>
                </a:moveTo>
                <a:lnTo>
                  <a:pt x="4228985" y="2968243"/>
                </a:lnTo>
              </a:path>
              <a:path w="10862310" h="5703570">
                <a:moveTo>
                  <a:pt x="4499241" y="4952"/>
                </a:moveTo>
                <a:lnTo>
                  <a:pt x="4499241" y="2968243"/>
                </a:lnTo>
              </a:path>
              <a:path w="10862310" h="5703570">
                <a:moveTo>
                  <a:pt x="4760734" y="4952"/>
                </a:moveTo>
                <a:lnTo>
                  <a:pt x="4760734" y="2968243"/>
                </a:lnTo>
              </a:path>
              <a:path w="10862310" h="5703570">
                <a:moveTo>
                  <a:pt x="5030990" y="4952"/>
                </a:moveTo>
                <a:lnTo>
                  <a:pt x="5030990" y="2968243"/>
                </a:lnTo>
              </a:path>
              <a:path w="10862310" h="5703570">
                <a:moveTo>
                  <a:pt x="5292483" y="4952"/>
                </a:moveTo>
                <a:lnTo>
                  <a:pt x="5292483" y="2968243"/>
                </a:lnTo>
              </a:path>
              <a:path w="10862310" h="5703570">
                <a:moveTo>
                  <a:pt x="9423" y="2750057"/>
                </a:moveTo>
                <a:lnTo>
                  <a:pt x="5588901" y="2750057"/>
                </a:lnTo>
              </a:path>
              <a:path w="10862310" h="5703570">
                <a:moveTo>
                  <a:pt x="9423" y="2494915"/>
                </a:moveTo>
                <a:lnTo>
                  <a:pt x="5588901" y="2494915"/>
                </a:lnTo>
              </a:path>
              <a:path w="10862310" h="5703570">
                <a:moveTo>
                  <a:pt x="9423" y="2248027"/>
                </a:moveTo>
                <a:lnTo>
                  <a:pt x="5588901" y="2248027"/>
                </a:lnTo>
              </a:path>
              <a:path w="10862310" h="5703570">
                <a:moveTo>
                  <a:pt x="9423" y="2001012"/>
                </a:moveTo>
                <a:lnTo>
                  <a:pt x="5588901" y="2001012"/>
                </a:lnTo>
              </a:path>
              <a:path w="10862310" h="5703570">
                <a:moveTo>
                  <a:pt x="9423" y="1754124"/>
                </a:moveTo>
                <a:lnTo>
                  <a:pt x="5588901" y="1754124"/>
                </a:lnTo>
              </a:path>
              <a:path w="10862310" h="5703570">
                <a:moveTo>
                  <a:pt x="9423" y="1498980"/>
                </a:moveTo>
                <a:lnTo>
                  <a:pt x="5588901" y="1498980"/>
                </a:lnTo>
              </a:path>
              <a:path w="10862310" h="5703570">
                <a:moveTo>
                  <a:pt x="9423" y="1251965"/>
                </a:moveTo>
                <a:lnTo>
                  <a:pt x="5588901" y="1251965"/>
                </a:lnTo>
              </a:path>
              <a:path w="10862310" h="5703570">
                <a:moveTo>
                  <a:pt x="9423" y="996823"/>
                </a:moveTo>
                <a:lnTo>
                  <a:pt x="5588901" y="996823"/>
                </a:lnTo>
              </a:path>
              <a:path w="10862310" h="5703570">
                <a:moveTo>
                  <a:pt x="9423" y="749935"/>
                </a:moveTo>
                <a:lnTo>
                  <a:pt x="5588901" y="749935"/>
                </a:lnTo>
              </a:path>
              <a:path w="10862310" h="5703570">
                <a:moveTo>
                  <a:pt x="9423" y="494791"/>
                </a:moveTo>
                <a:lnTo>
                  <a:pt x="5588901" y="494791"/>
                </a:lnTo>
              </a:path>
              <a:path w="10862310" h="5703570">
                <a:moveTo>
                  <a:pt x="9423" y="247776"/>
                </a:moveTo>
                <a:lnTo>
                  <a:pt x="5588901" y="247776"/>
                </a:lnTo>
              </a:path>
              <a:path w="10862310" h="5703570">
                <a:moveTo>
                  <a:pt x="270256" y="2740279"/>
                </a:moveTo>
                <a:lnTo>
                  <a:pt x="270256" y="5703493"/>
                </a:lnTo>
              </a:path>
              <a:path w="10862310" h="5703570">
                <a:moveTo>
                  <a:pt x="531787" y="2740279"/>
                </a:moveTo>
                <a:lnTo>
                  <a:pt x="531799" y="5703493"/>
                </a:lnTo>
              </a:path>
              <a:path w="10862310" h="5703570">
                <a:moveTo>
                  <a:pt x="802017" y="2740279"/>
                </a:moveTo>
                <a:lnTo>
                  <a:pt x="802017" y="5703493"/>
                </a:lnTo>
              </a:path>
              <a:path w="10862310" h="5703570">
                <a:moveTo>
                  <a:pt x="1063637" y="2740279"/>
                </a:moveTo>
                <a:lnTo>
                  <a:pt x="1063637" y="5703493"/>
                </a:lnTo>
              </a:path>
              <a:path w="10862310" h="5703570">
                <a:moveTo>
                  <a:pt x="1325130" y="2740279"/>
                </a:moveTo>
                <a:lnTo>
                  <a:pt x="1325130" y="5703493"/>
                </a:lnTo>
              </a:path>
              <a:path w="10862310" h="5703570">
                <a:moveTo>
                  <a:pt x="1586623" y="2740279"/>
                </a:moveTo>
                <a:lnTo>
                  <a:pt x="1586623" y="5703493"/>
                </a:lnTo>
              </a:path>
              <a:path w="10862310" h="5703570">
                <a:moveTo>
                  <a:pt x="1856879" y="2740279"/>
                </a:moveTo>
                <a:lnTo>
                  <a:pt x="1856879" y="5703493"/>
                </a:lnTo>
              </a:path>
              <a:path w="10862310" h="5703570">
                <a:moveTo>
                  <a:pt x="2118499" y="2740279"/>
                </a:moveTo>
                <a:lnTo>
                  <a:pt x="2118499" y="5703493"/>
                </a:lnTo>
              </a:path>
              <a:path w="10862310" h="5703570">
                <a:moveTo>
                  <a:pt x="2371229" y="2740279"/>
                </a:moveTo>
                <a:lnTo>
                  <a:pt x="2371356" y="5703493"/>
                </a:lnTo>
              </a:path>
              <a:path w="10862310" h="5703570">
                <a:moveTo>
                  <a:pt x="2632849" y="2740279"/>
                </a:moveTo>
                <a:lnTo>
                  <a:pt x="2632849" y="5703493"/>
                </a:lnTo>
              </a:path>
              <a:path w="10862310" h="5703570">
                <a:moveTo>
                  <a:pt x="2903105" y="2740279"/>
                </a:moveTo>
                <a:lnTo>
                  <a:pt x="2903105" y="5703493"/>
                </a:lnTo>
              </a:path>
              <a:path w="10862310" h="5703570">
                <a:moveTo>
                  <a:pt x="3164598" y="2740279"/>
                </a:moveTo>
                <a:lnTo>
                  <a:pt x="3164598" y="5703493"/>
                </a:lnTo>
              </a:path>
              <a:path w="10862310" h="5703570">
                <a:moveTo>
                  <a:pt x="3426218" y="2740279"/>
                </a:moveTo>
                <a:lnTo>
                  <a:pt x="3426218" y="5703493"/>
                </a:lnTo>
              </a:path>
              <a:path w="10862310" h="5703570">
                <a:moveTo>
                  <a:pt x="3687711" y="2740279"/>
                </a:moveTo>
                <a:lnTo>
                  <a:pt x="3687711" y="5703493"/>
                </a:lnTo>
              </a:path>
              <a:path w="10862310" h="5703570">
                <a:moveTo>
                  <a:pt x="3957967" y="2740279"/>
                </a:moveTo>
                <a:lnTo>
                  <a:pt x="3957967" y="5703493"/>
                </a:lnTo>
              </a:path>
              <a:path w="10862310" h="5703570">
                <a:moveTo>
                  <a:pt x="4219460" y="2740279"/>
                </a:moveTo>
                <a:lnTo>
                  <a:pt x="4219460" y="5703493"/>
                </a:lnTo>
              </a:path>
              <a:path w="10862310" h="5703570">
                <a:moveTo>
                  <a:pt x="4489716" y="2740279"/>
                </a:moveTo>
                <a:lnTo>
                  <a:pt x="4489716" y="5703493"/>
                </a:lnTo>
              </a:path>
              <a:path w="10862310" h="5703570">
                <a:moveTo>
                  <a:pt x="4751336" y="2740279"/>
                </a:moveTo>
                <a:lnTo>
                  <a:pt x="4751336" y="5703493"/>
                </a:lnTo>
              </a:path>
              <a:path w="10862310" h="5703570">
                <a:moveTo>
                  <a:pt x="5021592" y="2740279"/>
                </a:moveTo>
                <a:lnTo>
                  <a:pt x="5021592" y="5703493"/>
                </a:lnTo>
              </a:path>
              <a:path w="10862310" h="5703570">
                <a:moveTo>
                  <a:pt x="5283085" y="2740279"/>
                </a:moveTo>
                <a:lnTo>
                  <a:pt x="5283085" y="5703493"/>
                </a:lnTo>
              </a:path>
              <a:path w="10862310" h="5703570">
                <a:moveTo>
                  <a:pt x="0" y="5485358"/>
                </a:moveTo>
                <a:lnTo>
                  <a:pt x="5579503" y="5485358"/>
                </a:lnTo>
              </a:path>
              <a:path w="10862310" h="5703570">
                <a:moveTo>
                  <a:pt x="0" y="5230190"/>
                </a:moveTo>
                <a:lnTo>
                  <a:pt x="5579503" y="5230190"/>
                </a:lnTo>
              </a:path>
              <a:path w="10862310" h="5703570">
                <a:moveTo>
                  <a:pt x="0" y="4983226"/>
                </a:moveTo>
                <a:lnTo>
                  <a:pt x="5579503" y="4983226"/>
                </a:lnTo>
              </a:path>
              <a:path w="10862310" h="5703570">
                <a:moveTo>
                  <a:pt x="0" y="4736338"/>
                </a:moveTo>
                <a:lnTo>
                  <a:pt x="5579503" y="4736338"/>
                </a:lnTo>
              </a:path>
              <a:path w="10862310" h="5703570">
                <a:moveTo>
                  <a:pt x="0" y="4489323"/>
                </a:moveTo>
                <a:lnTo>
                  <a:pt x="5579503" y="4489323"/>
                </a:lnTo>
              </a:path>
              <a:path w="10862310" h="5703570">
                <a:moveTo>
                  <a:pt x="0" y="4234180"/>
                </a:moveTo>
                <a:lnTo>
                  <a:pt x="5579503" y="4234180"/>
                </a:lnTo>
              </a:path>
              <a:path w="10862310" h="5703570">
                <a:moveTo>
                  <a:pt x="0" y="3987291"/>
                </a:moveTo>
                <a:lnTo>
                  <a:pt x="5579503" y="3987291"/>
                </a:lnTo>
              </a:path>
              <a:path w="10862310" h="5703570">
                <a:moveTo>
                  <a:pt x="0" y="3732149"/>
                </a:moveTo>
                <a:lnTo>
                  <a:pt x="5579503" y="3732149"/>
                </a:lnTo>
              </a:path>
              <a:path w="10862310" h="5703570">
                <a:moveTo>
                  <a:pt x="0" y="3485133"/>
                </a:moveTo>
                <a:lnTo>
                  <a:pt x="5579503" y="3485133"/>
                </a:lnTo>
              </a:path>
              <a:path w="10862310" h="5703570">
                <a:moveTo>
                  <a:pt x="0" y="3229991"/>
                </a:moveTo>
                <a:lnTo>
                  <a:pt x="5579503" y="3229991"/>
                </a:lnTo>
              </a:path>
              <a:path w="10862310" h="5703570">
                <a:moveTo>
                  <a:pt x="0" y="2983103"/>
                </a:moveTo>
                <a:lnTo>
                  <a:pt x="5579503" y="2983103"/>
                </a:lnTo>
              </a:path>
              <a:path w="10862310" h="5703570">
                <a:moveTo>
                  <a:pt x="5552706" y="0"/>
                </a:moveTo>
                <a:lnTo>
                  <a:pt x="5552706" y="2963291"/>
                </a:lnTo>
              </a:path>
              <a:path w="10862310" h="5703570">
                <a:moveTo>
                  <a:pt x="5814199" y="0"/>
                </a:moveTo>
                <a:lnTo>
                  <a:pt x="5814199" y="2963291"/>
                </a:lnTo>
              </a:path>
              <a:path w="10862310" h="5703570">
                <a:moveTo>
                  <a:pt x="6084455" y="0"/>
                </a:moveTo>
                <a:lnTo>
                  <a:pt x="6084455" y="2963291"/>
                </a:lnTo>
              </a:path>
              <a:path w="10862310" h="5703570">
                <a:moveTo>
                  <a:pt x="6345948" y="0"/>
                </a:moveTo>
                <a:lnTo>
                  <a:pt x="6345948" y="2963291"/>
                </a:lnTo>
              </a:path>
              <a:path w="10862310" h="5703570">
                <a:moveTo>
                  <a:pt x="6607568" y="0"/>
                </a:moveTo>
                <a:lnTo>
                  <a:pt x="6607568" y="2963291"/>
                </a:lnTo>
              </a:path>
              <a:path w="10862310" h="5703570">
                <a:moveTo>
                  <a:pt x="6869061" y="0"/>
                </a:moveTo>
                <a:lnTo>
                  <a:pt x="6869061" y="2963291"/>
                </a:lnTo>
              </a:path>
              <a:path w="10862310" h="5703570">
                <a:moveTo>
                  <a:pt x="7139317" y="0"/>
                </a:moveTo>
                <a:lnTo>
                  <a:pt x="7139317" y="2963291"/>
                </a:lnTo>
              </a:path>
              <a:path w="10862310" h="5703570">
                <a:moveTo>
                  <a:pt x="7400810" y="0"/>
                </a:moveTo>
                <a:lnTo>
                  <a:pt x="7400810" y="2963291"/>
                </a:lnTo>
              </a:path>
              <a:path w="10862310" h="5703570">
                <a:moveTo>
                  <a:pt x="7653667" y="0"/>
                </a:moveTo>
                <a:lnTo>
                  <a:pt x="7653667" y="2963291"/>
                </a:lnTo>
              </a:path>
              <a:path w="10862310" h="5703570">
                <a:moveTo>
                  <a:pt x="7915287" y="0"/>
                </a:moveTo>
                <a:lnTo>
                  <a:pt x="7915287" y="2963291"/>
                </a:lnTo>
              </a:path>
              <a:path w="10862310" h="5703570">
                <a:moveTo>
                  <a:pt x="8185543" y="0"/>
                </a:moveTo>
                <a:lnTo>
                  <a:pt x="8185543" y="2963291"/>
                </a:lnTo>
              </a:path>
              <a:path w="10862310" h="5703570">
                <a:moveTo>
                  <a:pt x="8447036" y="0"/>
                </a:moveTo>
                <a:lnTo>
                  <a:pt x="8447036" y="2963291"/>
                </a:lnTo>
              </a:path>
              <a:path w="10862310" h="5703570">
                <a:moveTo>
                  <a:pt x="8708529" y="0"/>
                </a:moveTo>
                <a:lnTo>
                  <a:pt x="8708529" y="2963291"/>
                </a:lnTo>
              </a:path>
              <a:path w="10862310" h="5703570">
                <a:moveTo>
                  <a:pt x="8970149" y="0"/>
                </a:moveTo>
                <a:lnTo>
                  <a:pt x="8970149" y="2963291"/>
                </a:lnTo>
              </a:path>
              <a:path w="10862310" h="5703570">
                <a:moveTo>
                  <a:pt x="9240405" y="0"/>
                </a:moveTo>
                <a:lnTo>
                  <a:pt x="9240405" y="2963291"/>
                </a:lnTo>
              </a:path>
              <a:path w="10862310" h="5703570">
                <a:moveTo>
                  <a:pt x="9501898" y="0"/>
                </a:moveTo>
                <a:lnTo>
                  <a:pt x="9501898" y="2963291"/>
                </a:lnTo>
              </a:path>
              <a:path w="10862310" h="5703570">
                <a:moveTo>
                  <a:pt x="9772154" y="0"/>
                </a:moveTo>
                <a:lnTo>
                  <a:pt x="9772154" y="2963291"/>
                </a:lnTo>
              </a:path>
              <a:path w="10862310" h="5703570">
                <a:moveTo>
                  <a:pt x="10033647" y="0"/>
                </a:moveTo>
                <a:lnTo>
                  <a:pt x="10033647" y="2963291"/>
                </a:lnTo>
              </a:path>
              <a:path w="10862310" h="5703570">
                <a:moveTo>
                  <a:pt x="10303903" y="0"/>
                </a:moveTo>
                <a:lnTo>
                  <a:pt x="10303903" y="2963291"/>
                </a:lnTo>
              </a:path>
              <a:path w="10862310" h="5703570">
                <a:moveTo>
                  <a:pt x="10565523" y="0"/>
                </a:moveTo>
                <a:lnTo>
                  <a:pt x="10565523" y="2963291"/>
                </a:lnTo>
              </a:path>
              <a:path w="10862310" h="5703570">
                <a:moveTo>
                  <a:pt x="5282450" y="2745231"/>
                </a:moveTo>
                <a:lnTo>
                  <a:pt x="10861941" y="2745231"/>
                </a:lnTo>
              </a:path>
              <a:path w="10862310" h="5703570">
                <a:moveTo>
                  <a:pt x="5282450" y="2489962"/>
                </a:moveTo>
                <a:lnTo>
                  <a:pt x="10861941" y="2489962"/>
                </a:lnTo>
              </a:path>
              <a:path w="10862310" h="5703570">
                <a:moveTo>
                  <a:pt x="5282450" y="2243074"/>
                </a:moveTo>
                <a:lnTo>
                  <a:pt x="10861941" y="2243074"/>
                </a:lnTo>
              </a:path>
              <a:path w="10862310" h="5703570">
                <a:moveTo>
                  <a:pt x="5282450" y="1996186"/>
                </a:moveTo>
                <a:lnTo>
                  <a:pt x="10861941" y="1996186"/>
                </a:lnTo>
              </a:path>
              <a:path w="10862310" h="5703570">
                <a:moveTo>
                  <a:pt x="5282450" y="1749170"/>
                </a:moveTo>
                <a:lnTo>
                  <a:pt x="10861941" y="1749170"/>
                </a:lnTo>
              </a:path>
              <a:path w="10862310" h="5703570">
                <a:moveTo>
                  <a:pt x="5282450" y="1494027"/>
                </a:moveTo>
                <a:lnTo>
                  <a:pt x="10861941" y="1494027"/>
                </a:lnTo>
              </a:path>
              <a:path w="10862310" h="5703570">
                <a:moveTo>
                  <a:pt x="5282450" y="1247139"/>
                </a:moveTo>
                <a:lnTo>
                  <a:pt x="10861941" y="1247139"/>
                </a:lnTo>
              </a:path>
              <a:path w="10862310" h="5703570">
                <a:moveTo>
                  <a:pt x="5282450" y="991869"/>
                </a:moveTo>
                <a:lnTo>
                  <a:pt x="10861941" y="991869"/>
                </a:lnTo>
              </a:path>
              <a:path w="10862310" h="5703570">
                <a:moveTo>
                  <a:pt x="5282450" y="744981"/>
                </a:moveTo>
                <a:lnTo>
                  <a:pt x="10861941" y="744981"/>
                </a:lnTo>
              </a:path>
              <a:path w="10862310" h="5703570">
                <a:moveTo>
                  <a:pt x="5282450" y="489838"/>
                </a:moveTo>
                <a:lnTo>
                  <a:pt x="10861941" y="489838"/>
                </a:lnTo>
              </a:path>
              <a:path w="10862310" h="5703570">
                <a:moveTo>
                  <a:pt x="5282450" y="242824"/>
                </a:moveTo>
                <a:lnTo>
                  <a:pt x="10861941" y="242824"/>
                </a:lnTo>
              </a:path>
              <a:path w="10862310" h="5703570">
                <a:moveTo>
                  <a:pt x="5543181" y="2735326"/>
                </a:moveTo>
                <a:lnTo>
                  <a:pt x="5543181" y="5698553"/>
                </a:lnTo>
              </a:path>
              <a:path w="10862310" h="5703570">
                <a:moveTo>
                  <a:pt x="5804801" y="2735326"/>
                </a:moveTo>
                <a:lnTo>
                  <a:pt x="5804801" y="5698553"/>
                </a:lnTo>
              </a:path>
              <a:path w="10862310" h="5703570">
                <a:moveTo>
                  <a:pt x="6075057" y="2735326"/>
                </a:moveTo>
                <a:lnTo>
                  <a:pt x="6075057" y="5698553"/>
                </a:lnTo>
              </a:path>
              <a:path w="10862310" h="5703570">
                <a:moveTo>
                  <a:pt x="6336550" y="2735326"/>
                </a:moveTo>
                <a:lnTo>
                  <a:pt x="6336550" y="5698553"/>
                </a:lnTo>
              </a:path>
              <a:path w="10862310" h="5703570">
                <a:moveTo>
                  <a:pt x="6598043" y="2735326"/>
                </a:moveTo>
                <a:lnTo>
                  <a:pt x="6598043" y="5698553"/>
                </a:lnTo>
              </a:path>
              <a:path w="10862310" h="5703570">
                <a:moveTo>
                  <a:pt x="6859663" y="2735326"/>
                </a:moveTo>
                <a:lnTo>
                  <a:pt x="6859663" y="5698553"/>
                </a:lnTo>
              </a:path>
              <a:path w="10862310" h="5703570">
                <a:moveTo>
                  <a:pt x="7129919" y="2735326"/>
                </a:moveTo>
                <a:lnTo>
                  <a:pt x="7129919" y="5698553"/>
                </a:lnTo>
              </a:path>
              <a:path w="10862310" h="5703570">
                <a:moveTo>
                  <a:pt x="7391412" y="2735326"/>
                </a:moveTo>
                <a:lnTo>
                  <a:pt x="7391412" y="5698553"/>
                </a:lnTo>
              </a:path>
              <a:path w="10862310" h="5703570">
                <a:moveTo>
                  <a:pt x="7644269" y="2735326"/>
                </a:moveTo>
                <a:lnTo>
                  <a:pt x="7644269" y="5698553"/>
                </a:lnTo>
              </a:path>
              <a:path w="10862310" h="5703570">
                <a:moveTo>
                  <a:pt x="7905762" y="2735326"/>
                </a:moveTo>
                <a:lnTo>
                  <a:pt x="7905762" y="5698553"/>
                </a:lnTo>
              </a:path>
              <a:path w="10862310" h="5703570">
                <a:moveTo>
                  <a:pt x="8176018" y="2735326"/>
                </a:moveTo>
                <a:lnTo>
                  <a:pt x="8176018" y="5698553"/>
                </a:lnTo>
              </a:path>
              <a:path w="10862310" h="5703570">
                <a:moveTo>
                  <a:pt x="8437638" y="2735326"/>
                </a:moveTo>
                <a:lnTo>
                  <a:pt x="8437638" y="5698553"/>
                </a:lnTo>
              </a:path>
              <a:path w="10862310" h="5703570">
                <a:moveTo>
                  <a:pt x="8699131" y="2735326"/>
                </a:moveTo>
                <a:lnTo>
                  <a:pt x="8699131" y="5698553"/>
                </a:lnTo>
              </a:path>
              <a:path w="10862310" h="5703570">
                <a:moveTo>
                  <a:pt x="8960624" y="2735326"/>
                </a:moveTo>
                <a:lnTo>
                  <a:pt x="8960624" y="5698553"/>
                </a:lnTo>
              </a:path>
              <a:path w="10862310" h="5703570">
                <a:moveTo>
                  <a:pt x="9230880" y="2735326"/>
                </a:moveTo>
                <a:lnTo>
                  <a:pt x="9230880" y="5698553"/>
                </a:lnTo>
              </a:path>
              <a:path w="10862310" h="5703570">
                <a:moveTo>
                  <a:pt x="9492500" y="2735326"/>
                </a:moveTo>
                <a:lnTo>
                  <a:pt x="9492500" y="5698553"/>
                </a:lnTo>
              </a:path>
              <a:path w="10862310" h="5703570">
                <a:moveTo>
                  <a:pt x="9762756" y="2735326"/>
                </a:moveTo>
                <a:lnTo>
                  <a:pt x="9762756" y="5698553"/>
                </a:lnTo>
              </a:path>
              <a:path w="10862310" h="5703570">
                <a:moveTo>
                  <a:pt x="10024249" y="2735326"/>
                </a:moveTo>
                <a:lnTo>
                  <a:pt x="10024249" y="5698553"/>
                </a:lnTo>
              </a:path>
              <a:path w="10862310" h="5703570">
                <a:moveTo>
                  <a:pt x="10294505" y="2735326"/>
                </a:moveTo>
                <a:lnTo>
                  <a:pt x="10294505" y="5698553"/>
                </a:lnTo>
              </a:path>
              <a:path w="10862310" h="5703570">
                <a:moveTo>
                  <a:pt x="10556125" y="2735326"/>
                </a:moveTo>
                <a:lnTo>
                  <a:pt x="10556125" y="5698553"/>
                </a:lnTo>
              </a:path>
              <a:path w="10862310" h="5703570">
                <a:moveTo>
                  <a:pt x="5272925" y="5480431"/>
                </a:moveTo>
                <a:lnTo>
                  <a:pt x="10852416" y="5480431"/>
                </a:lnTo>
              </a:path>
              <a:path w="10862310" h="5703570">
                <a:moveTo>
                  <a:pt x="5272925" y="5225262"/>
                </a:moveTo>
                <a:lnTo>
                  <a:pt x="10852416" y="5225262"/>
                </a:lnTo>
              </a:path>
              <a:path w="10862310" h="5703570">
                <a:moveTo>
                  <a:pt x="5272925" y="4978273"/>
                </a:moveTo>
                <a:lnTo>
                  <a:pt x="10852416" y="4978273"/>
                </a:lnTo>
              </a:path>
              <a:path w="10862310" h="5703570">
                <a:moveTo>
                  <a:pt x="5272925" y="4731384"/>
                </a:moveTo>
                <a:lnTo>
                  <a:pt x="10852416" y="4731384"/>
                </a:lnTo>
              </a:path>
              <a:path w="10862310" h="5703570">
                <a:moveTo>
                  <a:pt x="5272925" y="4484497"/>
                </a:moveTo>
                <a:lnTo>
                  <a:pt x="10852416" y="4484497"/>
                </a:lnTo>
              </a:path>
              <a:path w="10862310" h="5703570">
                <a:moveTo>
                  <a:pt x="5272925" y="4229227"/>
                </a:moveTo>
                <a:lnTo>
                  <a:pt x="10852416" y="4229227"/>
                </a:lnTo>
              </a:path>
              <a:path w="10862310" h="5703570">
                <a:moveTo>
                  <a:pt x="5272925" y="3982339"/>
                </a:moveTo>
                <a:lnTo>
                  <a:pt x="10852416" y="3982339"/>
                </a:lnTo>
              </a:path>
              <a:path w="10862310" h="5703570">
                <a:moveTo>
                  <a:pt x="5272925" y="3727196"/>
                </a:moveTo>
                <a:lnTo>
                  <a:pt x="10852416" y="3727196"/>
                </a:lnTo>
              </a:path>
              <a:path w="10862310" h="5703570">
                <a:moveTo>
                  <a:pt x="5272925" y="3480180"/>
                </a:moveTo>
                <a:lnTo>
                  <a:pt x="10852416" y="3480180"/>
                </a:lnTo>
              </a:path>
              <a:path w="10862310" h="5703570">
                <a:moveTo>
                  <a:pt x="5272925" y="3225038"/>
                </a:moveTo>
                <a:lnTo>
                  <a:pt x="10852416" y="3225038"/>
                </a:lnTo>
              </a:path>
              <a:path w="10862310" h="5703570">
                <a:moveTo>
                  <a:pt x="5272925" y="2978150"/>
                </a:moveTo>
                <a:lnTo>
                  <a:pt x="10852416" y="2978150"/>
                </a:lnTo>
              </a:path>
            </a:pathLst>
          </a:custGeom>
          <a:ln w="22225">
            <a:solidFill>
              <a:srgbClr val="F8F5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3911" y="0"/>
            <a:ext cx="1984248" cy="248564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60685" y="0"/>
            <a:ext cx="1609344" cy="226212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64523" y="0"/>
            <a:ext cx="2354579" cy="3084576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61806" y="0"/>
            <a:ext cx="1975103" cy="285851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4168140" cy="3512820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0" y="0"/>
            <a:ext cx="3846829" cy="2792730"/>
          </a:xfrm>
          <a:custGeom>
            <a:avLst/>
            <a:gdLst/>
            <a:ahLst/>
            <a:cxnLst/>
            <a:rect l="l" t="t" r="r" b="b"/>
            <a:pathLst>
              <a:path w="3846829" h="2792730">
                <a:moveTo>
                  <a:pt x="3791298" y="0"/>
                </a:moveTo>
                <a:lnTo>
                  <a:pt x="0" y="0"/>
                </a:lnTo>
                <a:lnTo>
                  <a:pt x="0" y="2792281"/>
                </a:lnTo>
                <a:lnTo>
                  <a:pt x="982" y="2791201"/>
                </a:lnTo>
                <a:lnTo>
                  <a:pt x="21910" y="2769532"/>
                </a:lnTo>
                <a:lnTo>
                  <a:pt x="64921" y="2728845"/>
                </a:lnTo>
                <a:lnTo>
                  <a:pt x="109405" y="2691578"/>
                </a:lnTo>
                <a:lnTo>
                  <a:pt x="155286" y="2657594"/>
                </a:lnTo>
                <a:lnTo>
                  <a:pt x="202483" y="2626756"/>
                </a:lnTo>
                <a:lnTo>
                  <a:pt x="250918" y="2598929"/>
                </a:lnTo>
                <a:lnTo>
                  <a:pt x="300512" y="2573975"/>
                </a:lnTo>
                <a:lnTo>
                  <a:pt x="351188" y="2551757"/>
                </a:lnTo>
                <a:lnTo>
                  <a:pt x="402865" y="2532140"/>
                </a:lnTo>
                <a:lnTo>
                  <a:pt x="455465" y="2514986"/>
                </a:lnTo>
                <a:lnTo>
                  <a:pt x="508910" y="2500159"/>
                </a:lnTo>
                <a:lnTo>
                  <a:pt x="563121" y="2487522"/>
                </a:lnTo>
                <a:lnTo>
                  <a:pt x="618019" y="2476939"/>
                </a:lnTo>
                <a:lnTo>
                  <a:pt x="673296" y="2468307"/>
                </a:lnTo>
                <a:lnTo>
                  <a:pt x="729562" y="2461388"/>
                </a:lnTo>
                <a:lnTo>
                  <a:pt x="756886" y="2458657"/>
                </a:lnTo>
                <a:lnTo>
                  <a:pt x="756742" y="2458657"/>
                </a:lnTo>
                <a:lnTo>
                  <a:pt x="814437" y="2454099"/>
                </a:lnTo>
                <a:lnTo>
                  <a:pt x="871454" y="2451067"/>
                </a:lnTo>
                <a:lnTo>
                  <a:pt x="928724" y="2449337"/>
                </a:lnTo>
                <a:lnTo>
                  <a:pt x="957430" y="2448918"/>
                </a:lnTo>
                <a:lnTo>
                  <a:pt x="2156463" y="2448918"/>
                </a:lnTo>
                <a:lnTo>
                  <a:pt x="2174844" y="2443326"/>
                </a:lnTo>
                <a:lnTo>
                  <a:pt x="2212890" y="2429755"/>
                </a:lnTo>
                <a:lnTo>
                  <a:pt x="2249144" y="2413935"/>
                </a:lnTo>
                <a:lnTo>
                  <a:pt x="2283527" y="2395729"/>
                </a:lnTo>
                <a:lnTo>
                  <a:pt x="2315960" y="2374999"/>
                </a:lnTo>
                <a:lnTo>
                  <a:pt x="2346365" y="2351611"/>
                </a:lnTo>
                <a:lnTo>
                  <a:pt x="2374663" y="2325426"/>
                </a:lnTo>
                <a:lnTo>
                  <a:pt x="2400776" y="2296309"/>
                </a:lnTo>
                <a:lnTo>
                  <a:pt x="2424624" y="2264122"/>
                </a:lnTo>
                <a:lnTo>
                  <a:pt x="2446128" y="2228730"/>
                </a:lnTo>
                <a:lnTo>
                  <a:pt x="2465211" y="2189995"/>
                </a:lnTo>
                <a:lnTo>
                  <a:pt x="2481794" y="2147781"/>
                </a:lnTo>
                <a:lnTo>
                  <a:pt x="2495797" y="2101951"/>
                </a:lnTo>
                <a:lnTo>
                  <a:pt x="2507142" y="2052369"/>
                </a:lnTo>
                <a:lnTo>
                  <a:pt x="2515750" y="1998898"/>
                </a:lnTo>
                <a:lnTo>
                  <a:pt x="2521543" y="1941402"/>
                </a:lnTo>
                <a:lnTo>
                  <a:pt x="2524442" y="1879743"/>
                </a:lnTo>
                <a:lnTo>
                  <a:pt x="2524781" y="1847311"/>
                </a:lnTo>
                <a:lnTo>
                  <a:pt x="2524368" y="1813786"/>
                </a:lnTo>
                <a:lnTo>
                  <a:pt x="2521242" y="1743393"/>
                </a:lnTo>
                <a:lnTo>
                  <a:pt x="2514986" y="1668429"/>
                </a:lnTo>
                <a:lnTo>
                  <a:pt x="2510660" y="1629189"/>
                </a:lnTo>
                <a:lnTo>
                  <a:pt x="2505522" y="1588756"/>
                </a:lnTo>
                <a:lnTo>
                  <a:pt x="2499561" y="1547111"/>
                </a:lnTo>
                <a:lnTo>
                  <a:pt x="2492769" y="1504237"/>
                </a:lnTo>
                <a:lnTo>
                  <a:pt x="2485136" y="1460119"/>
                </a:lnTo>
                <a:lnTo>
                  <a:pt x="2483203" y="1422445"/>
                </a:lnTo>
                <a:lnTo>
                  <a:pt x="2483490" y="1351202"/>
                </a:lnTo>
                <a:lnTo>
                  <a:pt x="2489077" y="1285224"/>
                </a:lnTo>
                <a:lnTo>
                  <a:pt x="2499684" y="1224262"/>
                </a:lnTo>
                <a:lnTo>
                  <a:pt x="2515028" y="1168066"/>
                </a:lnTo>
                <a:lnTo>
                  <a:pt x="2534827" y="1116386"/>
                </a:lnTo>
                <a:lnTo>
                  <a:pt x="2558799" y="1068974"/>
                </a:lnTo>
                <a:lnTo>
                  <a:pt x="2586664" y="1025580"/>
                </a:lnTo>
                <a:lnTo>
                  <a:pt x="2618138" y="985954"/>
                </a:lnTo>
                <a:lnTo>
                  <a:pt x="2652940" y="949847"/>
                </a:lnTo>
                <a:lnTo>
                  <a:pt x="2690788" y="917010"/>
                </a:lnTo>
                <a:lnTo>
                  <a:pt x="2731400" y="887194"/>
                </a:lnTo>
                <a:lnTo>
                  <a:pt x="2774495" y="860148"/>
                </a:lnTo>
                <a:lnTo>
                  <a:pt x="2819791" y="835624"/>
                </a:lnTo>
                <a:lnTo>
                  <a:pt x="2867005" y="813371"/>
                </a:lnTo>
                <a:lnTo>
                  <a:pt x="2915856" y="793142"/>
                </a:lnTo>
                <a:lnTo>
                  <a:pt x="2966063" y="774686"/>
                </a:lnTo>
                <a:lnTo>
                  <a:pt x="3017342" y="757753"/>
                </a:lnTo>
                <a:lnTo>
                  <a:pt x="3069413" y="742095"/>
                </a:lnTo>
                <a:lnTo>
                  <a:pt x="3121993" y="727463"/>
                </a:lnTo>
                <a:lnTo>
                  <a:pt x="3382674" y="660946"/>
                </a:lnTo>
                <a:lnTo>
                  <a:pt x="3432393" y="647226"/>
                </a:lnTo>
                <a:lnTo>
                  <a:pt x="3480648" y="632785"/>
                </a:lnTo>
                <a:lnTo>
                  <a:pt x="3527159" y="617375"/>
                </a:lnTo>
                <a:lnTo>
                  <a:pt x="3571642" y="600745"/>
                </a:lnTo>
                <a:lnTo>
                  <a:pt x="3613816" y="582645"/>
                </a:lnTo>
                <a:lnTo>
                  <a:pt x="3653400" y="562828"/>
                </a:lnTo>
                <a:lnTo>
                  <a:pt x="3690111" y="541043"/>
                </a:lnTo>
                <a:lnTo>
                  <a:pt x="3723668" y="517040"/>
                </a:lnTo>
                <a:lnTo>
                  <a:pt x="3753788" y="490571"/>
                </a:lnTo>
                <a:lnTo>
                  <a:pt x="3780190" y="461387"/>
                </a:lnTo>
                <a:lnTo>
                  <a:pt x="3802592" y="429236"/>
                </a:lnTo>
                <a:lnTo>
                  <a:pt x="3820713" y="393871"/>
                </a:lnTo>
                <a:lnTo>
                  <a:pt x="3834270" y="355042"/>
                </a:lnTo>
                <a:lnTo>
                  <a:pt x="3842981" y="312499"/>
                </a:lnTo>
                <a:lnTo>
                  <a:pt x="3846565" y="265994"/>
                </a:lnTo>
                <a:lnTo>
                  <a:pt x="3846346" y="241177"/>
                </a:lnTo>
                <a:lnTo>
                  <a:pt x="3841711" y="188259"/>
                </a:lnTo>
                <a:lnTo>
                  <a:pt x="3831243" y="130755"/>
                </a:lnTo>
                <a:lnTo>
                  <a:pt x="3814662" y="68415"/>
                </a:lnTo>
                <a:lnTo>
                  <a:pt x="3791685" y="990"/>
                </a:lnTo>
                <a:lnTo>
                  <a:pt x="3791298" y="0"/>
                </a:lnTo>
                <a:close/>
              </a:path>
              <a:path w="3846829" h="2792730">
                <a:moveTo>
                  <a:pt x="2156463" y="2448918"/>
                </a:moveTo>
                <a:lnTo>
                  <a:pt x="1017583" y="2448918"/>
                </a:lnTo>
                <a:lnTo>
                  <a:pt x="1051798" y="2449337"/>
                </a:lnTo>
                <a:lnTo>
                  <a:pt x="1048666" y="2449337"/>
                </a:lnTo>
                <a:lnTo>
                  <a:pt x="1101274" y="2450596"/>
                </a:lnTo>
                <a:lnTo>
                  <a:pt x="1189527" y="2454099"/>
                </a:lnTo>
                <a:lnTo>
                  <a:pt x="1189327" y="2454099"/>
                </a:lnTo>
                <a:lnTo>
                  <a:pt x="1216135" y="2455442"/>
                </a:lnTo>
                <a:lnTo>
                  <a:pt x="1635751" y="2481983"/>
                </a:lnTo>
                <a:lnTo>
                  <a:pt x="1713129" y="2485361"/>
                </a:lnTo>
                <a:lnTo>
                  <a:pt x="1766299" y="2486808"/>
                </a:lnTo>
                <a:lnTo>
                  <a:pt x="1799852" y="2487300"/>
                </a:lnTo>
                <a:lnTo>
                  <a:pt x="1833226" y="2487300"/>
                </a:lnTo>
                <a:lnTo>
                  <a:pt x="1864951" y="2486808"/>
                </a:lnTo>
                <a:lnTo>
                  <a:pt x="1888156" y="2486168"/>
                </a:lnTo>
                <a:lnTo>
                  <a:pt x="1888523" y="2486168"/>
                </a:lnTo>
                <a:lnTo>
                  <a:pt x="1937072" y="2483858"/>
                </a:lnTo>
                <a:lnTo>
                  <a:pt x="1983569" y="2480219"/>
                </a:lnTo>
                <a:lnTo>
                  <a:pt x="2028705" y="2475080"/>
                </a:lnTo>
                <a:lnTo>
                  <a:pt x="2072404" y="2468307"/>
                </a:lnTo>
                <a:lnTo>
                  <a:pt x="2114587" y="2459763"/>
                </a:lnTo>
                <a:lnTo>
                  <a:pt x="2155075" y="2449337"/>
                </a:lnTo>
                <a:lnTo>
                  <a:pt x="2156463" y="2448918"/>
                </a:lnTo>
                <a:close/>
              </a:path>
            </a:pathLst>
          </a:custGeom>
          <a:solidFill>
            <a:srgbClr val="D1A88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4401312" cy="3407664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0" y="0"/>
            <a:ext cx="4066540" cy="2520950"/>
          </a:xfrm>
          <a:custGeom>
            <a:avLst/>
            <a:gdLst/>
            <a:ahLst/>
            <a:cxnLst/>
            <a:rect l="l" t="t" r="r" b="b"/>
            <a:pathLst>
              <a:path w="4066540" h="2520950">
                <a:moveTo>
                  <a:pt x="4057014" y="0"/>
                </a:moveTo>
                <a:lnTo>
                  <a:pt x="4058756" y="9022"/>
                </a:lnTo>
                <a:lnTo>
                  <a:pt x="4062577" y="35389"/>
                </a:lnTo>
                <a:lnTo>
                  <a:pt x="4064960" y="60718"/>
                </a:lnTo>
                <a:lnTo>
                  <a:pt x="4065937" y="85038"/>
                </a:lnTo>
                <a:lnTo>
                  <a:pt x="4065543" y="108374"/>
                </a:lnTo>
                <a:lnTo>
                  <a:pt x="4060775" y="152209"/>
                </a:lnTo>
                <a:lnTo>
                  <a:pt x="4050925" y="192442"/>
                </a:lnTo>
                <a:lnTo>
                  <a:pt x="4036263" y="229293"/>
                </a:lnTo>
                <a:lnTo>
                  <a:pt x="4017061" y="262981"/>
                </a:lnTo>
                <a:lnTo>
                  <a:pt x="3993588" y="293727"/>
                </a:lnTo>
                <a:lnTo>
                  <a:pt x="3966114" y="321748"/>
                </a:lnTo>
                <a:lnTo>
                  <a:pt x="3934910" y="347266"/>
                </a:lnTo>
                <a:lnTo>
                  <a:pt x="3900245" y="370499"/>
                </a:lnTo>
                <a:lnTo>
                  <a:pt x="3862389" y="391667"/>
                </a:lnTo>
                <a:lnTo>
                  <a:pt x="3821614" y="410990"/>
                </a:lnTo>
                <a:lnTo>
                  <a:pt x="3778189" y="428687"/>
                </a:lnTo>
                <a:lnTo>
                  <a:pt x="3732384" y="444977"/>
                </a:lnTo>
                <a:lnTo>
                  <a:pt x="3684469" y="460081"/>
                </a:lnTo>
                <a:lnTo>
                  <a:pt x="3634715" y="474217"/>
                </a:lnTo>
                <a:lnTo>
                  <a:pt x="3583391" y="487605"/>
                </a:lnTo>
                <a:lnTo>
                  <a:pt x="3530768" y="500465"/>
                </a:lnTo>
                <a:lnTo>
                  <a:pt x="3477117" y="513016"/>
                </a:lnTo>
                <a:lnTo>
                  <a:pt x="3422706" y="525478"/>
                </a:lnTo>
                <a:lnTo>
                  <a:pt x="3395301" y="531744"/>
                </a:lnTo>
                <a:lnTo>
                  <a:pt x="3340258" y="544483"/>
                </a:lnTo>
                <a:lnTo>
                  <a:pt x="3285132" y="557682"/>
                </a:lnTo>
                <a:lnTo>
                  <a:pt x="3230193" y="571560"/>
                </a:lnTo>
                <a:lnTo>
                  <a:pt x="3175711" y="586337"/>
                </a:lnTo>
                <a:lnTo>
                  <a:pt x="3121956" y="602231"/>
                </a:lnTo>
                <a:lnTo>
                  <a:pt x="3069198" y="619463"/>
                </a:lnTo>
                <a:lnTo>
                  <a:pt x="3017707" y="638252"/>
                </a:lnTo>
                <a:lnTo>
                  <a:pt x="2967754" y="658818"/>
                </a:lnTo>
                <a:lnTo>
                  <a:pt x="2919608" y="681380"/>
                </a:lnTo>
                <a:lnTo>
                  <a:pt x="2873540" y="706158"/>
                </a:lnTo>
                <a:lnTo>
                  <a:pt x="2829820" y="733371"/>
                </a:lnTo>
                <a:lnTo>
                  <a:pt x="2788718" y="763239"/>
                </a:lnTo>
                <a:lnTo>
                  <a:pt x="2750505" y="795981"/>
                </a:lnTo>
                <a:lnTo>
                  <a:pt x="2715450" y="831816"/>
                </a:lnTo>
                <a:lnTo>
                  <a:pt x="2683823" y="870965"/>
                </a:lnTo>
                <a:lnTo>
                  <a:pt x="2655895" y="913647"/>
                </a:lnTo>
                <a:lnTo>
                  <a:pt x="2631937" y="960081"/>
                </a:lnTo>
                <a:lnTo>
                  <a:pt x="2612217" y="1010487"/>
                </a:lnTo>
                <a:lnTo>
                  <a:pt x="2597006" y="1065084"/>
                </a:lnTo>
                <a:lnTo>
                  <a:pt x="2586575" y="1124093"/>
                </a:lnTo>
                <a:lnTo>
                  <a:pt x="2581193" y="1187731"/>
                </a:lnTo>
                <a:lnTo>
                  <a:pt x="2580480" y="1221356"/>
                </a:lnTo>
                <a:lnTo>
                  <a:pt x="2581131" y="1256220"/>
                </a:lnTo>
                <a:lnTo>
                  <a:pt x="2583180" y="1292352"/>
                </a:lnTo>
                <a:lnTo>
                  <a:pt x="2591277" y="1335270"/>
                </a:lnTo>
                <a:lnTo>
                  <a:pt x="2598508" y="1377010"/>
                </a:lnTo>
                <a:lnTo>
                  <a:pt x="2604881" y="1417588"/>
                </a:lnTo>
                <a:lnTo>
                  <a:pt x="2610408" y="1457020"/>
                </a:lnTo>
                <a:lnTo>
                  <a:pt x="2615096" y="1495320"/>
                </a:lnTo>
                <a:lnTo>
                  <a:pt x="2622001" y="1568590"/>
                </a:lnTo>
                <a:lnTo>
                  <a:pt x="2625674" y="1637525"/>
                </a:lnTo>
                <a:lnTo>
                  <a:pt x="2626324" y="1670405"/>
                </a:lnTo>
                <a:lnTo>
                  <a:pt x="2626195" y="1702249"/>
                </a:lnTo>
                <a:lnTo>
                  <a:pt x="2623642" y="1762889"/>
                </a:lnTo>
                <a:lnTo>
                  <a:pt x="2618094" y="1819570"/>
                </a:lnTo>
                <a:lnTo>
                  <a:pt x="2609629" y="1872418"/>
                </a:lnTo>
                <a:lnTo>
                  <a:pt x="2598328" y="1921559"/>
                </a:lnTo>
                <a:lnTo>
                  <a:pt x="2584267" y="1967117"/>
                </a:lnTo>
                <a:lnTo>
                  <a:pt x="2567527" y="2009219"/>
                </a:lnTo>
                <a:lnTo>
                  <a:pt x="2548187" y="2047990"/>
                </a:lnTo>
                <a:lnTo>
                  <a:pt x="2526324" y="2083556"/>
                </a:lnTo>
                <a:lnTo>
                  <a:pt x="2502017" y="2116043"/>
                </a:lnTo>
                <a:lnTo>
                  <a:pt x="2475347" y="2145576"/>
                </a:lnTo>
                <a:lnTo>
                  <a:pt x="2446390" y="2172280"/>
                </a:lnTo>
                <a:lnTo>
                  <a:pt x="2415227" y="2196282"/>
                </a:lnTo>
                <a:lnTo>
                  <a:pt x="2381936" y="2217706"/>
                </a:lnTo>
                <a:lnTo>
                  <a:pt x="2346596" y="2236680"/>
                </a:lnTo>
                <a:lnTo>
                  <a:pt x="2309286" y="2253327"/>
                </a:lnTo>
                <a:lnTo>
                  <a:pt x="2270084" y="2267774"/>
                </a:lnTo>
                <a:lnTo>
                  <a:pt x="2229069" y="2280146"/>
                </a:lnTo>
                <a:lnTo>
                  <a:pt x="2186320" y="2290570"/>
                </a:lnTo>
                <a:lnTo>
                  <a:pt x="2141917" y="2299170"/>
                </a:lnTo>
                <a:lnTo>
                  <a:pt x="2095937" y="2306072"/>
                </a:lnTo>
                <a:lnTo>
                  <a:pt x="2048460" y="2311403"/>
                </a:lnTo>
                <a:lnTo>
                  <a:pt x="1999564" y="2315286"/>
                </a:lnTo>
                <a:lnTo>
                  <a:pt x="1949328" y="2317849"/>
                </a:lnTo>
                <a:lnTo>
                  <a:pt x="1897832" y="2319216"/>
                </a:lnTo>
                <a:lnTo>
                  <a:pt x="1845153" y="2319514"/>
                </a:lnTo>
                <a:lnTo>
                  <a:pt x="1818395" y="2319301"/>
                </a:lnTo>
                <a:lnTo>
                  <a:pt x="1764091" y="2318229"/>
                </a:lnTo>
                <a:lnTo>
                  <a:pt x="1708802" y="2316402"/>
                </a:lnTo>
                <a:lnTo>
                  <a:pt x="1652606" y="2313945"/>
                </a:lnTo>
                <a:lnTo>
                  <a:pt x="1595583" y="2310984"/>
                </a:lnTo>
                <a:lnTo>
                  <a:pt x="1537812" y="2307644"/>
                </a:lnTo>
                <a:lnTo>
                  <a:pt x="1479371" y="2304050"/>
                </a:lnTo>
                <a:lnTo>
                  <a:pt x="1420338" y="2300329"/>
                </a:lnTo>
                <a:lnTo>
                  <a:pt x="1390625" y="2298460"/>
                </a:lnTo>
                <a:lnTo>
                  <a:pt x="1330855" y="2294783"/>
                </a:lnTo>
                <a:lnTo>
                  <a:pt x="1270690" y="2291292"/>
                </a:lnTo>
                <a:lnTo>
                  <a:pt x="1210210" y="2288114"/>
                </a:lnTo>
                <a:lnTo>
                  <a:pt x="1149494" y="2285373"/>
                </a:lnTo>
                <a:lnTo>
                  <a:pt x="1088620" y="2283195"/>
                </a:lnTo>
                <a:lnTo>
                  <a:pt x="1027668" y="2281707"/>
                </a:lnTo>
                <a:lnTo>
                  <a:pt x="966716" y="2281033"/>
                </a:lnTo>
                <a:lnTo>
                  <a:pt x="936265" y="2281040"/>
                </a:lnTo>
                <a:lnTo>
                  <a:pt x="875461" y="2281823"/>
                </a:lnTo>
                <a:lnTo>
                  <a:pt x="814854" y="2283735"/>
                </a:lnTo>
                <a:lnTo>
                  <a:pt x="754523" y="2286901"/>
                </a:lnTo>
                <a:lnTo>
                  <a:pt x="694547" y="2291447"/>
                </a:lnTo>
                <a:lnTo>
                  <a:pt x="635005" y="2297498"/>
                </a:lnTo>
                <a:lnTo>
                  <a:pt x="575976" y="2305180"/>
                </a:lnTo>
                <a:lnTo>
                  <a:pt x="517538" y="2314618"/>
                </a:lnTo>
                <a:lnTo>
                  <a:pt x="459770" y="2325939"/>
                </a:lnTo>
                <a:lnTo>
                  <a:pt x="402750" y="2339268"/>
                </a:lnTo>
                <a:lnTo>
                  <a:pt x="346559" y="2354730"/>
                </a:lnTo>
                <a:lnTo>
                  <a:pt x="291275" y="2372452"/>
                </a:lnTo>
                <a:lnTo>
                  <a:pt x="236975" y="2392558"/>
                </a:lnTo>
                <a:lnTo>
                  <a:pt x="183741" y="2415174"/>
                </a:lnTo>
                <a:lnTo>
                  <a:pt x="131649" y="2440426"/>
                </a:lnTo>
                <a:lnTo>
                  <a:pt x="80779" y="2468440"/>
                </a:lnTo>
                <a:lnTo>
                  <a:pt x="31210" y="2499341"/>
                </a:lnTo>
                <a:lnTo>
                  <a:pt x="6937" y="2515913"/>
                </a:lnTo>
                <a:lnTo>
                  <a:pt x="0" y="2520943"/>
                </a:lnTo>
              </a:path>
            </a:pathLst>
          </a:custGeom>
          <a:ln w="25400">
            <a:solidFill>
              <a:srgbClr val="9661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27847" y="3521962"/>
            <a:ext cx="4264152" cy="3336036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8161146" y="4258261"/>
            <a:ext cx="4030979" cy="2600325"/>
          </a:xfrm>
          <a:custGeom>
            <a:avLst/>
            <a:gdLst/>
            <a:ahLst/>
            <a:cxnLst/>
            <a:rect l="l" t="t" r="r" b="b"/>
            <a:pathLst>
              <a:path w="4030979" h="2600325">
                <a:moveTo>
                  <a:pt x="2192828" y="224685"/>
                </a:moveTo>
                <a:lnTo>
                  <a:pt x="2165142" y="224685"/>
                </a:lnTo>
                <a:lnTo>
                  <a:pt x="2137534" y="224936"/>
                </a:lnTo>
                <a:lnTo>
                  <a:pt x="2139681" y="224936"/>
                </a:lnTo>
                <a:lnTo>
                  <a:pt x="2115844" y="225403"/>
                </a:lnTo>
                <a:lnTo>
                  <a:pt x="2116008" y="225403"/>
                </a:lnTo>
                <a:lnTo>
                  <a:pt x="2091347" y="226169"/>
                </a:lnTo>
                <a:lnTo>
                  <a:pt x="2066705" y="227239"/>
                </a:lnTo>
                <a:lnTo>
                  <a:pt x="2018357" y="230324"/>
                </a:lnTo>
                <a:lnTo>
                  <a:pt x="1971323" y="234774"/>
                </a:lnTo>
                <a:lnTo>
                  <a:pt x="1925676" y="240712"/>
                </a:lnTo>
                <a:lnTo>
                  <a:pt x="1881492" y="248262"/>
                </a:lnTo>
                <a:lnTo>
                  <a:pt x="1838844" y="257548"/>
                </a:lnTo>
                <a:lnTo>
                  <a:pt x="1797807" y="268694"/>
                </a:lnTo>
                <a:lnTo>
                  <a:pt x="1758455" y="281822"/>
                </a:lnTo>
                <a:lnTo>
                  <a:pt x="1720865" y="297056"/>
                </a:lnTo>
                <a:lnTo>
                  <a:pt x="1685108" y="314521"/>
                </a:lnTo>
                <a:lnTo>
                  <a:pt x="1651262" y="334340"/>
                </a:lnTo>
                <a:lnTo>
                  <a:pt x="1619399" y="356636"/>
                </a:lnTo>
                <a:lnTo>
                  <a:pt x="1589595" y="381533"/>
                </a:lnTo>
                <a:lnTo>
                  <a:pt x="1561923" y="409154"/>
                </a:lnTo>
                <a:lnTo>
                  <a:pt x="1536460" y="439624"/>
                </a:lnTo>
                <a:lnTo>
                  <a:pt x="1513278" y="473066"/>
                </a:lnTo>
                <a:lnTo>
                  <a:pt x="1492453" y="509604"/>
                </a:lnTo>
                <a:lnTo>
                  <a:pt x="1474060" y="549360"/>
                </a:lnTo>
                <a:lnTo>
                  <a:pt x="1458172" y="592460"/>
                </a:lnTo>
                <a:lnTo>
                  <a:pt x="1444864" y="639025"/>
                </a:lnTo>
                <a:lnTo>
                  <a:pt x="1434212" y="689181"/>
                </a:lnTo>
                <a:lnTo>
                  <a:pt x="1426288" y="743050"/>
                </a:lnTo>
                <a:lnTo>
                  <a:pt x="1421169" y="800757"/>
                </a:lnTo>
                <a:lnTo>
                  <a:pt x="1418928" y="862425"/>
                </a:lnTo>
                <a:lnTo>
                  <a:pt x="1418911" y="894782"/>
                </a:lnTo>
                <a:lnTo>
                  <a:pt x="1419641" y="928177"/>
                </a:lnTo>
                <a:lnTo>
                  <a:pt x="1423381" y="998137"/>
                </a:lnTo>
                <a:lnTo>
                  <a:pt x="1430223" y="1072429"/>
                </a:lnTo>
                <a:lnTo>
                  <a:pt x="1434831" y="1111238"/>
                </a:lnTo>
                <a:lnTo>
                  <a:pt x="1440242" y="1151176"/>
                </a:lnTo>
                <a:lnTo>
                  <a:pt x="1446466" y="1192259"/>
                </a:lnTo>
                <a:lnTo>
                  <a:pt x="1453512" y="1234503"/>
                </a:lnTo>
                <a:lnTo>
                  <a:pt x="1461390" y="1277922"/>
                </a:lnTo>
                <a:lnTo>
                  <a:pt x="1463409" y="1314974"/>
                </a:lnTo>
                <a:lnTo>
                  <a:pt x="1463348" y="1385207"/>
                </a:lnTo>
                <a:lnTo>
                  <a:pt x="1458044" y="1450468"/>
                </a:lnTo>
                <a:lnTo>
                  <a:pt x="1447764" y="1510979"/>
                </a:lnTo>
                <a:lnTo>
                  <a:pt x="1432773" y="1566968"/>
                </a:lnTo>
                <a:lnTo>
                  <a:pt x="1413338" y="1618659"/>
                </a:lnTo>
                <a:lnTo>
                  <a:pt x="1389726" y="1666276"/>
                </a:lnTo>
                <a:lnTo>
                  <a:pt x="1362201" y="1710046"/>
                </a:lnTo>
                <a:lnTo>
                  <a:pt x="1331032" y="1750193"/>
                </a:lnTo>
                <a:lnTo>
                  <a:pt x="1296483" y="1786942"/>
                </a:lnTo>
                <a:lnTo>
                  <a:pt x="1258821" y="1820519"/>
                </a:lnTo>
                <a:lnTo>
                  <a:pt x="1218313" y="1851149"/>
                </a:lnTo>
                <a:lnTo>
                  <a:pt x="1175225" y="1879056"/>
                </a:lnTo>
                <a:lnTo>
                  <a:pt x="1129822" y="1904466"/>
                </a:lnTo>
                <a:lnTo>
                  <a:pt x="1082372" y="1927604"/>
                </a:lnTo>
                <a:lnTo>
                  <a:pt x="1033140" y="1948694"/>
                </a:lnTo>
                <a:lnTo>
                  <a:pt x="982392" y="1967964"/>
                </a:lnTo>
                <a:lnTo>
                  <a:pt x="930396" y="1985636"/>
                </a:lnTo>
                <a:lnTo>
                  <a:pt x="877416" y="2001936"/>
                </a:lnTo>
                <a:lnTo>
                  <a:pt x="823720" y="2017090"/>
                </a:lnTo>
                <a:lnTo>
                  <a:pt x="769574" y="2031323"/>
                </a:lnTo>
                <a:lnTo>
                  <a:pt x="501405" y="2096543"/>
                </a:lnTo>
                <a:lnTo>
                  <a:pt x="450148" y="2109975"/>
                </a:lnTo>
                <a:lnTo>
                  <a:pt x="400304" y="2124060"/>
                </a:lnTo>
                <a:lnTo>
                  <a:pt x="352140" y="2139025"/>
                </a:lnTo>
                <a:lnTo>
                  <a:pt x="305922" y="2155095"/>
                </a:lnTo>
                <a:lnTo>
                  <a:pt x="261916" y="2172494"/>
                </a:lnTo>
                <a:lnTo>
                  <a:pt x="220388" y="2191448"/>
                </a:lnTo>
                <a:lnTo>
                  <a:pt x="181605" y="2212182"/>
                </a:lnTo>
                <a:lnTo>
                  <a:pt x="145833" y="2234921"/>
                </a:lnTo>
                <a:lnTo>
                  <a:pt x="113338" y="2259890"/>
                </a:lnTo>
                <a:lnTo>
                  <a:pt x="84387" y="2287314"/>
                </a:lnTo>
                <a:lnTo>
                  <a:pt x="59245" y="2317418"/>
                </a:lnTo>
                <a:lnTo>
                  <a:pt x="38179" y="2350428"/>
                </a:lnTo>
                <a:lnTo>
                  <a:pt x="21455" y="2386568"/>
                </a:lnTo>
                <a:lnTo>
                  <a:pt x="9340" y="2426064"/>
                </a:lnTo>
                <a:lnTo>
                  <a:pt x="2099" y="2469141"/>
                </a:lnTo>
                <a:lnTo>
                  <a:pt x="0" y="2516024"/>
                </a:lnTo>
                <a:lnTo>
                  <a:pt x="961" y="2540962"/>
                </a:lnTo>
                <a:lnTo>
                  <a:pt x="3307" y="2566937"/>
                </a:lnTo>
                <a:lnTo>
                  <a:pt x="7071" y="2593976"/>
                </a:lnTo>
                <a:lnTo>
                  <a:pt x="8140" y="2599738"/>
                </a:lnTo>
                <a:lnTo>
                  <a:pt x="4030854" y="2599738"/>
                </a:lnTo>
                <a:lnTo>
                  <a:pt x="4030854" y="264150"/>
                </a:lnTo>
                <a:lnTo>
                  <a:pt x="3052597" y="264150"/>
                </a:lnTo>
                <a:lnTo>
                  <a:pt x="2987622" y="263308"/>
                </a:lnTo>
                <a:lnTo>
                  <a:pt x="2929472" y="261756"/>
                </a:lnTo>
                <a:lnTo>
                  <a:pt x="2810201" y="256651"/>
                </a:lnTo>
                <a:lnTo>
                  <a:pt x="2380186" y="230465"/>
                </a:lnTo>
                <a:lnTo>
                  <a:pt x="2298517" y="226930"/>
                </a:lnTo>
                <a:lnTo>
                  <a:pt x="2274731" y="226169"/>
                </a:lnTo>
                <a:lnTo>
                  <a:pt x="2275533" y="226169"/>
                </a:lnTo>
                <a:lnTo>
                  <a:pt x="2218879" y="224936"/>
                </a:lnTo>
                <a:lnTo>
                  <a:pt x="2192828" y="224685"/>
                </a:lnTo>
                <a:close/>
              </a:path>
              <a:path w="4030979" h="2600325">
                <a:moveTo>
                  <a:pt x="4030854" y="0"/>
                </a:moveTo>
                <a:lnTo>
                  <a:pt x="3983274" y="35477"/>
                </a:lnTo>
                <a:lnTo>
                  <a:pt x="3935282" y="67183"/>
                </a:lnTo>
                <a:lnTo>
                  <a:pt x="3886031" y="95988"/>
                </a:lnTo>
                <a:lnTo>
                  <a:pt x="3835596" y="122016"/>
                </a:lnTo>
                <a:lnTo>
                  <a:pt x="3784050" y="145392"/>
                </a:lnTo>
                <a:lnTo>
                  <a:pt x="3731470" y="166238"/>
                </a:lnTo>
                <a:lnTo>
                  <a:pt x="3677928" y="184678"/>
                </a:lnTo>
                <a:lnTo>
                  <a:pt x="3623500" y="200836"/>
                </a:lnTo>
                <a:lnTo>
                  <a:pt x="3568261" y="214836"/>
                </a:lnTo>
                <a:lnTo>
                  <a:pt x="3512284" y="226800"/>
                </a:lnTo>
                <a:lnTo>
                  <a:pt x="3455639" y="236854"/>
                </a:lnTo>
                <a:lnTo>
                  <a:pt x="3398417" y="245119"/>
                </a:lnTo>
                <a:lnTo>
                  <a:pt x="3340676" y="251721"/>
                </a:lnTo>
                <a:lnTo>
                  <a:pt x="3282496" y="256782"/>
                </a:lnTo>
                <a:lnTo>
                  <a:pt x="3223952" y="260426"/>
                </a:lnTo>
                <a:lnTo>
                  <a:pt x="3162134" y="262881"/>
                </a:lnTo>
                <a:lnTo>
                  <a:pt x="3160930" y="262881"/>
                </a:lnTo>
                <a:lnTo>
                  <a:pt x="3135616" y="263507"/>
                </a:lnTo>
                <a:lnTo>
                  <a:pt x="3076486" y="264150"/>
                </a:lnTo>
                <a:lnTo>
                  <a:pt x="4030854" y="264150"/>
                </a:lnTo>
                <a:lnTo>
                  <a:pt x="4030854" y="0"/>
                </a:lnTo>
                <a:close/>
              </a:path>
            </a:pathLst>
          </a:custGeom>
          <a:solidFill>
            <a:srgbClr val="D1A88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04276" y="3750562"/>
            <a:ext cx="3887724" cy="3107436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8461304" y="4417862"/>
            <a:ext cx="3731260" cy="2440305"/>
          </a:xfrm>
          <a:custGeom>
            <a:avLst/>
            <a:gdLst/>
            <a:ahLst/>
            <a:cxnLst/>
            <a:rect l="l" t="t" r="r" b="b"/>
            <a:pathLst>
              <a:path w="3731259" h="2440304">
                <a:moveTo>
                  <a:pt x="2056386" y="199488"/>
                </a:moveTo>
                <a:lnTo>
                  <a:pt x="2004022" y="199488"/>
                </a:lnTo>
                <a:lnTo>
                  <a:pt x="1979329" y="199871"/>
                </a:lnTo>
                <a:lnTo>
                  <a:pt x="1980343" y="199871"/>
                </a:lnTo>
                <a:lnTo>
                  <a:pt x="1957304" y="200506"/>
                </a:lnTo>
                <a:lnTo>
                  <a:pt x="1909526" y="202784"/>
                </a:lnTo>
                <a:lnTo>
                  <a:pt x="1863029" y="206424"/>
                </a:lnTo>
                <a:lnTo>
                  <a:pt x="1817891" y="211563"/>
                </a:lnTo>
                <a:lnTo>
                  <a:pt x="1774013" y="218369"/>
                </a:lnTo>
                <a:lnTo>
                  <a:pt x="1732008" y="226880"/>
                </a:lnTo>
                <a:lnTo>
                  <a:pt x="1691182" y="237405"/>
                </a:lnTo>
                <a:lnTo>
                  <a:pt x="1652505" y="249830"/>
                </a:lnTo>
                <a:lnTo>
                  <a:pt x="1615344" y="264508"/>
                </a:lnTo>
                <a:lnTo>
                  <a:pt x="1580013" y="281504"/>
                </a:lnTo>
                <a:lnTo>
                  <a:pt x="1546593" y="300955"/>
                </a:lnTo>
                <a:lnTo>
                  <a:pt x="1515162" y="322997"/>
                </a:lnTo>
                <a:lnTo>
                  <a:pt x="1485798" y="347767"/>
                </a:lnTo>
                <a:lnTo>
                  <a:pt x="1458580" y="375400"/>
                </a:lnTo>
                <a:lnTo>
                  <a:pt x="1433588" y="406035"/>
                </a:lnTo>
                <a:lnTo>
                  <a:pt x="1410899" y="439808"/>
                </a:lnTo>
                <a:lnTo>
                  <a:pt x="1390592" y="476854"/>
                </a:lnTo>
                <a:lnTo>
                  <a:pt x="1372746" y="517312"/>
                </a:lnTo>
                <a:lnTo>
                  <a:pt x="1357440" y="561316"/>
                </a:lnTo>
                <a:lnTo>
                  <a:pt x="1344753" y="609005"/>
                </a:lnTo>
                <a:lnTo>
                  <a:pt x="1334763" y="660515"/>
                </a:lnTo>
                <a:lnTo>
                  <a:pt x="1327548" y="715981"/>
                </a:lnTo>
                <a:lnTo>
                  <a:pt x="1323188" y="775541"/>
                </a:lnTo>
                <a:lnTo>
                  <a:pt x="1321762" y="839332"/>
                </a:lnTo>
                <a:lnTo>
                  <a:pt x="1322173" y="872857"/>
                </a:lnTo>
                <a:lnTo>
                  <a:pt x="1325294" y="943249"/>
                </a:lnTo>
                <a:lnTo>
                  <a:pt x="1331545" y="1018214"/>
                </a:lnTo>
                <a:lnTo>
                  <a:pt x="1335869" y="1057454"/>
                </a:lnTo>
                <a:lnTo>
                  <a:pt x="1341005" y="1097887"/>
                </a:lnTo>
                <a:lnTo>
                  <a:pt x="1346962" y="1139532"/>
                </a:lnTo>
                <a:lnTo>
                  <a:pt x="1353752" y="1182406"/>
                </a:lnTo>
                <a:lnTo>
                  <a:pt x="1361383" y="1226524"/>
                </a:lnTo>
                <a:lnTo>
                  <a:pt x="1363320" y="1264198"/>
                </a:lnTo>
                <a:lnTo>
                  <a:pt x="1363041" y="1335442"/>
                </a:lnTo>
                <a:lnTo>
                  <a:pt x="1357461" y="1401420"/>
                </a:lnTo>
                <a:lnTo>
                  <a:pt x="1346861" y="1462382"/>
                </a:lnTo>
                <a:lnTo>
                  <a:pt x="1331524" y="1518577"/>
                </a:lnTo>
                <a:lnTo>
                  <a:pt x="1311732" y="1570256"/>
                </a:lnTo>
                <a:lnTo>
                  <a:pt x="1287765" y="1617667"/>
                </a:lnTo>
                <a:lnTo>
                  <a:pt x="1259907" y="1661060"/>
                </a:lnTo>
                <a:lnTo>
                  <a:pt x="1228438" y="1700685"/>
                </a:lnTo>
                <a:lnTo>
                  <a:pt x="1193641" y="1736790"/>
                </a:lnTo>
                <a:lnTo>
                  <a:pt x="1155798" y="1769625"/>
                </a:lnTo>
                <a:lnTo>
                  <a:pt x="1115189" y="1799439"/>
                </a:lnTo>
                <a:lnTo>
                  <a:pt x="1072098" y="1826483"/>
                </a:lnTo>
                <a:lnTo>
                  <a:pt x="1026807" y="1851004"/>
                </a:lnTo>
                <a:lnTo>
                  <a:pt x="979595" y="1873254"/>
                </a:lnTo>
                <a:lnTo>
                  <a:pt x="930747" y="1893481"/>
                </a:lnTo>
                <a:lnTo>
                  <a:pt x="880543" y="1911934"/>
                </a:lnTo>
                <a:lnTo>
                  <a:pt x="829266" y="1928864"/>
                </a:lnTo>
                <a:lnTo>
                  <a:pt x="777197" y="1944519"/>
                </a:lnTo>
                <a:lnTo>
                  <a:pt x="698225" y="1966157"/>
                </a:lnTo>
                <a:lnTo>
                  <a:pt x="463939" y="2025650"/>
                </a:lnTo>
                <a:lnTo>
                  <a:pt x="414220" y="2039367"/>
                </a:lnTo>
                <a:lnTo>
                  <a:pt x="365963" y="2053804"/>
                </a:lnTo>
                <a:lnTo>
                  <a:pt x="319451" y="2069212"/>
                </a:lnTo>
                <a:lnTo>
                  <a:pt x="274966" y="2085839"/>
                </a:lnTo>
                <a:lnTo>
                  <a:pt x="232790" y="2103936"/>
                </a:lnTo>
                <a:lnTo>
                  <a:pt x="193204" y="2123751"/>
                </a:lnTo>
                <a:lnTo>
                  <a:pt x="156490" y="2145533"/>
                </a:lnTo>
                <a:lnTo>
                  <a:pt x="122930" y="2169533"/>
                </a:lnTo>
                <a:lnTo>
                  <a:pt x="92806" y="2196000"/>
                </a:lnTo>
                <a:lnTo>
                  <a:pt x="66400" y="2225183"/>
                </a:lnTo>
                <a:lnTo>
                  <a:pt x="43993" y="2257332"/>
                </a:lnTo>
                <a:lnTo>
                  <a:pt x="25868" y="2292695"/>
                </a:lnTo>
                <a:lnTo>
                  <a:pt x="12306" y="2331523"/>
                </a:lnTo>
                <a:lnTo>
                  <a:pt x="3589" y="2374065"/>
                </a:lnTo>
                <a:lnTo>
                  <a:pt x="0" y="2420570"/>
                </a:lnTo>
                <a:lnTo>
                  <a:pt x="170" y="2440136"/>
                </a:lnTo>
                <a:lnTo>
                  <a:pt x="3730695" y="2440136"/>
                </a:lnTo>
                <a:lnTo>
                  <a:pt x="3730695" y="237870"/>
                </a:lnTo>
                <a:lnTo>
                  <a:pt x="2840834" y="237870"/>
                </a:lnTo>
                <a:lnTo>
                  <a:pt x="2774099" y="236829"/>
                </a:lnTo>
                <a:lnTo>
                  <a:pt x="2687823" y="233934"/>
                </a:lnTo>
                <a:lnTo>
                  <a:pt x="2544856" y="226240"/>
                </a:lnTo>
                <a:lnTo>
                  <a:pt x="2239451" y="206209"/>
                </a:lnTo>
                <a:lnTo>
                  <a:pt x="2159644" y="202277"/>
                </a:lnTo>
                <a:lnTo>
                  <a:pt x="2108541" y="200506"/>
                </a:lnTo>
                <a:lnTo>
                  <a:pt x="2108869" y="200506"/>
                </a:lnTo>
                <a:lnTo>
                  <a:pt x="2056386" y="199488"/>
                </a:lnTo>
                <a:close/>
              </a:path>
              <a:path w="3731259" h="2440304">
                <a:moveTo>
                  <a:pt x="3730695" y="0"/>
                </a:moveTo>
                <a:lnTo>
                  <a:pt x="3691277" y="29049"/>
                </a:lnTo>
                <a:lnTo>
                  <a:pt x="3644082" y="59887"/>
                </a:lnTo>
                <a:lnTo>
                  <a:pt x="3595650" y="87714"/>
                </a:lnTo>
                <a:lnTo>
                  <a:pt x="3546057" y="112668"/>
                </a:lnTo>
                <a:lnTo>
                  <a:pt x="3495385" y="134886"/>
                </a:lnTo>
                <a:lnTo>
                  <a:pt x="3443710" y="154503"/>
                </a:lnTo>
                <a:lnTo>
                  <a:pt x="3391111" y="171657"/>
                </a:lnTo>
                <a:lnTo>
                  <a:pt x="3337668" y="186484"/>
                </a:lnTo>
                <a:lnTo>
                  <a:pt x="3283460" y="199120"/>
                </a:lnTo>
                <a:lnTo>
                  <a:pt x="3228564" y="209703"/>
                </a:lnTo>
                <a:lnTo>
                  <a:pt x="3173059" y="218369"/>
                </a:lnTo>
                <a:lnTo>
                  <a:pt x="3117024" y="225255"/>
                </a:lnTo>
                <a:lnTo>
                  <a:pt x="3060539" y="230497"/>
                </a:lnTo>
                <a:lnTo>
                  <a:pt x="3030867" y="232636"/>
                </a:lnTo>
                <a:lnTo>
                  <a:pt x="3030588" y="232636"/>
                </a:lnTo>
                <a:lnTo>
                  <a:pt x="3003681" y="234231"/>
                </a:lnTo>
                <a:lnTo>
                  <a:pt x="2975137" y="235576"/>
                </a:lnTo>
                <a:lnTo>
                  <a:pt x="2946529" y="236595"/>
                </a:lnTo>
                <a:lnTo>
                  <a:pt x="2913873" y="237405"/>
                </a:lnTo>
                <a:lnTo>
                  <a:pt x="2911085" y="237405"/>
                </a:lnTo>
                <a:lnTo>
                  <a:pt x="2879243" y="237870"/>
                </a:lnTo>
                <a:lnTo>
                  <a:pt x="3730695" y="237870"/>
                </a:lnTo>
                <a:lnTo>
                  <a:pt x="3730695" y="0"/>
                </a:lnTo>
                <a:close/>
              </a:path>
            </a:pathLst>
          </a:custGeom>
          <a:solidFill>
            <a:srgbClr val="BC835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3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3892294"/>
            <a:ext cx="1802892" cy="2965704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3943413"/>
            <a:ext cx="1698663" cy="29145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17804" y="4187951"/>
            <a:ext cx="2455164" cy="2670048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59675" y="4410481"/>
            <a:ext cx="2034794" cy="244751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75843" y="4826506"/>
            <a:ext cx="2020824" cy="2031492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78548" y="4928844"/>
            <a:ext cx="1727708" cy="1929155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8696044" y="4239882"/>
            <a:ext cx="3496310" cy="2618740"/>
          </a:xfrm>
          <a:custGeom>
            <a:avLst/>
            <a:gdLst/>
            <a:ahLst/>
            <a:cxnLst/>
            <a:rect l="l" t="t" r="r" b="b"/>
            <a:pathLst>
              <a:path w="3496309" h="2618740">
                <a:moveTo>
                  <a:pt x="0" y="2618117"/>
                </a:moveTo>
                <a:lnTo>
                  <a:pt x="10532" y="2566867"/>
                </a:lnTo>
                <a:lnTo>
                  <a:pt x="24144" y="2526205"/>
                </a:lnTo>
                <a:lnTo>
                  <a:pt x="41561" y="2488943"/>
                </a:lnTo>
                <a:lnTo>
                  <a:pt x="62561" y="2454850"/>
                </a:lnTo>
                <a:lnTo>
                  <a:pt x="86923" y="2423693"/>
                </a:lnTo>
                <a:lnTo>
                  <a:pt x="114424" y="2395241"/>
                </a:lnTo>
                <a:lnTo>
                  <a:pt x="144843" y="2369262"/>
                </a:lnTo>
                <a:lnTo>
                  <a:pt x="177958" y="2345525"/>
                </a:lnTo>
                <a:lnTo>
                  <a:pt x="213546" y="2323797"/>
                </a:lnTo>
                <a:lnTo>
                  <a:pt x="251386" y="2303847"/>
                </a:lnTo>
                <a:lnTo>
                  <a:pt x="291256" y="2285443"/>
                </a:lnTo>
                <a:lnTo>
                  <a:pt x="332933" y="2268353"/>
                </a:lnTo>
                <a:lnTo>
                  <a:pt x="376197" y="2252346"/>
                </a:lnTo>
                <a:lnTo>
                  <a:pt x="420825" y="2237189"/>
                </a:lnTo>
                <a:lnTo>
                  <a:pt x="466595" y="2222651"/>
                </a:lnTo>
                <a:lnTo>
                  <a:pt x="513285" y="2208500"/>
                </a:lnTo>
                <a:lnTo>
                  <a:pt x="560674" y="2194504"/>
                </a:lnTo>
                <a:lnTo>
                  <a:pt x="584561" y="2187492"/>
                </a:lnTo>
                <a:lnTo>
                  <a:pt x="608539" y="2180431"/>
                </a:lnTo>
                <a:lnTo>
                  <a:pt x="656658" y="2166051"/>
                </a:lnTo>
                <a:lnTo>
                  <a:pt x="704810" y="2151130"/>
                </a:lnTo>
                <a:lnTo>
                  <a:pt x="752772" y="2135437"/>
                </a:lnTo>
                <a:lnTo>
                  <a:pt x="800323" y="2118741"/>
                </a:lnTo>
                <a:lnTo>
                  <a:pt x="847241" y="2100809"/>
                </a:lnTo>
                <a:lnTo>
                  <a:pt x="893304" y="2081409"/>
                </a:lnTo>
                <a:lnTo>
                  <a:pt x="938289" y="2060311"/>
                </a:lnTo>
                <a:lnTo>
                  <a:pt x="981976" y="2037282"/>
                </a:lnTo>
                <a:lnTo>
                  <a:pt x="1024141" y="2012090"/>
                </a:lnTo>
                <a:lnTo>
                  <a:pt x="1064564" y="1984504"/>
                </a:lnTo>
                <a:lnTo>
                  <a:pt x="1103022" y="1954291"/>
                </a:lnTo>
                <a:lnTo>
                  <a:pt x="1139293" y="1921221"/>
                </a:lnTo>
                <a:lnTo>
                  <a:pt x="1173155" y="1885060"/>
                </a:lnTo>
                <a:lnTo>
                  <a:pt x="1204387" y="1845578"/>
                </a:lnTo>
                <a:lnTo>
                  <a:pt x="1232766" y="1802543"/>
                </a:lnTo>
                <a:lnTo>
                  <a:pt x="1258071" y="1755723"/>
                </a:lnTo>
                <a:lnTo>
                  <a:pt x="1280079" y="1704885"/>
                </a:lnTo>
                <a:lnTo>
                  <a:pt x="1298570" y="1649799"/>
                </a:lnTo>
                <a:lnTo>
                  <a:pt x="1313319" y="1590232"/>
                </a:lnTo>
                <a:lnTo>
                  <a:pt x="1324107" y="1525953"/>
                </a:lnTo>
                <a:lnTo>
                  <a:pt x="1330711" y="1456730"/>
                </a:lnTo>
                <a:lnTo>
                  <a:pt x="1332908" y="1382331"/>
                </a:lnTo>
                <a:lnTo>
                  <a:pt x="1332285" y="1343118"/>
                </a:lnTo>
                <a:lnTo>
                  <a:pt x="1330478" y="1302524"/>
                </a:lnTo>
                <a:lnTo>
                  <a:pt x="1323713" y="1256574"/>
                </a:lnTo>
                <a:lnTo>
                  <a:pt x="1317615" y="1211788"/>
                </a:lnTo>
                <a:lnTo>
                  <a:pt x="1312177" y="1168153"/>
                </a:lnTo>
                <a:lnTo>
                  <a:pt x="1307391" y="1125654"/>
                </a:lnTo>
                <a:lnTo>
                  <a:pt x="1303251" y="1084277"/>
                </a:lnTo>
                <a:lnTo>
                  <a:pt x="1299751" y="1044008"/>
                </a:lnTo>
                <a:lnTo>
                  <a:pt x="1296882" y="1004831"/>
                </a:lnTo>
                <a:lnTo>
                  <a:pt x="1294637" y="966734"/>
                </a:lnTo>
                <a:lnTo>
                  <a:pt x="1291996" y="893720"/>
                </a:lnTo>
                <a:lnTo>
                  <a:pt x="1291584" y="858773"/>
                </a:lnTo>
                <a:lnTo>
                  <a:pt x="1291770" y="824849"/>
                </a:lnTo>
                <a:lnTo>
                  <a:pt x="1293903" y="760007"/>
                </a:lnTo>
                <a:lnTo>
                  <a:pt x="1298340" y="699080"/>
                </a:lnTo>
                <a:lnTo>
                  <a:pt x="1305025" y="641954"/>
                </a:lnTo>
                <a:lnTo>
                  <a:pt x="1313902" y="588512"/>
                </a:lnTo>
                <a:lnTo>
                  <a:pt x="1324914" y="538642"/>
                </a:lnTo>
                <a:lnTo>
                  <a:pt x="1338006" y="492228"/>
                </a:lnTo>
                <a:lnTo>
                  <a:pt x="1353122" y="449156"/>
                </a:lnTo>
                <a:lnTo>
                  <a:pt x="1370206" y="409311"/>
                </a:lnTo>
                <a:lnTo>
                  <a:pt x="1389202" y="372579"/>
                </a:lnTo>
                <a:lnTo>
                  <a:pt x="1410055" y="338844"/>
                </a:lnTo>
                <a:lnTo>
                  <a:pt x="1432707" y="307993"/>
                </a:lnTo>
                <a:lnTo>
                  <a:pt x="1469939" y="266872"/>
                </a:lnTo>
                <a:lnTo>
                  <a:pt x="1510906" y="231595"/>
                </a:lnTo>
                <a:lnTo>
                  <a:pt x="1555421" y="201773"/>
                </a:lnTo>
                <a:lnTo>
                  <a:pt x="1603293" y="177021"/>
                </a:lnTo>
                <a:lnTo>
                  <a:pt x="1654335" y="156952"/>
                </a:lnTo>
                <a:lnTo>
                  <a:pt x="1708357" y="141179"/>
                </a:lnTo>
                <a:lnTo>
                  <a:pt x="1745935" y="132859"/>
                </a:lnTo>
                <a:lnTo>
                  <a:pt x="1784697" y="126162"/>
                </a:lnTo>
                <a:lnTo>
                  <a:pt x="1824588" y="120974"/>
                </a:lnTo>
                <a:lnTo>
                  <a:pt x="1865552" y="117179"/>
                </a:lnTo>
                <a:lnTo>
                  <a:pt x="1907533" y="114663"/>
                </a:lnTo>
                <a:lnTo>
                  <a:pt x="1950476" y="113312"/>
                </a:lnTo>
                <a:lnTo>
                  <a:pt x="1994323" y="113010"/>
                </a:lnTo>
                <a:lnTo>
                  <a:pt x="2016569" y="113218"/>
                </a:lnTo>
                <a:lnTo>
                  <a:pt x="2061669" y="114276"/>
                </a:lnTo>
                <a:lnTo>
                  <a:pt x="2107534" y="116098"/>
                </a:lnTo>
                <a:lnTo>
                  <a:pt x="2154109" y="118569"/>
                </a:lnTo>
                <a:lnTo>
                  <a:pt x="2201337" y="121574"/>
                </a:lnTo>
                <a:lnTo>
                  <a:pt x="2249163" y="124999"/>
                </a:lnTo>
                <a:lnTo>
                  <a:pt x="2297530" y="128729"/>
                </a:lnTo>
                <a:lnTo>
                  <a:pt x="2346383" y="132649"/>
                </a:lnTo>
                <a:lnTo>
                  <a:pt x="2370974" y="134645"/>
                </a:lnTo>
                <a:lnTo>
                  <a:pt x="2395666" y="136646"/>
                </a:lnTo>
                <a:lnTo>
                  <a:pt x="2445322" y="140603"/>
                </a:lnTo>
                <a:lnTo>
                  <a:pt x="2495296" y="144407"/>
                </a:lnTo>
                <a:lnTo>
                  <a:pt x="2545532" y="147944"/>
                </a:lnTo>
                <a:lnTo>
                  <a:pt x="2595973" y="151097"/>
                </a:lnTo>
                <a:lnTo>
                  <a:pt x="2646565" y="153754"/>
                </a:lnTo>
                <a:lnTo>
                  <a:pt x="2697250" y="155799"/>
                </a:lnTo>
                <a:lnTo>
                  <a:pt x="2747974" y="157118"/>
                </a:lnTo>
                <a:lnTo>
                  <a:pt x="2798680" y="157596"/>
                </a:lnTo>
                <a:lnTo>
                  <a:pt x="2824009" y="157484"/>
                </a:lnTo>
                <a:lnTo>
                  <a:pt x="2874583" y="156486"/>
                </a:lnTo>
                <a:lnTo>
                  <a:pt x="2924999" y="154360"/>
                </a:lnTo>
                <a:lnTo>
                  <a:pt x="2975202" y="150993"/>
                </a:lnTo>
                <a:lnTo>
                  <a:pt x="3025135" y="146269"/>
                </a:lnTo>
                <a:lnTo>
                  <a:pt x="3074742" y="140073"/>
                </a:lnTo>
                <a:lnTo>
                  <a:pt x="3123969" y="132293"/>
                </a:lnTo>
                <a:lnTo>
                  <a:pt x="3172757" y="122811"/>
                </a:lnTo>
                <a:lnTo>
                  <a:pt x="3221053" y="111515"/>
                </a:lnTo>
                <a:lnTo>
                  <a:pt x="3268799" y="98290"/>
                </a:lnTo>
                <a:lnTo>
                  <a:pt x="3315939" y="83020"/>
                </a:lnTo>
                <a:lnTo>
                  <a:pt x="3362419" y="65592"/>
                </a:lnTo>
                <a:lnTo>
                  <a:pt x="3408181" y="45890"/>
                </a:lnTo>
                <a:lnTo>
                  <a:pt x="3453171" y="23801"/>
                </a:lnTo>
                <a:lnTo>
                  <a:pt x="3475358" y="11825"/>
                </a:lnTo>
                <a:lnTo>
                  <a:pt x="3495955" y="0"/>
                </a:lnTo>
              </a:path>
            </a:pathLst>
          </a:custGeom>
          <a:ln w="38100">
            <a:solidFill>
              <a:srgbClr val="F8F5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1">
                <a:solidFill>
                  <a:srgbClr val="E3CE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47827" y="338836"/>
            <a:ext cx="10879455" cy="6019800"/>
          </a:xfrm>
          <a:custGeom>
            <a:avLst/>
            <a:gdLst/>
            <a:ahLst/>
            <a:cxnLst/>
            <a:rect l="l" t="t" r="r" b="b"/>
            <a:pathLst>
              <a:path w="10879455" h="6019800">
                <a:moveTo>
                  <a:pt x="10430154" y="0"/>
                </a:moveTo>
                <a:lnTo>
                  <a:pt x="448843" y="0"/>
                </a:lnTo>
                <a:lnTo>
                  <a:pt x="399936" y="2633"/>
                </a:lnTo>
                <a:lnTo>
                  <a:pt x="352555" y="10350"/>
                </a:lnTo>
                <a:lnTo>
                  <a:pt x="306973" y="22878"/>
                </a:lnTo>
                <a:lnTo>
                  <a:pt x="263464" y="39942"/>
                </a:lnTo>
                <a:lnTo>
                  <a:pt x="222302" y="61270"/>
                </a:lnTo>
                <a:lnTo>
                  <a:pt x="183761" y="86587"/>
                </a:lnTo>
                <a:lnTo>
                  <a:pt x="148114" y="115620"/>
                </a:lnTo>
                <a:lnTo>
                  <a:pt x="115636" y="148095"/>
                </a:lnTo>
                <a:lnTo>
                  <a:pt x="86600" y="183739"/>
                </a:lnTo>
                <a:lnTo>
                  <a:pt x="61279" y="222278"/>
                </a:lnTo>
                <a:lnTo>
                  <a:pt x="39949" y="263438"/>
                </a:lnTo>
                <a:lnTo>
                  <a:pt x="22882" y="306945"/>
                </a:lnTo>
                <a:lnTo>
                  <a:pt x="10352" y="352527"/>
                </a:lnTo>
                <a:lnTo>
                  <a:pt x="2633" y="399909"/>
                </a:lnTo>
                <a:lnTo>
                  <a:pt x="0" y="448818"/>
                </a:lnTo>
                <a:lnTo>
                  <a:pt x="0" y="5570931"/>
                </a:lnTo>
                <a:lnTo>
                  <a:pt x="2633" y="5619835"/>
                </a:lnTo>
                <a:lnTo>
                  <a:pt x="10352" y="5667214"/>
                </a:lnTo>
                <a:lnTo>
                  <a:pt x="22882" y="5712794"/>
                </a:lnTo>
                <a:lnTo>
                  <a:pt x="39949" y="5756302"/>
                </a:lnTo>
                <a:lnTo>
                  <a:pt x="61279" y="5797462"/>
                </a:lnTo>
                <a:lnTo>
                  <a:pt x="86600" y="5836003"/>
                </a:lnTo>
                <a:lnTo>
                  <a:pt x="115636" y="5871649"/>
                </a:lnTo>
                <a:lnTo>
                  <a:pt x="148114" y="5904126"/>
                </a:lnTo>
                <a:lnTo>
                  <a:pt x="183761" y="5933162"/>
                </a:lnTo>
                <a:lnTo>
                  <a:pt x="222302" y="5958482"/>
                </a:lnTo>
                <a:lnTo>
                  <a:pt x="263464" y="5979812"/>
                </a:lnTo>
                <a:lnTo>
                  <a:pt x="306973" y="5996879"/>
                </a:lnTo>
                <a:lnTo>
                  <a:pt x="352555" y="6009409"/>
                </a:lnTo>
                <a:lnTo>
                  <a:pt x="399936" y="6017128"/>
                </a:lnTo>
                <a:lnTo>
                  <a:pt x="448843" y="6019761"/>
                </a:lnTo>
                <a:lnTo>
                  <a:pt x="10430154" y="6019761"/>
                </a:lnTo>
                <a:lnTo>
                  <a:pt x="10479064" y="6017128"/>
                </a:lnTo>
                <a:lnTo>
                  <a:pt x="10526451" y="6009409"/>
                </a:lnTo>
                <a:lnTo>
                  <a:pt x="10572039" y="5996879"/>
                </a:lnTo>
                <a:lnTo>
                  <a:pt x="10615556" y="5979812"/>
                </a:lnTo>
                <a:lnTo>
                  <a:pt x="10656727" y="5958482"/>
                </a:lnTo>
                <a:lnTo>
                  <a:pt x="10695277" y="5933162"/>
                </a:lnTo>
                <a:lnTo>
                  <a:pt x="10730933" y="5904126"/>
                </a:lnTo>
                <a:lnTo>
                  <a:pt x="10763421" y="5871649"/>
                </a:lnTo>
                <a:lnTo>
                  <a:pt x="10792467" y="5836003"/>
                </a:lnTo>
                <a:lnTo>
                  <a:pt x="10817796" y="5797462"/>
                </a:lnTo>
                <a:lnTo>
                  <a:pt x="10839134" y="5756302"/>
                </a:lnTo>
                <a:lnTo>
                  <a:pt x="10856207" y="5712794"/>
                </a:lnTo>
                <a:lnTo>
                  <a:pt x="10868742" y="5667214"/>
                </a:lnTo>
                <a:lnTo>
                  <a:pt x="10876464" y="5619835"/>
                </a:lnTo>
                <a:lnTo>
                  <a:pt x="10879099" y="5570931"/>
                </a:lnTo>
                <a:lnTo>
                  <a:pt x="10879099" y="448818"/>
                </a:lnTo>
                <a:lnTo>
                  <a:pt x="10876464" y="399909"/>
                </a:lnTo>
                <a:lnTo>
                  <a:pt x="10868742" y="352527"/>
                </a:lnTo>
                <a:lnTo>
                  <a:pt x="10856207" y="306945"/>
                </a:lnTo>
                <a:lnTo>
                  <a:pt x="10839134" y="263438"/>
                </a:lnTo>
                <a:lnTo>
                  <a:pt x="10817796" y="222278"/>
                </a:lnTo>
                <a:lnTo>
                  <a:pt x="10792467" y="183739"/>
                </a:lnTo>
                <a:lnTo>
                  <a:pt x="10763421" y="148095"/>
                </a:lnTo>
                <a:lnTo>
                  <a:pt x="10730933" y="115620"/>
                </a:lnTo>
                <a:lnTo>
                  <a:pt x="10695277" y="86587"/>
                </a:lnTo>
                <a:lnTo>
                  <a:pt x="10656727" y="61270"/>
                </a:lnTo>
                <a:lnTo>
                  <a:pt x="10615556" y="39942"/>
                </a:lnTo>
                <a:lnTo>
                  <a:pt x="10572039" y="22878"/>
                </a:lnTo>
                <a:lnTo>
                  <a:pt x="10526451" y="10350"/>
                </a:lnTo>
                <a:lnTo>
                  <a:pt x="10479064" y="2633"/>
                </a:lnTo>
                <a:lnTo>
                  <a:pt x="10430154" y="0"/>
                </a:lnTo>
                <a:close/>
              </a:path>
            </a:pathLst>
          </a:custGeom>
          <a:solidFill>
            <a:srgbClr val="EDE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47827" y="338836"/>
            <a:ext cx="10879455" cy="6019800"/>
          </a:xfrm>
          <a:custGeom>
            <a:avLst/>
            <a:gdLst/>
            <a:ahLst/>
            <a:cxnLst/>
            <a:rect l="l" t="t" r="r" b="b"/>
            <a:pathLst>
              <a:path w="10879455" h="6019800">
                <a:moveTo>
                  <a:pt x="0" y="448818"/>
                </a:moveTo>
                <a:lnTo>
                  <a:pt x="2633" y="399909"/>
                </a:lnTo>
                <a:lnTo>
                  <a:pt x="10352" y="352527"/>
                </a:lnTo>
                <a:lnTo>
                  <a:pt x="22882" y="306945"/>
                </a:lnTo>
                <a:lnTo>
                  <a:pt x="39949" y="263438"/>
                </a:lnTo>
                <a:lnTo>
                  <a:pt x="61279" y="222278"/>
                </a:lnTo>
                <a:lnTo>
                  <a:pt x="86600" y="183739"/>
                </a:lnTo>
                <a:lnTo>
                  <a:pt x="115636" y="148095"/>
                </a:lnTo>
                <a:lnTo>
                  <a:pt x="148114" y="115620"/>
                </a:lnTo>
                <a:lnTo>
                  <a:pt x="183761" y="86587"/>
                </a:lnTo>
                <a:lnTo>
                  <a:pt x="222302" y="61270"/>
                </a:lnTo>
                <a:lnTo>
                  <a:pt x="263464" y="39942"/>
                </a:lnTo>
                <a:lnTo>
                  <a:pt x="306973" y="22878"/>
                </a:lnTo>
                <a:lnTo>
                  <a:pt x="352555" y="10350"/>
                </a:lnTo>
                <a:lnTo>
                  <a:pt x="399936" y="2633"/>
                </a:lnTo>
                <a:lnTo>
                  <a:pt x="448843" y="0"/>
                </a:lnTo>
                <a:lnTo>
                  <a:pt x="10430154" y="0"/>
                </a:lnTo>
                <a:lnTo>
                  <a:pt x="10479064" y="2633"/>
                </a:lnTo>
                <a:lnTo>
                  <a:pt x="10526451" y="10350"/>
                </a:lnTo>
                <a:lnTo>
                  <a:pt x="10572039" y="22878"/>
                </a:lnTo>
                <a:lnTo>
                  <a:pt x="10615556" y="39942"/>
                </a:lnTo>
                <a:lnTo>
                  <a:pt x="10656727" y="61270"/>
                </a:lnTo>
                <a:lnTo>
                  <a:pt x="10695277" y="86587"/>
                </a:lnTo>
                <a:lnTo>
                  <a:pt x="10730933" y="115620"/>
                </a:lnTo>
                <a:lnTo>
                  <a:pt x="10763421" y="148095"/>
                </a:lnTo>
                <a:lnTo>
                  <a:pt x="10792467" y="183739"/>
                </a:lnTo>
                <a:lnTo>
                  <a:pt x="10817796" y="222278"/>
                </a:lnTo>
                <a:lnTo>
                  <a:pt x="10839134" y="263438"/>
                </a:lnTo>
                <a:lnTo>
                  <a:pt x="10856207" y="306945"/>
                </a:lnTo>
                <a:lnTo>
                  <a:pt x="10868742" y="352527"/>
                </a:lnTo>
                <a:lnTo>
                  <a:pt x="10876464" y="399909"/>
                </a:lnTo>
                <a:lnTo>
                  <a:pt x="10879099" y="448818"/>
                </a:lnTo>
                <a:lnTo>
                  <a:pt x="10879099" y="5570931"/>
                </a:lnTo>
                <a:lnTo>
                  <a:pt x="10876464" y="5619835"/>
                </a:lnTo>
                <a:lnTo>
                  <a:pt x="10868742" y="5667214"/>
                </a:lnTo>
                <a:lnTo>
                  <a:pt x="10856207" y="5712794"/>
                </a:lnTo>
                <a:lnTo>
                  <a:pt x="10839134" y="5756302"/>
                </a:lnTo>
                <a:lnTo>
                  <a:pt x="10817796" y="5797462"/>
                </a:lnTo>
                <a:lnTo>
                  <a:pt x="10792467" y="5836003"/>
                </a:lnTo>
                <a:lnTo>
                  <a:pt x="10763421" y="5871649"/>
                </a:lnTo>
                <a:lnTo>
                  <a:pt x="10730933" y="5904126"/>
                </a:lnTo>
                <a:lnTo>
                  <a:pt x="10695277" y="5933162"/>
                </a:lnTo>
                <a:lnTo>
                  <a:pt x="10656727" y="5958482"/>
                </a:lnTo>
                <a:lnTo>
                  <a:pt x="10615556" y="5979812"/>
                </a:lnTo>
                <a:lnTo>
                  <a:pt x="10572039" y="5996879"/>
                </a:lnTo>
                <a:lnTo>
                  <a:pt x="10526451" y="6009409"/>
                </a:lnTo>
                <a:lnTo>
                  <a:pt x="10479064" y="6017128"/>
                </a:lnTo>
                <a:lnTo>
                  <a:pt x="10430154" y="6019761"/>
                </a:lnTo>
                <a:lnTo>
                  <a:pt x="448843" y="6019761"/>
                </a:lnTo>
                <a:lnTo>
                  <a:pt x="399936" y="6017128"/>
                </a:lnTo>
                <a:lnTo>
                  <a:pt x="352555" y="6009409"/>
                </a:lnTo>
                <a:lnTo>
                  <a:pt x="306973" y="5996879"/>
                </a:lnTo>
                <a:lnTo>
                  <a:pt x="263464" y="5979812"/>
                </a:lnTo>
                <a:lnTo>
                  <a:pt x="222302" y="5958482"/>
                </a:lnTo>
                <a:lnTo>
                  <a:pt x="183761" y="5933162"/>
                </a:lnTo>
                <a:lnTo>
                  <a:pt x="148114" y="5904126"/>
                </a:lnTo>
                <a:lnTo>
                  <a:pt x="115636" y="5871649"/>
                </a:lnTo>
                <a:lnTo>
                  <a:pt x="86600" y="5836003"/>
                </a:lnTo>
                <a:lnTo>
                  <a:pt x="61279" y="5797462"/>
                </a:lnTo>
                <a:lnTo>
                  <a:pt x="39949" y="5756302"/>
                </a:lnTo>
                <a:lnTo>
                  <a:pt x="22882" y="5712794"/>
                </a:lnTo>
                <a:lnTo>
                  <a:pt x="10352" y="5667214"/>
                </a:lnTo>
                <a:lnTo>
                  <a:pt x="2633" y="5619835"/>
                </a:lnTo>
                <a:lnTo>
                  <a:pt x="0" y="5570931"/>
                </a:lnTo>
                <a:lnTo>
                  <a:pt x="0" y="448818"/>
                </a:lnTo>
                <a:close/>
              </a:path>
            </a:pathLst>
          </a:custGeom>
          <a:ln w="38100">
            <a:solidFill>
              <a:srgbClr val="F8F5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71208" y="399795"/>
            <a:ext cx="10873740" cy="5948680"/>
          </a:xfrm>
          <a:custGeom>
            <a:avLst/>
            <a:gdLst/>
            <a:ahLst/>
            <a:cxnLst/>
            <a:rect l="l" t="t" r="r" b="b"/>
            <a:pathLst>
              <a:path w="10873740" h="5948680">
                <a:moveTo>
                  <a:pt x="279984" y="5079"/>
                </a:moveTo>
                <a:lnTo>
                  <a:pt x="279984" y="3095752"/>
                </a:lnTo>
              </a:path>
              <a:path w="10873740" h="5948680">
                <a:moveTo>
                  <a:pt x="541794" y="5079"/>
                </a:moveTo>
                <a:lnTo>
                  <a:pt x="541794" y="3095752"/>
                </a:lnTo>
              </a:path>
              <a:path w="10873740" h="5948680">
                <a:moveTo>
                  <a:pt x="812330" y="5079"/>
                </a:moveTo>
                <a:lnTo>
                  <a:pt x="812330" y="3095752"/>
                </a:lnTo>
              </a:path>
              <a:path w="10873740" h="5948680">
                <a:moveTo>
                  <a:pt x="1074178" y="5079"/>
                </a:moveTo>
                <a:lnTo>
                  <a:pt x="1074178" y="3095752"/>
                </a:lnTo>
              </a:path>
              <a:path w="10873740" h="5948680">
                <a:moveTo>
                  <a:pt x="1335925" y="5079"/>
                </a:moveTo>
                <a:lnTo>
                  <a:pt x="1335925" y="3095752"/>
                </a:lnTo>
              </a:path>
              <a:path w="10873740" h="5948680">
                <a:moveTo>
                  <a:pt x="1597799" y="5079"/>
                </a:moveTo>
                <a:lnTo>
                  <a:pt x="1597799" y="3095752"/>
                </a:lnTo>
              </a:path>
              <a:path w="10873740" h="5948680">
                <a:moveTo>
                  <a:pt x="1868309" y="5079"/>
                </a:moveTo>
                <a:lnTo>
                  <a:pt x="1868309" y="3095752"/>
                </a:lnTo>
              </a:path>
              <a:path w="10873740" h="5948680">
                <a:moveTo>
                  <a:pt x="2130183" y="5079"/>
                </a:moveTo>
                <a:lnTo>
                  <a:pt x="2130183" y="3095752"/>
                </a:lnTo>
              </a:path>
              <a:path w="10873740" h="5948680">
                <a:moveTo>
                  <a:pt x="2383167" y="5079"/>
                </a:moveTo>
                <a:lnTo>
                  <a:pt x="2383167" y="3095752"/>
                </a:lnTo>
              </a:path>
              <a:path w="10873740" h="5948680">
                <a:moveTo>
                  <a:pt x="2645041" y="5079"/>
                </a:moveTo>
                <a:lnTo>
                  <a:pt x="2645041" y="3095752"/>
                </a:lnTo>
              </a:path>
              <a:path w="10873740" h="5948680">
                <a:moveTo>
                  <a:pt x="2915551" y="5079"/>
                </a:moveTo>
                <a:lnTo>
                  <a:pt x="2915551" y="3095752"/>
                </a:lnTo>
              </a:path>
              <a:path w="10873740" h="5948680">
                <a:moveTo>
                  <a:pt x="3177425" y="5079"/>
                </a:moveTo>
                <a:lnTo>
                  <a:pt x="3177425" y="3095752"/>
                </a:lnTo>
              </a:path>
              <a:path w="10873740" h="5948680">
                <a:moveTo>
                  <a:pt x="3439172" y="5079"/>
                </a:moveTo>
                <a:lnTo>
                  <a:pt x="3439172" y="3095752"/>
                </a:lnTo>
              </a:path>
              <a:path w="10873740" h="5948680">
                <a:moveTo>
                  <a:pt x="3701046" y="5079"/>
                </a:moveTo>
                <a:lnTo>
                  <a:pt x="3701046" y="3095752"/>
                </a:lnTo>
              </a:path>
              <a:path w="10873740" h="5948680">
                <a:moveTo>
                  <a:pt x="3971556" y="5079"/>
                </a:moveTo>
                <a:lnTo>
                  <a:pt x="3971556" y="3095752"/>
                </a:lnTo>
              </a:path>
              <a:path w="10873740" h="5948680">
                <a:moveTo>
                  <a:pt x="4233303" y="5079"/>
                </a:moveTo>
                <a:lnTo>
                  <a:pt x="4233303" y="3095752"/>
                </a:lnTo>
              </a:path>
              <a:path w="10873740" h="5948680">
                <a:moveTo>
                  <a:pt x="4503940" y="5079"/>
                </a:moveTo>
                <a:lnTo>
                  <a:pt x="4503940" y="3095752"/>
                </a:lnTo>
              </a:path>
              <a:path w="10873740" h="5948680">
                <a:moveTo>
                  <a:pt x="4765687" y="5079"/>
                </a:moveTo>
                <a:lnTo>
                  <a:pt x="4765687" y="3095752"/>
                </a:lnTo>
              </a:path>
              <a:path w="10873740" h="5948680">
                <a:moveTo>
                  <a:pt x="5036197" y="5079"/>
                </a:moveTo>
                <a:lnTo>
                  <a:pt x="5036197" y="3095752"/>
                </a:lnTo>
              </a:path>
              <a:path w="10873740" h="5948680">
                <a:moveTo>
                  <a:pt x="5298071" y="5079"/>
                </a:moveTo>
                <a:lnTo>
                  <a:pt x="5298071" y="3095752"/>
                </a:lnTo>
              </a:path>
              <a:path w="10873740" h="5948680">
                <a:moveTo>
                  <a:pt x="9436" y="2868167"/>
                </a:moveTo>
                <a:lnTo>
                  <a:pt x="5594743" y="2868167"/>
                </a:lnTo>
              </a:path>
              <a:path w="10873740" h="5948680">
                <a:moveTo>
                  <a:pt x="9436" y="2602103"/>
                </a:moveTo>
                <a:lnTo>
                  <a:pt x="5594743" y="2602103"/>
                </a:lnTo>
              </a:path>
              <a:path w="10873740" h="5948680">
                <a:moveTo>
                  <a:pt x="9436" y="2344546"/>
                </a:moveTo>
                <a:lnTo>
                  <a:pt x="5594743" y="2344546"/>
                </a:lnTo>
              </a:path>
              <a:path w="10873740" h="5948680">
                <a:moveTo>
                  <a:pt x="9436" y="2086990"/>
                </a:moveTo>
                <a:lnTo>
                  <a:pt x="5594743" y="2086990"/>
                </a:lnTo>
              </a:path>
              <a:path w="10873740" h="5948680">
                <a:moveTo>
                  <a:pt x="9436" y="1829434"/>
                </a:moveTo>
                <a:lnTo>
                  <a:pt x="5594743" y="1829434"/>
                </a:lnTo>
              </a:path>
              <a:path w="10873740" h="5948680">
                <a:moveTo>
                  <a:pt x="9436" y="1563242"/>
                </a:moveTo>
                <a:lnTo>
                  <a:pt x="5594743" y="1563242"/>
                </a:lnTo>
              </a:path>
              <a:path w="10873740" h="5948680">
                <a:moveTo>
                  <a:pt x="9436" y="1305814"/>
                </a:moveTo>
                <a:lnTo>
                  <a:pt x="5594743" y="1305814"/>
                </a:lnTo>
              </a:path>
              <a:path w="10873740" h="5948680">
                <a:moveTo>
                  <a:pt x="9436" y="1039621"/>
                </a:moveTo>
                <a:lnTo>
                  <a:pt x="5594743" y="1039621"/>
                </a:lnTo>
              </a:path>
              <a:path w="10873740" h="5948680">
                <a:moveTo>
                  <a:pt x="9436" y="782065"/>
                </a:moveTo>
                <a:lnTo>
                  <a:pt x="5594743" y="782065"/>
                </a:lnTo>
              </a:path>
              <a:path w="10873740" h="5948680">
                <a:moveTo>
                  <a:pt x="9436" y="515874"/>
                </a:moveTo>
                <a:lnTo>
                  <a:pt x="5594743" y="515874"/>
                </a:lnTo>
              </a:path>
              <a:path w="10873740" h="5948680">
                <a:moveTo>
                  <a:pt x="9436" y="258444"/>
                </a:moveTo>
                <a:lnTo>
                  <a:pt x="5594743" y="258444"/>
                </a:lnTo>
              </a:path>
              <a:path w="10873740" h="5948680">
                <a:moveTo>
                  <a:pt x="270535" y="2857880"/>
                </a:moveTo>
                <a:lnTo>
                  <a:pt x="270535" y="5948514"/>
                </a:lnTo>
              </a:path>
              <a:path w="10873740" h="5948680">
                <a:moveTo>
                  <a:pt x="532345" y="2857880"/>
                </a:moveTo>
                <a:lnTo>
                  <a:pt x="532345" y="5948514"/>
                </a:lnTo>
              </a:path>
              <a:path w="10873740" h="5948680">
                <a:moveTo>
                  <a:pt x="802881" y="2857880"/>
                </a:moveTo>
                <a:lnTo>
                  <a:pt x="802894" y="5948514"/>
                </a:lnTo>
              </a:path>
              <a:path w="10873740" h="5948680">
                <a:moveTo>
                  <a:pt x="1064653" y="2857880"/>
                </a:moveTo>
                <a:lnTo>
                  <a:pt x="1064653" y="5948514"/>
                </a:lnTo>
              </a:path>
              <a:path w="10873740" h="5948680">
                <a:moveTo>
                  <a:pt x="1326527" y="2857880"/>
                </a:moveTo>
                <a:lnTo>
                  <a:pt x="1326527" y="5948514"/>
                </a:lnTo>
              </a:path>
              <a:path w="10873740" h="5948680">
                <a:moveTo>
                  <a:pt x="1588274" y="2857880"/>
                </a:moveTo>
                <a:lnTo>
                  <a:pt x="1588274" y="5948514"/>
                </a:lnTo>
              </a:path>
              <a:path w="10873740" h="5948680">
                <a:moveTo>
                  <a:pt x="1858911" y="2857880"/>
                </a:moveTo>
                <a:lnTo>
                  <a:pt x="1858911" y="5948514"/>
                </a:lnTo>
              </a:path>
              <a:path w="10873740" h="5948680">
                <a:moveTo>
                  <a:pt x="2120658" y="2857880"/>
                </a:moveTo>
                <a:lnTo>
                  <a:pt x="2120658" y="5948514"/>
                </a:lnTo>
              </a:path>
              <a:path w="10873740" h="5948680">
                <a:moveTo>
                  <a:pt x="2373769" y="2857880"/>
                </a:moveTo>
                <a:lnTo>
                  <a:pt x="2373769" y="5948514"/>
                </a:lnTo>
              </a:path>
              <a:path w="10873740" h="5948680">
                <a:moveTo>
                  <a:pt x="2635516" y="2857880"/>
                </a:moveTo>
                <a:lnTo>
                  <a:pt x="2635516" y="5948514"/>
                </a:lnTo>
              </a:path>
              <a:path w="10873740" h="5948680">
                <a:moveTo>
                  <a:pt x="2906153" y="2857880"/>
                </a:moveTo>
                <a:lnTo>
                  <a:pt x="2906153" y="5948514"/>
                </a:lnTo>
              </a:path>
              <a:path w="10873740" h="5948680">
                <a:moveTo>
                  <a:pt x="3167900" y="2857880"/>
                </a:moveTo>
                <a:lnTo>
                  <a:pt x="3167900" y="5948514"/>
                </a:lnTo>
              </a:path>
              <a:path w="10873740" h="5948680">
                <a:moveTo>
                  <a:pt x="3429774" y="2857880"/>
                </a:moveTo>
                <a:lnTo>
                  <a:pt x="3429774" y="5948514"/>
                </a:lnTo>
              </a:path>
              <a:path w="10873740" h="5948680">
                <a:moveTo>
                  <a:pt x="3691521" y="2857880"/>
                </a:moveTo>
                <a:lnTo>
                  <a:pt x="3691521" y="5948514"/>
                </a:lnTo>
              </a:path>
              <a:path w="10873740" h="5948680">
                <a:moveTo>
                  <a:pt x="3962031" y="2857880"/>
                </a:moveTo>
                <a:lnTo>
                  <a:pt x="3962031" y="5948514"/>
                </a:lnTo>
              </a:path>
              <a:path w="10873740" h="5948680">
                <a:moveTo>
                  <a:pt x="4223905" y="2857880"/>
                </a:moveTo>
                <a:lnTo>
                  <a:pt x="4223905" y="5948514"/>
                </a:lnTo>
              </a:path>
              <a:path w="10873740" h="5948680">
                <a:moveTo>
                  <a:pt x="4494415" y="2857880"/>
                </a:moveTo>
                <a:lnTo>
                  <a:pt x="4494415" y="5948514"/>
                </a:lnTo>
              </a:path>
              <a:path w="10873740" h="5948680">
                <a:moveTo>
                  <a:pt x="4756289" y="2857880"/>
                </a:moveTo>
                <a:lnTo>
                  <a:pt x="4756289" y="5948514"/>
                </a:lnTo>
              </a:path>
              <a:path w="10873740" h="5948680">
                <a:moveTo>
                  <a:pt x="5026799" y="2857880"/>
                </a:moveTo>
                <a:lnTo>
                  <a:pt x="5026799" y="5948514"/>
                </a:lnTo>
              </a:path>
              <a:path w="10873740" h="5948680">
                <a:moveTo>
                  <a:pt x="5288546" y="2857880"/>
                </a:moveTo>
                <a:lnTo>
                  <a:pt x="5288546" y="5948514"/>
                </a:lnTo>
              </a:path>
              <a:path w="10873740" h="5948680">
                <a:moveTo>
                  <a:pt x="0" y="5721019"/>
                </a:moveTo>
                <a:lnTo>
                  <a:pt x="5585345" y="5721019"/>
                </a:lnTo>
              </a:path>
              <a:path w="10873740" h="5948680">
                <a:moveTo>
                  <a:pt x="0" y="5454878"/>
                </a:moveTo>
                <a:lnTo>
                  <a:pt x="5585345" y="5454878"/>
                </a:lnTo>
              </a:path>
              <a:path w="10873740" h="5948680">
                <a:moveTo>
                  <a:pt x="0" y="5197335"/>
                </a:moveTo>
                <a:lnTo>
                  <a:pt x="5585345" y="5197335"/>
                </a:lnTo>
              </a:path>
              <a:path w="10873740" h="5948680">
                <a:moveTo>
                  <a:pt x="0" y="4939792"/>
                </a:moveTo>
                <a:lnTo>
                  <a:pt x="5585345" y="4939792"/>
                </a:lnTo>
              </a:path>
              <a:path w="10873740" h="5948680">
                <a:moveTo>
                  <a:pt x="0" y="4682235"/>
                </a:moveTo>
                <a:lnTo>
                  <a:pt x="5585345" y="4682235"/>
                </a:lnTo>
              </a:path>
              <a:path w="10873740" h="5948680">
                <a:moveTo>
                  <a:pt x="0" y="4416044"/>
                </a:moveTo>
                <a:lnTo>
                  <a:pt x="5585345" y="4416044"/>
                </a:lnTo>
              </a:path>
              <a:path w="10873740" h="5948680">
                <a:moveTo>
                  <a:pt x="0" y="4158615"/>
                </a:moveTo>
                <a:lnTo>
                  <a:pt x="5585345" y="4158615"/>
                </a:lnTo>
              </a:path>
              <a:path w="10873740" h="5948680">
                <a:moveTo>
                  <a:pt x="0" y="3892423"/>
                </a:moveTo>
                <a:lnTo>
                  <a:pt x="5585345" y="3892423"/>
                </a:lnTo>
              </a:path>
              <a:path w="10873740" h="5948680">
                <a:moveTo>
                  <a:pt x="0" y="3634866"/>
                </a:moveTo>
                <a:lnTo>
                  <a:pt x="5585345" y="3634866"/>
                </a:lnTo>
              </a:path>
              <a:path w="10873740" h="5948680">
                <a:moveTo>
                  <a:pt x="0" y="3368802"/>
                </a:moveTo>
                <a:lnTo>
                  <a:pt x="5585345" y="3368802"/>
                </a:lnTo>
              </a:path>
              <a:path w="10873740" h="5948680">
                <a:moveTo>
                  <a:pt x="0" y="3111245"/>
                </a:moveTo>
                <a:lnTo>
                  <a:pt x="5585345" y="3111245"/>
                </a:lnTo>
              </a:path>
              <a:path w="10873740" h="5948680">
                <a:moveTo>
                  <a:pt x="5558421" y="0"/>
                </a:moveTo>
                <a:lnTo>
                  <a:pt x="5558421" y="3090544"/>
                </a:lnTo>
              </a:path>
              <a:path w="10873740" h="5948680">
                <a:moveTo>
                  <a:pt x="5820295" y="0"/>
                </a:moveTo>
                <a:lnTo>
                  <a:pt x="5820295" y="3090544"/>
                </a:lnTo>
              </a:path>
              <a:path w="10873740" h="5948680">
                <a:moveTo>
                  <a:pt x="6090805" y="0"/>
                </a:moveTo>
                <a:lnTo>
                  <a:pt x="6090805" y="3090544"/>
                </a:lnTo>
              </a:path>
              <a:path w="10873740" h="5948680">
                <a:moveTo>
                  <a:pt x="6352552" y="0"/>
                </a:moveTo>
                <a:lnTo>
                  <a:pt x="6352552" y="3090544"/>
                </a:lnTo>
              </a:path>
              <a:path w="10873740" h="5948680">
                <a:moveTo>
                  <a:pt x="6614426" y="0"/>
                </a:moveTo>
                <a:lnTo>
                  <a:pt x="6614426" y="3090544"/>
                </a:lnTo>
              </a:path>
              <a:path w="10873740" h="5948680">
                <a:moveTo>
                  <a:pt x="6876173" y="0"/>
                </a:moveTo>
                <a:lnTo>
                  <a:pt x="6876173" y="3090544"/>
                </a:lnTo>
              </a:path>
              <a:path w="10873740" h="5948680">
                <a:moveTo>
                  <a:pt x="7146810" y="0"/>
                </a:moveTo>
                <a:lnTo>
                  <a:pt x="7146810" y="3090544"/>
                </a:lnTo>
              </a:path>
              <a:path w="10873740" h="5948680">
                <a:moveTo>
                  <a:pt x="7408557" y="0"/>
                </a:moveTo>
                <a:lnTo>
                  <a:pt x="7408557" y="3090544"/>
                </a:lnTo>
              </a:path>
              <a:path w="10873740" h="5948680">
                <a:moveTo>
                  <a:pt x="7661668" y="0"/>
                </a:moveTo>
                <a:lnTo>
                  <a:pt x="7661668" y="3090544"/>
                </a:lnTo>
              </a:path>
              <a:path w="10873740" h="5948680">
                <a:moveTo>
                  <a:pt x="7923415" y="0"/>
                </a:moveTo>
                <a:lnTo>
                  <a:pt x="7923415" y="3090544"/>
                </a:lnTo>
              </a:path>
              <a:path w="10873740" h="5948680">
                <a:moveTo>
                  <a:pt x="8194052" y="0"/>
                </a:moveTo>
                <a:lnTo>
                  <a:pt x="8194052" y="3090544"/>
                </a:lnTo>
              </a:path>
              <a:path w="10873740" h="5948680">
                <a:moveTo>
                  <a:pt x="8455799" y="0"/>
                </a:moveTo>
                <a:lnTo>
                  <a:pt x="8455799" y="3090544"/>
                </a:lnTo>
              </a:path>
              <a:path w="10873740" h="5948680">
                <a:moveTo>
                  <a:pt x="8717673" y="0"/>
                </a:moveTo>
                <a:lnTo>
                  <a:pt x="8717673" y="3090544"/>
                </a:lnTo>
              </a:path>
              <a:path w="10873740" h="5948680">
                <a:moveTo>
                  <a:pt x="8979420" y="0"/>
                </a:moveTo>
                <a:lnTo>
                  <a:pt x="8979420" y="3090544"/>
                </a:lnTo>
              </a:path>
              <a:path w="10873740" h="5948680">
                <a:moveTo>
                  <a:pt x="9249930" y="0"/>
                </a:moveTo>
                <a:lnTo>
                  <a:pt x="9249930" y="3090544"/>
                </a:lnTo>
              </a:path>
              <a:path w="10873740" h="5948680">
                <a:moveTo>
                  <a:pt x="9511804" y="0"/>
                </a:moveTo>
                <a:lnTo>
                  <a:pt x="9511804" y="3090544"/>
                </a:lnTo>
              </a:path>
              <a:path w="10873740" h="5948680">
                <a:moveTo>
                  <a:pt x="9782314" y="0"/>
                </a:moveTo>
                <a:lnTo>
                  <a:pt x="9782314" y="3090544"/>
                </a:lnTo>
              </a:path>
              <a:path w="10873740" h="5948680">
                <a:moveTo>
                  <a:pt x="10044188" y="0"/>
                </a:moveTo>
                <a:lnTo>
                  <a:pt x="10044188" y="3090544"/>
                </a:lnTo>
              </a:path>
              <a:path w="10873740" h="5948680">
                <a:moveTo>
                  <a:pt x="10314698" y="0"/>
                </a:moveTo>
                <a:lnTo>
                  <a:pt x="10314698" y="3090544"/>
                </a:lnTo>
              </a:path>
              <a:path w="10873740" h="5948680">
                <a:moveTo>
                  <a:pt x="10576445" y="0"/>
                </a:moveTo>
                <a:lnTo>
                  <a:pt x="10576445" y="3090544"/>
                </a:lnTo>
              </a:path>
              <a:path w="10873740" h="5948680">
                <a:moveTo>
                  <a:pt x="5287911" y="2863088"/>
                </a:moveTo>
                <a:lnTo>
                  <a:pt x="10873244" y="2863088"/>
                </a:lnTo>
              </a:path>
              <a:path w="10873740" h="5948680">
                <a:moveTo>
                  <a:pt x="5287911" y="2596895"/>
                </a:moveTo>
                <a:lnTo>
                  <a:pt x="10873244" y="2596895"/>
                </a:lnTo>
              </a:path>
              <a:path w="10873740" h="5948680">
                <a:moveTo>
                  <a:pt x="5287911" y="2339340"/>
                </a:moveTo>
                <a:lnTo>
                  <a:pt x="10873244" y="2339340"/>
                </a:lnTo>
              </a:path>
              <a:path w="10873740" h="5948680">
                <a:moveTo>
                  <a:pt x="5287911" y="2081783"/>
                </a:moveTo>
                <a:lnTo>
                  <a:pt x="10873244" y="2081783"/>
                </a:lnTo>
              </a:path>
              <a:path w="10873740" h="5948680">
                <a:moveTo>
                  <a:pt x="5287911" y="1824354"/>
                </a:moveTo>
                <a:lnTo>
                  <a:pt x="10873244" y="1824227"/>
                </a:lnTo>
              </a:path>
              <a:path w="10873740" h="5948680">
                <a:moveTo>
                  <a:pt x="5287911" y="1558163"/>
                </a:moveTo>
                <a:lnTo>
                  <a:pt x="10873244" y="1558163"/>
                </a:lnTo>
              </a:path>
              <a:path w="10873740" h="5948680">
                <a:moveTo>
                  <a:pt x="5287911" y="1300606"/>
                </a:moveTo>
                <a:lnTo>
                  <a:pt x="10873244" y="1300606"/>
                </a:lnTo>
              </a:path>
              <a:path w="10873740" h="5948680">
                <a:moveTo>
                  <a:pt x="5287911" y="1034414"/>
                </a:moveTo>
                <a:lnTo>
                  <a:pt x="10873244" y="1034414"/>
                </a:lnTo>
              </a:path>
              <a:path w="10873740" h="5948680">
                <a:moveTo>
                  <a:pt x="5287911" y="776986"/>
                </a:moveTo>
                <a:lnTo>
                  <a:pt x="10873244" y="776986"/>
                </a:lnTo>
              </a:path>
              <a:path w="10873740" h="5948680">
                <a:moveTo>
                  <a:pt x="5287911" y="510793"/>
                </a:moveTo>
                <a:lnTo>
                  <a:pt x="10873244" y="510793"/>
                </a:lnTo>
              </a:path>
              <a:path w="10873740" h="5948680">
                <a:moveTo>
                  <a:pt x="5287911" y="253237"/>
                </a:moveTo>
                <a:lnTo>
                  <a:pt x="10873244" y="253237"/>
                </a:lnTo>
              </a:path>
              <a:path w="10873740" h="5948680">
                <a:moveTo>
                  <a:pt x="5549023" y="2852801"/>
                </a:moveTo>
                <a:lnTo>
                  <a:pt x="5549023" y="5943371"/>
                </a:lnTo>
              </a:path>
              <a:path w="10873740" h="5948680">
                <a:moveTo>
                  <a:pt x="5810770" y="2852801"/>
                </a:moveTo>
                <a:lnTo>
                  <a:pt x="5810770" y="5943371"/>
                </a:lnTo>
              </a:path>
              <a:path w="10873740" h="5948680">
                <a:moveTo>
                  <a:pt x="6081280" y="2852801"/>
                </a:moveTo>
                <a:lnTo>
                  <a:pt x="6081280" y="5943371"/>
                </a:lnTo>
              </a:path>
              <a:path w="10873740" h="5948680">
                <a:moveTo>
                  <a:pt x="6343154" y="2852801"/>
                </a:moveTo>
                <a:lnTo>
                  <a:pt x="6343154" y="5943371"/>
                </a:lnTo>
              </a:path>
              <a:path w="10873740" h="5948680">
                <a:moveTo>
                  <a:pt x="6604901" y="2852801"/>
                </a:moveTo>
                <a:lnTo>
                  <a:pt x="6604901" y="5943371"/>
                </a:lnTo>
              </a:path>
              <a:path w="10873740" h="5948680">
                <a:moveTo>
                  <a:pt x="6866775" y="2852801"/>
                </a:moveTo>
                <a:lnTo>
                  <a:pt x="6866775" y="5943371"/>
                </a:lnTo>
              </a:path>
              <a:path w="10873740" h="5948680">
                <a:moveTo>
                  <a:pt x="7137285" y="2852801"/>
                </a:moveTo>
                <a:lnTo>
                  <a:pt x="7137285" y="5943371"/>
                </a:lnTo>
              </a:path>
              <a:path w="10873740" h="5948680">
                <a:moveTo>
                  <a:pt x="7399159" y="2852801"/>
                </a:moveTo>
                <a:lnTo>
                  <a:pt x="7399159" y="5943371"/>
                </a:lnTo>
              </a:path>
              <a:path w="10873740" h="5948680">
                <a:moveTo>
                  <a:pt x="7652270" y="2852801"/>
                </a:moveTo>
                <a:lnTo>
                  <a:pt x="7652270" y="5943371"/>
                </a:lnTo>
              </a:path>
              <a:path w="10873740" h="5948680">
                <a:moveTo>
                  <a:pt x="7914017" y="2852801"/>
                </a:moveTo>
                <a:lnTo>
                  <a:pt x="7914017" y="5943371"/>
                </a:lnTo>
              </a:path>
              <a:path w="10873740" h="5948680">
                <a:moveTo>
                  <a:pt x="8184527" y="2852801"/>
                </a:moveTo>
                <a:lnTo>
                  <a:pt x="8184527" y="5943371"/>
                </a:lnTo>
              </a:path>
              <a:path w="10873740" h="5948680">
                <a:moveTo>
                  <a:pt x="8446401" y="2852801"/>
                </a:moveTo>
                <a:lnTo>
                  <a:pt x="8446401" y="5943371"/>
                </a:lnTo>
              </a:path>
              <a:path w="10873740" h="5948680">
                <a:moveTo>
                  <a:pt x="8708148" y="2852801"/>
                </a:moveTo>
                <a:lnTo>
                  <a:pt x="8708148" y="5943371"/>
                </a:lnTo>
              </a:path>
              <a:path w="10873740" h="5948680">
                <a:moveTo>
                  <a:pt x="8970022" y="2852801"/>
                </a:moveTo>
                <a:lnTo>
                  <a:pt x="8970022" y="5943371"/>
                </a:lnTo>
              </a:path>
              <a:path w="10873740" h="5948680">
                <a:moveTo>
                  <a:pt x="9240532" y="2852801"/>
                </a:moveTo>
                <a:lnTo>
                  <a:pt x="9240532" y="5943371"/>
                </a:lnTo>
              </a:path>
              <a:path w="10873740" h="5948680">
                <a:moveTo>
                  <a:pt x="9502406" y="2852801"/>
                </a:moveTo>
                <a:lnTo>
                  <a:pt x="9502406" y="5943371"/>
                </a:lnTo>
              </a:path>
              <a:path w="10873740" h="5948680">
                <a:moveTo>
                  <a:pt x="9772916" y="2852801"/>
                </a:moveTo>
                <a:lnTo>
                  <a:pt x="9772916" y="5943371"/>
                </a:lnTo>
              </a:path>
              <a:path w="10873740" h="5948680">
                <a:moveTo>
                  <a:pt x="10034663" y="2852801"/>
                </a:moveTo>
                <a:lnTo>
                  <a:pt x="10034663" y="5943371"/>
                </a:lnTo>
              </a:path>
              <a:path w="10873740" h="5948680">
                <a:moveTo>
                  <a:pt x="10305300" y="2852801"/>
                </a:moveTo>
                <a:lnTo>
                  <a:pt x="10305300" y="5943371"/>
                </a:lnTo>
              </a:path>
              <a:path w="10873740" h="5948680">
                <a:moveTo>
                  <a:pt x="10567047" y="2852801"/>
                </a:moveTo>
                <a:lnTo>
                  <a:pt x="10567047" y="5943371"/>
                </a:lnTo>
              </a:path>
              <a:path w="10873740" h="5948680">
                <a:moveTo>
                  <a:pt x="5278386" y="5715876"/>
                </a:moveTo>
                <a:lnTo>
                  <a:pt x="10863719" y="5715876"/>
                </a:lnTo>
              </a:path>
              <a:path w="10873740" h="5948680">
                <a:moveTo>
                  <a:pt x="5278386" y="5449735"/>
                </a:moveTo>
                <a:lnTo>
                  <a:pt x="10863719" y="5449735"/>
                </a:lnTo>
              </a:path>
              <a:path w="10873740" h="5948680">
                <a:moveTo>
                  <a:pt x="5278386" y="5192191"/>
                </a:moveTo>
                <a:lnTo>
                  <a:pt x="10863719" y="5192191"/>
                </a:lnTo>
              </a:path>
              <a:path w="10873740" h="5948680">
                <a:moveTo>
                  <a:pt x="5278386" y="4934584"/>
                </a:moveTo>
                <a:lnTo>
                  <a:pt x="10863719" y="4934584"/>
                </a:lnTo>
              </a:path>
              <a:path w="10873740" h="5948680">
                <a:moveTo>
                  <a:pt x="5278386" y="4677156"/>
                </a:moveTo>
                <a:lnTo>
                  <a:pt x="10863719" y="4677156"/>
                </a:lnTo>
              </a:path>
              <a:path w="10873740" h="5948680">
                <a:moveTo>
                  <a:pt x="5278386" y="4410964"/>
                </a:moveTo>
                <a:lnTo>
                  <a:pt x="10863719" y="4410964"/>
                </a:lnTo>
              </a:path>
              <a:path w="10873740" h="5948680">
                <a:moveTo>
                  <a:pt x="5278386" y="4153407"/>
                </a:moveTo>
                <a:lnTo>
                  <a:pt x="10863719" y="4153407"/>
                </a:lnTo>
              </a:path>
              <a:path w="10873740" h="5948680">
                <a:moveTo>
                  <a:pt x="5278386" y="3887216"/>
                </a:moveTo>
                <a:lnTo>
                  <a:pt x="10863719" y="3887216"/>
                </a:lnTo>
              </a:path>
              <a:path w="10873740" h="5948680">
                <a:moveTo>
                  <a:pt x="5278386" y="3629786"/>
                </a:moveTo>
                <a:lnTo>
                  <a:pt x="10863719" y="3629786"/>
                </a:lnTo>
              </a:path>
              <a:path w="10873740" h="5948680">
                <a:moveTo>
                  <a:pt x="5278386" y="3363595"/>
                </a:moveTo>
                <a:lnTo>
                  <a:pt x="10863719" y="3363595"/>
                </a:lnTo>
              </a:path>
              <a:path w="10873740" h="5948680">
                <a:moveTo>
                  <a:pt x="5278386" y="3106039"/>
                </a:moveTo>
                <a:lnTo>
                  <a:pt x="10863719" y="3106039"/>
                </a:lnTo>
              </a:path>
            </a:pathLst>
          </a:custGeom>
          <a:ln w="38100">
            <a:solidFill>
              <a:srgbClr val="F8F5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47426" y="4066285"/>
            <a:ext cx="928369" cy="928369"/>
          </a:xfrm>
          <a:custGeom>
            <a:avLst/>
            <a:gdLst/>
            <a:ahLst/>
            <a:cxnLst/>
            <a:rect l="l" t="t" r="r" b="b"/>
            <a:pathLst>
              <a:path w="928370" h="928370">
                <a:moveTo>
                  <a:pt x="464184" y="0"/>
                </a:moveTo>
                <a:lnTo>
                  <a:pt x="416737" y="2395"/>
                </a:lnTo>
                <a:lnTo>
                  <a:pt x="370657" y="9428"/>
                </a:lnTo>
                <a:lnTo>
                  <a:pt x="326178" y="20864"/>
                </a:lnTo>
                <a:lnTo>
                  <a:pt x="283535" y="36470"/>
                </a:lnTo>
                <a:lnTo>
                  <a:pt x="242960" y="56014"/>
                </a:lnTo>
                <a:lnTo>
                  <a:pt x="204688" y="79262"/>
                </a:lnTo>
                <a:lnTo>
                  <a:pt x="168951" y="105980"/>
                </a:lnTo>
                <a:lnTo>
                  <a:pt x="135985" y="135937"/>
                </a:lnTo>
                <a:lnTo>
                  <a:pt x="106021" y="168899"/>
                </a:lnTo>
                <a:lnTo>
                  <a:pt x="79295" y="204632"/>
                </a:lnTo>
                <a:lnTo>
                  <a:pt x="56039" y="242904"/>
                </a:lnTo>
                <a:lnTo>
                  <a:pt x="36488" y="283481"/>
                </a:lnTo>
                <a:lnTo>
                  <a:pt x="20875" y="326131"/>
                </a:lnTo>
                <a:lnTo>
                  <a:pt x="9433" y="370620"/>
                </a:lnTo>
                <a:lnTo>
                  <a:pt x="2397" y="416716"/>
                </a:lnTo>
                <a:lnTo>
                  <a:pt x="0" y="464184"/>
                </a:lnTo>
                <a:lnTo>
                  <a:pt x="2397" y="511632"/>
                </a:lnTo>
                <a:lnTo>
                  <a:pt x="9433" y="557712"/>
                </a:lnTo>
                <a:lnTo>
                  <a:pt x="20875" y="602191"/>
                </a:lnTo>
                <a:lnTo>
                  <a:pt x="36488" y="644834"/>
                </a:lnTo>
                <a:lnTo>
                  <a:pt x="56039" y="685409"/>
                </a:lnTo>
                <a:lnTo>
                  <a:pt x="79295" y="723681"/>
                </a:lnTo>
                <a:lnTo>
                  <a:pt x="106021" y="759418"/>
                </a:lnTo>
                <a:lnTo>
                  <a:pt x="135985" y="792384"/>
                </a:lnTo>
                <a:lnTo>
                  <a:pt x="168951" y="822348"/>
                </a:lnTo>
                <a:lnTo>
                  <a:pt x="204688" y="849074"/>
                </a:lnTo>
                <a:lnTo>
                  <a:pt x="242960" y="872330"/>
                </a:lnTo>
                <a:lnTo>
                  <a:pt x="283535" y="891881"/>
                </a:lnTo>
                <a:lnTo>
                  <a:pt x="326178" y="907494"/>
                </a:lnTo>
                <a:lnTo>
                  <a:pt x="370657" y="918936"/>
                </a:lnTo>
                <a:lnTo>
                  <a:pt x="416737" y="925972"/>
                </a:lnTo>
                <a:lnTo>
                  <a:pt x="464184" y="928369"/>
                </a:lnTo>
                <a:lnTo>
                  <a:pt x="511653" y="925972"/>
                </a:lnTo>
                <a:lnTo>
                  <a:pt x="557749" y="918936"/>
                </a:lnTo>
                <a:lnTo>
                  <a:pt x="602238" y="907494"/>
                </a:lnTo>
                <a:lnTo>
                  <a:pt x="644888" y="891881"/>
                </a:lnTo>
                <a:lnTo>
                  <a:pt x="685465" y="872330"/>
                </a:lnTo>
                <a:lnTo>
                  <a:pt x="723737" y="849074"/>
                </a:lnTo>
                <a:lnTo>
                  <a:pt x="759470" y="822348"/>
                </a:lnTo>
                <a:lnTo>
                  <a:pt x="792432" y="792384"/>
                </a:lnTo>
                <a:lnTo>
                  <a:pt x="822389" y="759418"/>
                </a:lnTo>
                <a:lnTo>
                  <a:pt x="849107" y="723681"/>
                </a:lnTo>
                <a:lnTo>
                  <a:pt x="872355" y="685409"/>
                </a:lnTo>
                <a:lnTo>
                  <a:pt x="891899" y="644834"/>
                </a:lnTo>
                <a:lnTo>
                  <a:pt x="907505" y="602191"/>
                </a:lnTo>
                <a:lnTo>
                  <a:pt x="918941" y="557712"/>
                </a:lnTo>
                <a:lnTo>
                  <a:pt x="925974" y="511632"/>
                </a:lnTo>
                <a:lnTo>
                  <a:pt x="928370" y="464184"/>
                </a:lnTo>
                <a:lnTo>
                  <a:pt x="925974" y="416716"/>
                </a:lnTo>
                <a:lnTo>
                  <a:pt x="918941" y="370620"/>
                </a:lnTo>
                <a:lnTo>
                  <a:pt x="907505" y="326131"/>
                </a:lnTo>
                <a:lnTo>
                  <a:pt x="891899" y="283481"/>
                </a:lnTo>
                <a:lnTo>
                  <a:pt x="872355" y="242904"/>
                </a:lnTo>
                <a:lnTo>
                  <a:pt x="849107" y="204632"/>
                </a:lnTo>
                <a:lnTo>
                  <a:pt x="822389" y="168899"/>
                </a:lnTo>
                <a:lnTo>
                  <a:pt x="792432" y="135937"/>
                </a:lnTo>
                <a:lnTo>
                  <a:pt x="759470" y="105980"/>
                </a:lnTo>
                <a:lnTo>
                  <a:pt x="723737" y="79262"/>
                </a:lnTo>
                <a:lnTo>
                  <a:pt x="685465" y="56014"/>
                </a:lnTo>
                <a:lnTo>
                  <a:pt x="644888" y="36470"/>
                </a:lnTo>
                <a:lnTo>
                  <a:pt x="602238" y="20864"/>
                </a:lnTo>
                <a:lnTo>
                  <a:pt x="557749" y="9428"/>
                </a:lnTo>
                <a:lnTo>
                  <a:pt x="511653" y="2395"/>
                </a:lnTo>
                <a:lnTo>
                  <a:pt x="464184" y="0"/>
                </a:lnTo>
                <a:close/>
              </a:path>
            </a:pathLst>
          </a:custGeom>
          <a:solidFill>
            <a:srgbClr val="D1A8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564114" y="4109084"/>
            <a:ext cx="928369" cy="928369"/>
          </a:xfrm>
          <a:custGeom>
            <a:avLst/>
            <a:gdLst/>
            <a:ahLst/>
            <a:cxnLst/>
            <a:rect l="l" t="t" r="r" b="b"/>
            <a:pathLst>
              <a:path w="928370" h="928370">
                <a:moveTo>
                  <a:pt x="0" y="464184"/>
                </a:moveTo>
                <a:lnTo>
                  <a:pt x="2397" y="416716"/>
                </a:lnTo>
                <a:lnTo>
                  <a:pt x="9433" y="370620"/>
                </a:lnTo>
                <a:lnTo>
                  <a:pt x="20875" y="326131"/>
                </a:lnTo>
                <a:lnTo>
                  <a:pt x="36488" y="283481"/>
                </a:lnTo>
                <a:lnTo>
                  <a:pt x="56039" y="242904"/>
                </a:lnTo>
                <a:lnTo>
                  <a:pt x="79295" y="204632"/>
                </a:lnTo>
                <a:lnTo>
                  <a:pt x="106021" y="168899"/>
                </a:lnTo>
                <a:lnTo>
                  <a:pt x="135985" y="135937"/>
                </a:lnTo>
                <a:lnTo>
                  <a:pt x="168951" y="105980"/>
                </a:lnTo>
                <a:lnTo>
                  <a:pt x="204688" y="79262"/>
                </a:lnTo>
                <a:lnTo>
                  <a:pt x="242960" y="56014"/>
                </a:lnTo>
                <a:lnTo>
                  <a:pt x="283535" y="36470"/>
                </a:lnTo>
                <a:lnTo>
                  <a:pt x="326178" y="20864"/>
                </a:lnTo>
                <a:lnTo>
                  <a:pt x="370657" y="9428"/>
                </a:lnTo>
                <a:lnTo>
                  <a:pt x="416737" y="2395"/>
                </a:lnTo>
                <a:lnTo>
                  <a:pt x="464184" y="0"/>
                </a:lnTo>
                <a:lnTo>
                  <a:pt x="511653" y="2395"/>
                </a:lnTo>
                <a:lnTo>
                  <a:pt x="557749" y="9428"/>
                </a:lnTo>
                <a:lnTo>
                  <a:pt x="602238" y="20864"/>
                </a:lnTo>
                <a:lnTo>
                  <a:pt x="644888" y="36470"/>
                </a:lnTo>
                <a:lnTo>
                  <a:pt x="685465" y="56014"/>
                </a:lnTo>
                <a:lnTo>
                  <a:pt x="723737" y="79262"/>
                </a:lnTo>
                <a:lnTo>
                  <a:pt x="759470" y="105980"/>
                </a:lnTo>
                <a:lnTo>
                  <a:pt x="792432" y="135937"/>
                </a:lnTo>
                <a:lnTo>
                  <a:pt x="822389" y="168899"/>
                </a:lnTo>
                <a:lnTo>
                  <a:pt x="849107" y="204632"/>
                </a:lnTo>
                <a:lnTo>
                  <a:pt x="872355" y="242904"/>
                </a:lnTo>
                <a:lnTo>
                  <a:pt x="891899" y="283481"/>
                </a:lnTo>
                <a:lnTo>
                  <a:pt x="907505" y="326131"/>
                </a:lnTo>
                <a:lnTo>
                  <a:pt x="918941" y="370620"/>
                </a:lnTo>
                <a:lnTo>
                  <a:pt x="925974" y="416716"/>
                </a:lnTo>
                <a:lnTo>
                  <a:pt x="928369" y="464184"/>
                </a:lnTo>
                <a:lnTo>
                  <a:pt x="925974" y="511632"/>
                </a:lnTo>
                <a:lnTo>
                  <a:pt x="918941" y="557712"/>
                </a:lnTo>
                <a:lnTo>
                  <a:pt x="907505" y="602191"/>
                </a:lnTo>
                <a:lnTo>
                  <a:pt x="891899" y="644834"/>
                </a:lnTo>
                <a:lnTo>
                  <a:pt x="872355" y="685409"/>
                </a:lnTo>
                <a:lnTo>
                  <a:pt x="849107" y="723681"/>
                </a:lnTo>
                <a:lnTo>
                  <a:pt x="822389" y="759418"/>
                </a:lnTo>
                <a:lnTo>
                  <a:pt x="792432" y="792384"/>
                </a:lnTo>
                <a:lnTo>
                  <a:pt x="759470" y="822348"/>
                </a:lnTo>
                <a:lnTo>
                  <a:pt x="723737" y="849074"/>
                </a:lnTo>
                <a:lnTo>
                  <a:pt x="685465" y="872330"/>
                </a:lnTo>
                <a:lnTo>
                  <a:pt x="644888" y="891881"/>
                </a:lnTo>
                <a:lnTo>
                  <a:pt x="602238" y="907494"/>
                </a:lnTo>
                <a:lnTo>
                  <a:pt x="557749" y="918936"/>
                </a:lnTo>
                <a:lnTo>
                  <a:pt x="511653" y="925972"/>
                </a:lnTo>
                <a:lnTo>
                  <a:pt x="464184" y="928369"/>
                </a:lnTo>
                <a:lnTo>
                  <a:pt x="416737" y="925972"/>
                </a:lnTo>
                <a:lnTo>
                  <a:pt x="370657" y="918936"/>
                </a:lnTo>
                <a:lnTo>
                  <a:pt x="326178" y="907494"/>
                </a:lnTo>
                <a:lnTo>
                  <a:pt x="283535" y="891881"/>
                </a:lnTo>
                <a:lnTo>
                  <a:pt x="242960" y="872330"/>
                </a:lnTo>
                <a:lnTo>
                  <a:pt x="204688" y="849074"/>
                </a:lnTo>
                <a:lnTo>
                  <a:pt x="168951" y="822348"/>
                </a:lnTo>
                <a:lnTo>
                  <a:pt x="135985" y="792384"/>
                </a:lnTo>
                <a:lnTo>
                  <a:pt x="106021" y="759418"/>
                </a:lnTo>
                <a:lnTo>
                  <a:pt x="79295" y="723681"/>
                </a:lnTo>
                <a:lnTo>
                  <a:pt x="56039" y="685409"/>
                </a:lnTo>
                <a:lnTo>
                  <a:pt x="36488" y="644834"/>
                </a:lnTo>
                <a:lnTo>
                  <a:pt x="20875" y="602191"/>
                </a:lnTo>
                <a:lnTo>
                  <a:pt x="9433" y="557712"/>
                </a:lnTo>
                <a:lnTo>
                  <a:pt x="2397" y="511632"/>
                </a:lnTo>
                <a:lnTo>
                  <a:pt x="0" y="464184"/>
                </a:lnTo>
                <a:close/>
              </a:path>
            </a:pathLst>
          </a:custGeom>
          <a:ln w="25400">
            <a:solidFill>
              <a:srgbClr val="9661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0691114" y="5227954"/>
            <a:ext cx="928369" cy="928369"/>
          </a:xfrm>
          <a:custGeom>
            <a:avLst/>
            <a:gdLst/>
            <a:ahLst/>
            <a:cxnLst/>
            <a:rect l="l" t="t" r="r" b="b"/>
            <a:pathLst>
              <a:path w="928370" h="928370">
                <a:moveTo>
                  <a:pt x="464184" y="0"/>
                </a:moveTo>
                <a:lnTo>
                  <a:pt x="416737" y="2395"/>
                </a:lnTo>
                <a:lnTo>
                  <a:pt x="370657" y="9428"/>
                </a:lnTo>
                <a:lnTo>
                  <a:pt x="326178" y="20864"/>
                </a:lnTo>
                <a:lnTo>
                  <a:pt x="283535" y="36470"/>
                </a:lnTo>
                <a:lnTo>
                  <a:pt x="242960" y="56014"/>
                </a:lnTo>
                <a:lnTo>
                  <a:pt x="204688" y="79262"/>
                </a:lnTo>
                <a:lnTo>
                  <a:pt x="168951" y="105980"/>
                </a:lnTo>
                <a:lnTo>
                  <a:pt x="135985" y="135937"/>
                </a:lnTo>
                <a:lnTo>
                  <a:pt x="106021" y="168899"/>
                </a:lnTo>
                <a:lnTo>
                  <a:pt x="79295" y="204632"/>
                </a:lnTo>
                <a:lnTo>
                  <a:pt x="56039" y="242904"/>
                </a:lnTo>
                <a:lnTo>
                  <a:pt x="36488" y="283481"/>
                </a:lnTo>
                <a:lnTo>
                  <a:pt x="20875" y="326131"/>
                </a:lnTo>
                <a:lnTo>
                  <a:pt x="9433" y="370620"/>
                </a:lnTo>
                <a:lnTo>
                  <a:pt x="2397" y="416716"/>
                </a:lnTo>
                <a:lnTo>
                  <a:pt x="0" y="464185"/>
                </a:lnTo>
                <a:lnTo>
                  <a:pt x="2397" y="511642"/>
                </a:lnTo>
                <a:lnTo>
                  <a:pt x="9433" y="557730"/>
                </a:lnTo>
                <a:lnTo>
                  <a:pt x="20875" y="602213"/>
                </a:lnTo>
                <a:lnTo>
                  <a:pt x="36488" y="644859"/>
                </a:lnTo>
                <a:lnTo>
                  <a:pt x="56039" y="685434"/>
                </a:lnTo>
                <a:lnTo>
                  <a:pt x="79295" y="723705"/>
                </a:lnTo>
                <a:lnTo>
                  <a:pt x="106021" y="759439"/>
                </a:lnTo>
                <a:lnTo>
                  <a:pt x="135985" y="792402"/>
                </a:lnTo>
                <a:lnTo>
                  <a:pt x="168951" y="822361"/>
                </a:lnTo>
                <a:lnTo>
                  <a:pt x="204688" y="849082"/>
                </a:lnTo>
                <a:lnTo>
                  <a:pt x="242960" y="872333"/>
                </a:lnTo>
                <a:lnTo>
                  <a:pt x="283535" y="891879"/>
                </a:lnTo>
                <a:lnTo>
                  <a:pt x="326178" y="907488"/>
                </a:lnTo>
                <a:lnTo>
                  <a:pt x="370657" y="918926"/>
                </a:lnTo>
                <a:lnTo>
                  <a:pt x="416737" y="925960"/>
                </a:lnTo>
                <a:lnTo>
                  <a:pt x="464184" y="928357"/>
                </a:lnTo>
                <a:lnTo>
                  <a:pt x="511653" y="925960"/>
                </a:lnTo>
                <a:lnTo>
                  <a:pt x="557749" y="918926"/>
                </a:lnTo>
                <a:lnTo>
                  <a:pt x="602238" y="907488"/>
                </a:lnTo>
                <a:lnTo>
                  <a:pt x="644888" y="891879"/>
                </a:lnTo>
                <a:lnTo>
                  <a:pt x="685465" y="872333"/>
                </a:lnTo>
                <a:lnTo>
                  <a:pt x="723737" y="849082"/>
                </a:lnTo>
                <a:lnTo>
                  <a:pt x="759470" y="822361"/>
                </a:lnTo>
                <a:lnTo>
                  <a:pt x="792432" y="792402"/>
                </a:lnTo>
                <a:lnTo>
                  <a:pt x="822389" y="759439"/>
                </a:lnTo>
                <a:lnTo>
                  <a:pt x="849107" y="723705"/>
                </a:lnTo>
                <a:lnTo>
                  <a:pt x="872355" y="685434"/>
                </a:lnTo>
                <a:lnTo>
                  <a:pt x="891899" y="644859"/>
                </a:lnTo>
                <a:lnTo>
                  <a:pt x="907505" y="602213"/>
                </a:lnTo>
                <a:lnTo>
                  <a:pt x="918941" y="557730"/>
                </a:lnTo>
                <a:lnTo>
                  <a:pt x="925974" y="511642"/>
                </a:lnTo>
                <a:lnTo>
                  <a:pt x="928369" y="464185"/>
                </a:lnTo>
                <a:lnTo>
                  <a:pt x="925974" y="416716"/>
                </a:lnTo>
                <a:lnTo>
                  <a:pt x="918941" y="370620"/>
                </a:lnTo>
                <a:lnTo>
                  <a:pt x="907505" y="326131"/>
                </a:lnTo>
                <a:lnTo>
                  <a:pt x="891899" y="283481"/>
                </a:lnTo>
                <a:lnTo>
                  <a:pt x="872355" y="242904"/>
                </a:lnTo>
                <a:lnTo>
                  <a:pt x="849107" y="204632"/>
                </a:lnTo>
                <a:lnTo>
                  <a:pt x="822389" y="168899"/>
                </a:lnTo>
                <a:lnTo>
                  <a:pt x="792432" y="135937"/>
                </a:lnTo>
                <a:lnTo>
                  <a:pt x="759470" y="105980"/>
                </a:lnTo>
                <a:lnTo>
                  <a:pt x="723737" y="79262"/>
                </a:lnTo>
                <a:lnTo>
                  <a:pt x="685465" y="56014"/>
                </a:lnTo>
                <a:lnTo>
                  <a:pt x="644888" y="36470"/>
                </a:lnTo>
                <a:lnTo>
                  <a:pt x="602238" y="20864"/>
                </a:lnTo>
                <a:lnTo>
                  <a:pt x="557749" y="9428"/>
                </a:lnTo>
                <a:lnTo>
                  <a:pt x="511653" y="2395"/>
                </a:lnTo>
                <a:lnTo>
                  <a:pt x="464184" y="0"/>
                </a:lnTo>
                <a:close/>
              </a:path>
            </a:pathLst>
          </a:custGeom>
          <a:solidFill>
            <a:srgbClr val="9661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11866" y="5242305"/>
            <a:ext cx="928369" cy="928369"/>
          </a:xfrm>
          <a:custGeom>
            <a:avLst/>
            <a:gdLst/>
            <a:ahLst/>
            <a:cxnLst/>
            <a:rect l="l" t="t" r="r" b="b"/>
            <a:pathLst>
              <a:path w="928370" h="928370">
                <a:moveTo>
                  <a:pt x="0" y="464172"/>
                </a:moveTo>
                <a:lnTo>
                  <a:pt x="2397" y="416705"/>
                </a:lnTo>
                <a:lnTo>
                  <a:pt x="9433" y="370612"/>
                </a:lnTo>
                <a:lnTo>
                  <a:pt x="20875" y="326124"/>
                </a:lnTo>
                <a:lnTo>
                  <a:pt x="36488" y="283476"/>
                </a:lnTo>
                <a:lnTo>
                  <a:pt x="56039" y="242900"/>
                </a:lnTo>
                <a:lnTo>
                  <a:pt x="79295" y="204629"/>
                </a:lnTo>
                <a:lnTo>
                  <a:pt x="106021" y="168896"/>
                </a:lnTo>
                <a:lnTo>
                  <a:pt x="135985" y="135936"/>
                </a:lnTo>
                <a:lnTo>
                  <a:pt x="168951" y="105979"/>
                </a:lnTo>
                <a:lnTo>
                  <a:pt x="204688" y="79261"/>
                </a:lnTo>
                <a:lnTo>
                  <a:pt x="242960" y="56014"/>
                </a:lnTo>
                <a:lnTo>
                  <a:pt x="283535" y="36470"/>
                </a:lnTo>
                <a:lnTo>
                  <a:pt x="326178" y="20864"/>
                </a:lnTo>
                <a:lnTo>
                  <a:pt x="370657" y="9428"/>
                </a:lnTo>
                <a:lnTo>
                  <a:pt x="416737" y="2395"/>
                </a:lnTo>
                <a:lnTo>
                  <a:pt x="464184" y="0"/>
                </a:lnTo>
                <a:lnTo>
                  <a:pt x="511653" y="2395"/>
                </a:lnTo>
                <a:lnTo>
                  <a:pt x="557749" y="9428"/>
                </a:lnTo>
                <a:lnTo>
                  <a:pt x="602238" y="20864"/>
                </a:lnTo>
                <a:lnTo>
                  <a:pt x="644888" y="36470"/>
                </a:lnTo>
                <a:lnTo>
                  <a:pt x="685465" y="56014"/>
                </a:lnTo>
                <a:lnTo>
                  <a:pt x="723737" y="79261"/>
                </a:lnTo>
                <a:lnTo>
                  <a:pt x="759470" y="105979"/>
                </a:lnTo>
                <a:lnTo>
                  <a:pt x="792432" y="135936"/>
                </a:lnTo>
                <a:lnTo>
                  <a:pt x="822389" y="168896"/>
                </a:lnTo>
                <a:lnTo>
                  <a:pt x="849107" y="204629"/>
                </a:lnTo>
                <a:lnTo>
                  <a:pt x="872355" y="242900"/>
                </a:lnTo>
                <a:lnTo>
                  <a:pt x="891899" y="283476"/>
                </a:lnTo>
                <a:lnTo>
                  <a:pt x="907505" y="326124"/>
                </a:lnTo>
                <a:lnTo>
                  <a:pt x="918941" y="370612"/>
                </a:lnTo>
                <a:lnTo>
                  <a:pt x="925974" y="416705"/>
                </a:lnTo>
                <a:lnTo>
                  <a:pt x="928369" y="464172"/>
                </a:lnTo>
                <a:lnTo>
                  <a:pt x="925974" y="511630"/>
                </a:lnTo>
                <a:lnTo>
                  <a:pt x="918941" y="557717"/>
                </a:lnTo>
                <a:lnTo>
                  <a:pt x="907505" y="602200"/>
                </a:lnTo>
                <a:lnTo>
                  <a:pt x="891899" y="644846"/>
                </a:lnTo>
                <a:lnTo>
                  <a:pt x="872355" y="685421"/>
                </a:lnTo>
                <a:lnTo>
                  <a:pt x="849107" y="723692"/>
                </a:lnTo>
                <a:lnTo>
                  <a:pt x="822389" y="759426"/>
                </a:lnTo>
                <a:lnTo>
                  <a:pt x="792432" y="792389"/>
                </a:lnTo>
                <a:lnTo>
                  <a:pt x="759470" y="822348"/>
                </a:lnTo>
                <a:lnTo>
                  <a:pt x="723737" y="849069"/>
                </a:lnTo>
                <a:lnTo>
                  <a:pt x="685465" y="872320"/>
                </a:lnTo>
                <a:lnTo>
                  <a:pt x="644888" y="891866"/>
                </a:lnTo>
                <a:lnTo>
                  <a:pt x="602238" y="907475"/>
                </a:lnTo>
                <a:lnTo>
                  <a:pt x="557749" y="918914"/>
                </a:lnTo>
                <a:lnTo>
                  <a:pt x="511653" y="925948"/>
                </a:lnTo>
                <a:lnTo>
                  <a:pt x="464184" y="928344"/>
                </a:lnTo>
                <a:lnTo>
                  <a:pt x="416737" y="925948"/>
                </a:lnTo>
                <a:lnTo>
                  <a:pt x="370657" y="918914"/>
                </a:lnTo>
                <a:lnTo>
                  <a:pt x="326178" y="907475"/>
                </a:lnTo>
                <a:lnTo>
                  <a:pt x="283535" y="891866"/>
                </a:lnTo>
                <a:lnTo>
                  <a:pt x="242960" y="872320"/>
                </a:lnTo>
                <a:lnTo>
                  <a:pt x="204688" y="849069"/>
                </a:lnTo>
                <a:lnTo>
                  <a:pt x="168951" y="822348"/>
                </a:lnTo>
                <a:lnTo>
                  <a:pt x="135985" y="792389"/>
                </a:lnTo>
                <a:lnTo>
                  <a:pt x="106021" y="759426"/>
                </a:lnTo>
                <a:lnTo>
                  <a:pt x="79295" y="723692"/>
                </a:lnTo>
                <a:lnTo>
                  <a:pt x="56039" y="685421"/>
                </a:lnTo>
                <a:lnTo>
                  <a:pt x="36488" y="644846"/>
                </a:lnTo>
                <a:lnTo>
                  <a:pt x="20875" y="602200"/>
                </a:lnTo>
                <a:lnTo>
                  <a:pt x="9433" y="557717"/>
                </a:lnTo>
                <a:lnTo>
                  <a:pt x="2397" y="511630"/>
                </a:lnTo>
                <a:lnTo>
                  <a:pt x="0" y="464172"/>
                </a:lnTo>
                <a:close/>
              </a:path>
            </a:pathLst>
          </a:custGeom>
          <a:ln w="25400">
            <a:solidFill>
              <a:srgbClr val="754B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3CE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63395" y="484378"/>
            <a:ext cx="7823200" cy="1462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1">
                <a:solidFill>
                  <a:srgbClr val="E3CE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7109" y="2282444"/>
            <a:ext cx="8689340" cy="3684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754B2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28.png"/><Relationship Id="rId26" Type="http://schemas.openxmlformats.org/officeDocument/2006/relationships/image" Target="../media/image68.png"/><Relationship Id="rId3" Type="http://schemas.openxmlformats.org/officeDocument/2006/relationships/image" Target="../media/image47.png"/><Relationship Id="rId21" Type="http://schemas.openxmlformats.org/officeDocument/2006/relationships/image" Target="../media/image63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7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6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10" Type="http://schemas.openxmlformats.org/officeDocument/2006/relationships/image" Target="../media/image54.png"/><Relationship Id="rId19" Type="http://schemas.openxmlformats.org/officeDocument/2006/relationships/image" Target="../media/image37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5.png"/><Relationship Id="rId26" Type="http://schemas.openxmlformats.org/officeDocument/2006/relationships/image" Target="../media/image28.png"/><Relationship Id="rId3" Type="http://schemas.openxmlformats.org/officeDocument/2006/relationships/image" Target="../media/image72.png"/><Relationship Id="rId21" Type="http://schemas.openxmlformats.org/officeDocument/2006/relationships/image" Target="../media/image7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5" Type="http://schemas.openxmlformats.org/officeDocument/2006/relationships/image" Target="../media/image82.png"/><Relationship Id="rId2" Type="http://schemas.openxmlformats.org/officeDocument/2006/relationships/image" Target="../media/image71.png"/><Relationship Id="rId16" Type="http://schemas.openxmlformats.org/officeDocument/2006/relationships/image" Target="../media/image69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66.png"/><Relationship Id="rId24" Type="http://schemas.openxmlformats.org/officeDocument/2006/relationships/image" Target="../media/image81.png"/><Relationship Id="rId5" Type="http://schemas.openxmlformats.org/officeDocument/2006/relationships/image" Target="../media/image74.png"/><Relationship Id="rId15" Type="http://schemas.openxmlformats.org/officeDocument/2006/relationships/image" Target="../media/image53.png"/><Relationship Id="rId23" Type="http://schemas.openxmlformats.org/officeDocument/2006/relationships/image" Target="../media/image80.png"/><Relationship Id="rId10" Type="http://schemas.openxmlformats.org/officeDocument/2006/relationships/image" Target="../media/image65.png"/><Relationship Id="rId19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openxmlformats.org/officeDocument/2006/relationships/image" Target="../media/image64.png"/><Relationship Id="rId14" Type="http://schemas.openxmlformats.org/officeDocument/2006/relationships/image" Target="../media/image52.png"/><Relationship Id="rId2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2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0" Type="http://schemas.openxmlformats.org/officeDocument/2006/relationships/image" Target="../media/image90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28.png"/><Relationship Id="rId26" Type="http://schemas.openxmlformats.org/officeDocument/2006/relationships/image" Target="../media/image68.png"/><Relationship Id="rId3" Type="http://schemas.openxmlformats.org/officeDocument/2006/relationships/image" Target="../media/image47.png"/><Relationship Id="rId21" Type="http://schemas.openxmlformats.org/officeDocument/2006/relationships/image" Target="../media/image63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7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6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10" Type="http://schemas.openxmlformats.org/officeDocument/2006/relationships/image" Target="../media/image54.png"/><Relationship Id="rId19" Type="http://schemas.openxmlformats.org/officeDocument/2006/relationships/image" Target="../media/image37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28.png"/><Relationship Id="rId12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0" Type="http://schemas.openxmlformats.org/officeDocument/2006/relationships/image" Target="../media/image90.png"/><Relationship Id="rId4" Type="http://schemas.openxmlformats.org/officeDocument/2006/relationships/image" Target="../media/image92.png"/><Relationship Id="rId9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5.png"/><Relationship Id="rId26" Type="http://schemas.openxmlformats.org/officeDocument/2006/relationships/image" Target="../media/image28.png"/><Relationship Id="rId3" Type="http://schemas.openxmlformats.org/officeDocument/2006/relationships/image" Target="../media/image72.png"/><Relationship Id="rId21" Type="http://schemas.openxmlformats.org/officeDocument/2006/relationships/image" Target="../media/image77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5" Type="http://schemas.openxmlformats.org/officeDocument/2006/relationships/image" Target="../media/image82.png"/><Relationship Id="rId2" Type="http://schemas.openxmlformats.org/officeDocument/2006/relationships/image" Target="../media/image71.png"/><Relationship Id="rId16" Type="http://schemas.openxmlformats.org/officeDocument/2006/relationships/image" Target="../media/image69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66.png"/><Relationship Id="rId24" Type="http://schemas.openxmlformats.org/officeDocument/2006/relationships/image" Target="../media/image81.png"/><Relationship Id="rId5" Type="http://schemas.openxmlformats.org/officeDocument/2006/relationships/image" Target="../media/image74.png"/><Relationship Id="rId15" Type="http://schemas.openxmlformats.org/officeDocument/2006/relationships/image" Target="../media/image53.png"/><Relationship Id="rId23" Type="http://schemas.openxmlformats.org/officeDocument/2006/relationships/image" Target="../media/image80.png"/><Relationship Id="rId10" Type="http://schemas.openxmlformats.org/officeDocument/2006/relationships/image" Target="../media/image65.png"/><Relationship Id="rId19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openxmlformats.org/officeDocument/2006/relationships/image" Target="../media/image64.png"/><Relationship Id="rId14" Type="http://schemas.openxmlformats.org/officeDocument/2006/relationships/image" Target="../media/image52.png"/><Relationship Id="rId22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1.png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12" Type="http://schemas.openxmlformats.org/officeDocument/2006/relationships/image" Target="../media/image9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11" Type="http://schemas.openxmlformats.org/officeDocument/2006/relationships/image" Target="../media/image89.png"/><Relationship Id="rId5" Type="http://schemas.openxmlformats.org/officeDocument/2006/relationships/image" Target="../media/image95.png"/><Relationship Id="rId10" Type="http://schemas.openxmlformats.org/officeDocument/2006/relationships/image" Target="../media/image88.png"/><Relationship Id="rId4" Type="http://schemas.openxmlformats.org/officeDocument/2006/relationships/image" Target="../media/image94.png"/><Relationship Id="rId9" Type="http://schemas.openxmlformats.org/officeDocument/2006/relationships/image" Target="../media/image28.png"/><Relationship Id="rId1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7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3CE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0501" y="0"/>
            <a:ext cx="11487785" cy="6285865"/>
            <a:chOff x="460501" y="0"/>
            <a:chExt cx="11487785" cy="6285865"/>
          </a:xfrm>
        </p:grpSpPr>
        <p:sp>
          <p:nvSpPr>
            <p:cNvPr id="4" name="object 4"/>
            <p:cNvSpPr/>
            <p:nvPr/>
          </p:nvSpPr>
          <p:spPr>
            <a:xfrm>
              <a:off x="473201" y="501015"/>
              <a:ext cx="10868025" cy="5772150"/>
            </a:xfrm>
            <a:custGeom>
              <a:avLst/>
              <a:gdLst/>
              <a:ahLst/>
              <a:cxnLst/>
              <a:rect l="l" t="t" r="r" b="b"/>
              <a:pathLst>
                <a:path w="10868025" h="5772150">
                  <a:moveTo>
                    <a:pt x="10437368" y="0"/>
                  </a:moveTo>
                  <a:lnTo>
                    <a:pt x="430339" y="0"/>
                  </a:lnTo>
                  <a:lnTo>
                    <a:pt x="383449" y="2525"/>
                  </a:lnTo>
                  <a:lnTo>
                    <a:pt x="338022" y="9925"/>
                  </a:lnTo>
                  <a:lnTo>
                    <a:pt x="294319" y="21938"/>
                  </a:lnTo>
                  <a:lnTo>
                    <a:pt x="252604" y="38302"/>
                  </a:lnTo>
                  <a:lnTo>
                    <a:pt x="213139" y="58753"/>
                  </a:lnTo>
                  <a:lnTo>
                    <a:pt x="176187" y="83031"/>
                  </a:lnTo>
                  <a:lnTo>
                    <a:pt x="142010" y="110872"/>
                  </a:lnTo>
                  <a:lnTo>
                    <a:pt x="110870" y="142014"/>
                  </a:lnTo>
                  <a:lnTo>
                    <a:pt x="83031" y="176195"/>
                  </a:lnTo>
                  <a:lnTo>
                    <a:pt x="58754" y="213153"/>
                  </a:lnTo>
                  <a:lnTo>
                    <a:pt x="38302" y="252624"/>
                  </a:lnTo>
                  <a:lnTo>
                    <a:pt x="21939" y="294347"/>
                  </a:lnTo>
                  <a:lnTo>
                    <a:pt x="9925" y="338059"/>
                  </a:lnTo>
                  <a:lnTo>
                    <a:pt x="2525" y="383499"/>
                  </a:lnTo>
                  <a:lnTo>
                    <a:pt x="0" y="430402"/>
                  </a:lnTo>
                  <a:lnTo>
                    <a:pt x="0" y="5341429"/>
                  </a:lnTo>
                  <a:lnTo>
                    <a:pt x="2525" y="5388319"/>
                  </a:lnTo>
                  <a:lnTo>
                    <a:pt x="9925" y="5433746"/>
                  </a:lnTo>
                  <a:lnTo>
                    <a:pt x="21939" y="5477449"/>
                  </a:lnTo>
                  <a:lnTo>
                    <a:pt x="38302" y="5519164"/>
                  </a:lnTo>
                  <a:lnTo>
                    <a:pt x="58754" y="5558629"/>
                  </a:lnTo>
                  <a:lnTo>
                    <a:pt x="83031" y="5595581"/>
                  </a:lnTo>
                  <a:lnTo>
                    <a:pt x="110870" y="5629758"/>
                  </a:lnTo>
                  <a:lnTo>
                    <a:pt x="142010" y="5660898"/>
                  </a:lnTo>
                  <a:lnTo>
                    <a:pt x="176187" y="5688737"/>
                  </a:lnTo>
                  <a:lnTo>
                    <a:pt x="213139" y="5713014"/>
                  </a:lnTo>
                  <a:lnTo>
                    <a:pt x="252604" y="5733466"/>
                  </a:lnTo>
                  <a:lnTo>
                    <a:pt x="294319" y="5749829"/>
                  </a:lnTo>
                  <a:lnTo>
                    <a:pt x="338022" y="5761843"/>
                  </a:lnTo>
                  <a:lnTo>
                    <a:pt x="383449" y="5769243"/>
                  </a:lnTo>
                  <a:lnTo>
                    <a:pt x="430339" y="5771769"/>
                  </a:lnTo>
                  <a:lnTo>
                    <a:pt x="10437368" y="5771769"/>
                  </a:lnTo>
                  <a:lnTo>
                    <a:pt x="10484271" y="5769243"/>
                  </a:lnTo>
                  <a:lnTo>
                    <a:pt x="10529711" y="5761843"/>
                  </a:lnTo>
                  <a:lnTo>
                    <a:pt x="10573423" y="5749829"/>
                  </a:lnTo>
                  <a:lnTo>
                    <a:pt x="10615146" y="5733466"/>
                  </a:lnTo>
                  <a:lnTo>
                    <a:pt x="10654617" y="5713014"/>
                  </a:lnTo>
                  <a:lnTo>
                    <a:pt x="10691575" y="5688737"/>
                  </a:lnTo>
                  <a:lnTo>
                    <a:pt x="10725756" y="5660898"/>
                  </a:lnTo>
                  <a:lnTo>
                    <a:pt x="10756898" y="5629758"/>
                  </a:lnTo>
                  <a:lnTo>
                    <a:pt x="10784739" y="5595581"/>
                  </a:lnTo>
                  <a:lnTo>
                    <a:pt x="10809017" y="5558629"/>
                  </a:lnTo>
                  <a:lnTo>
                    <a:pt x="10829468" y="5519164"/>
                  </a:lnTo>
                  <a:lnTo>
                    <a:pt x="10845832" y="5477449"/>
                  </a:lnTo>
                  <a:lnTo>
                    <a:pt x="10857845" y="5433746"/>
                  </a:lnTo>
                  <a:lnTo>
                    <a:pt x="10865245" y="5388319"/>
                  </a:lnTo>
                  <a:lnTo>
                    <a:pt x="10867771" y="5341429"/>
                  </a:lnTo>
                  <a:lnTo>
                    <a:pt x="10867771" y="430402"/>
                  </a:lnTo>
                  <a:lnTo>
                    <a:pt x="10865245" y="383499"/>
                  </a:lnTo>
                  <a:lnTo>
                    <a:pt x="10857845" y="338059"/>
                  </a:lnTo>
                  <a:lnTo>
                    <a:pt x="10845832" y="294347"/>
                  </a:lnTo>
                  <a:lnTo>
                    <a:pt x="10829468" y="252624"/>
                  </a:lnTo>
                  <a:lnTo>
                    <a:pt x="10809017" y="213153"/>
                  </a:lnTo>
                  <a:lnTo>
                    <a:pt x="10784739" y="176195"/>
                  </a:lnTo>
                  <a:lnTo>
                    <a:pt x="10756898" y="142014"/>
                  </a:lnTo>
                  <a:lnTo>
                    <a:pt x="10725756" y="110872"/>
                  </a:lnTo>
                  <a:lnTo>
                    <a:pt x="10691575" y="83031"/>
                  </a:lnTo>
                  <a:lnTo>
                    <a:pt x="10654617" y="58753"/>
                  </a:lnTo>
                  <a:lnTo>
                    <a:pt x="10615146" y="38302"/>
                  </a:lnTo>
                  <a:lnTo>
                    <a:pt x="10573423" y="21938"/>
                  </a:lnTo>
                  <a:lnTo>
                    <a:pt x="10529711" y="9925"/>
                  </a:lnTo>
                  <a:lnTo>
                    <a:pt x="10484271" y="2525"/>
                  </a:lnTo>
                  <a:lnTo>
                    <a:pt x="10437368" y="0"/>
                  </a:lnTo>
                  <a:close/>
                </a:path>
              </a:pathLst>
            </a:custGeom>
            <a:solidFill>
              <a:srgbClr val="EDE1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3201" y="501015"/>
              <a:ext cx="10868025" cy="5772150"/>
            </a:xfrm>
            <a:custGeom>
              <a:avLst/>
              <a:gdLst/>
              <a:ahLst/>
              <a:cxnLst/>
              <a:rect l="l" t="t" r="r" b="b"/>
              <a:pathLst>
                <a:path w="10868025" h="5772150">
                  <a:moveTo>
                    <a:pt x="0" y="430402"/>
                  </a:moveTo>
                  <a:lnTo>
                    <a:pt x="2525" y="383499"/>
                  </a:lnTo>
                  <a:lnTo>
                    <a:pt x="9925" y="338059"/>
                  </a:lnTo>
                  <a:lnTo>
                    <a:pt x="21939" y="294347"/>
                  </a:lnTo>
                  <a:lnTo>
                    <a:pt x="38302" y="252624"/>
                  </a:lnTo>
                  <a:lnTo>
                    <a:pt x="58754" y="213153"/>
                  </a:lnTo>
                  <a:lnTo>
                    <a:pt x="83031" y="176195"/>
                  </a:lnTo>
                  <a:lnTo>
                    <a:pt x="110870" y="142014"/>
                  </a:lnTo>
                  <a:lnTo>
                    <a:pt x="142010" y="110872"/>
                  </a:lnTo>
                  <a:lnTo>
                    <a:pt x="176187" y="83031"/>
                  </a:lnTo>
                  <a:lnTo>
                    <a:pt x="213139" y="58753"/>
                  </a:lnTo>
                  <a:lnTo>
                    <a:pt x="252604" y="38302"/>
                  </a:lnTo>
                  <a:lnTo>
                    <a:pt x="294319" y="21938"/>
                  </a:lnTo>
                  <a:lnTo>
                    <a:pt x="338022" y="9925"/>
                  </a:lnTo>
                  <a:lnTo>
                    <a:pt x="383449" y="2525"/>
                  </a:lnTo>
                  <a:lnTo>
                    <a:pt x="430339" y="0"/>
                  </a:lnTo>
                  <a:lnTo>
                    <a:pt x="10437368" y="0"/>
                  </a:lnTo>
                  <a:lnTo>
                    <a:pt x="10484271" y="2525"/>
                  </a:lnTo>
                  <a:lnTo>
                    <a:pt x="10529711" y="9925"/>
                  </a:lnTo>
                  <a:lnTo>
                    <a:pt x="10573423" y="21938"/>
                  </a:lnTo>
                  <a:lnTo>
                    <a:pt x="10615146" y="38302"/>
                  </a:lnTo>
                  <a:lnTo>
                    <a:pt x="10654617" y="58753"/>
                  </a:lnTo>
                  <a:lnTo>
                    <a:pt x="10691575" y="83031"/>
                  </a:lnTo>
                  <a:lnTo>
                    <a:pt x="10725756" y="110872"/>
                  </a:lnTo>
                  <a:lnTo>
                    <a:pt x="10756898" y="142014"/>
                  </a:lnTo>
                  <a:lnTo>
                    <a:pt x="10784739" y="176195"/>
                  </a:lnTo>
                  <a:lnTo>
                    <a:pt x="10809017" y="213153"/>
                  </a:lnTo>
                  <a:lnTo>
                    <a:pt x="10829468" y="252624"/>
                  </a:lnTo>
                  <a:lnTo>
                    <a:pt x="10845832" y="294347"/>
                  </a:lnTo>
                  <a:lnTo>
                    <a:pt x="10857845" y="338059"/>
                  </a:lnTo>
                  <a:lnTo>
                    <a:pt x="10865245" y="383499"/>
                  </a:lnTo>
                  <a:lnTo>
                    <a:pt x="10867771" y="430402"/>
                  </a:lnTo>
                  <a:lnTo>
                    <a:pt x="10867771" y="5341429"/>
                  </a:lnTo>
                  <a:lnTo>
                    <a:pt x="10865245" y="5388319"/>
                  </a:lnTo>
                  <a:lnTo>
                    <a:pt x="10857845" y="5433746"/>
                  </a:lnTo>
                  <a:lnTo>
                    <a:pt x="10845832" y="5477449"/>
                  </a:lnTo>
                  <a:lnTo>
                    <a:pt x="10829468" y="5519164"/>
                  </a:lnTo>
                  <a:lnTo>
                    <a:pt x="10809017" y="5558629"/>
                  </a:lnTo>
                  <a:lnTo>
                    <a:pt x="10784739" y="5595581"/>
                  </a:lnTo>
                  <a:lnTo>
                    <a:pt x="10756898" y="5629758"/>
                  </a:lnTo>
                  <a:lnTo>
                    <a:pt x="10725756" y="5660898"/>
                  </a:lnTo>
                  <a:lnTo>
                    <a:pt x="10691575" y="5688737"/>
                  </a:lnTo>
                  <a:lnTo>
                    <a:pt x="10654617" y="5713014"/>
                  </a:lnTo>
                  <a:lnTo>
                    <a:pt x="10615146" y="5733466"/>
                  </a:lnTo>
                  <a:lnTo>
                    <a:pt x="10573423" y="5749829"/>
                  </a:lnTo>
                  <a:lnTo>
                    <a:pt x="10529711" y="5761843"/>
                  </a:lnTo>
                  <a:lnTo>
                    <a:pt x="10484271" y="5769243"/>
                  </a:lnTo>
                  <a:lnTo>
                    <a:pt x="10437368" y="5771769"/>
                  </a:lnTo>
                  <a:lnTo>
                    <a:pt x="430339" y="5771769"/>
                  </a:lnTo>
                  <a:lnTo>
                    <a:pt x="383449" y="5769243"/>
                  </a:lnTo>
                  <a:lnTo>
                    <a:pt x="338022" y="5761843"/>
                  </a:lnTo>
                  <a:lnTo>
                    <a:pt x="294319" y="5749829"/>
                  </a:lnTo>
                  <a:lnTo>
                    <a:pt x="252604" y="5733466"/>
                  </a:lnTo>
                  <a:lnTo>
                    <a:pt x="213139" y="5713014"/>
                  </a:lnTo>
                  <a:lnTo>
                    <a:pt x="176187" y="5688737"/>
                  </a:lnTo>
                  <a:lnTo>
                    <a:pt x="142010" y="5660898"/>
                  </a:lnTo>
                  <a:lnTo>
                    <a:pt x="110870" y="5629758"/>
                  </a:lnTo>
                  <a:lnTo>
                    <a:pt x="83031" y="5595581"/>
                  </a:lnTo>
                  <a:lnTo>
                    <a:pt x="58754" y="5558629"/>
                  </a:lnTo>
                  <a:lnTo>
                    <a:pt x="38302" y="5519164"/>
                  </a:lnTo>
                  <a:lnTo>
                    <a:pt x="21939" y="5477449"/>
                  </a:lnTo>
                  <a:lnTo>
                    <a:pt x="9925" y="5433746"/>
                  </a:lnTo>
                  <a:lnTo>
                    <a:pt x="2525" y="5388319"/>
                  </a:lnTo>
                  <a:lnTo>
                    <a:pt x="0" y="5341429"/>
                  </a:lnTo>
                  <a:lnTo>
                    <a:pt x="0" y="430402"/>
                  </a:lnTo>
                  <a:close/>
                </a:path>
              </a:pathLst>
            </a:custGeom>
            <a:ln w="25400">
              <a:solidFill>
                <a:srgbClr val="F8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6557" y="559434"/>
              <a:ext cx="10862310" cy="5703570"/>
            </a:xfrm>
            <a:custGeom>
              <a:avLst/>
              <a:gdLst/>
              <a:ahLst/>
              <a:cxnLst/>
              <a:rect l="l" t="t" r="r" b="b"/>
              <a:pathLst>
                <a:path w="10862310" h="5703570">
                  <a:moveTo>
                    <a:pt x="279692" y="4952"/>
                  </a:moveTo>
                  <a:lnTo>
                    <a:pt x="279692" y="2968243"/>
                  </a:lnTo>
                </a:path>
                <a:path w="10862310" h="5703570">
                  <a:moveTo>
                    <a:pt x="541223" y="4952"/>
                  </a:moveTo>
                  <a:lnTo>
                    <a:pt x="541223" y="2968243"/>
                  </a:lnTo>
                </a:path>
                <a:path w="10862310" h="5703570">
                  <a:moveTo>
                    <a:pt x="811542" y="4952"/>
                  </a:moveTo>
                  <a:lnTo>
                    <a:pt x="811542" y="2968243"/>
                  </a:lnTo>
                </a:path>
                <a:path w="10862310" h="5703570">
                  <a:moveTo>
                    <a:pt x="1073035" y="4952"/>
                  </a:moveTo>
                  <a:lnTo>
                    <a:pt x="1073035" y="2968243"/>
                  </a:lnTo>
                </a:path>
                <a:path w="10862310" h="5703570">
                  <a:moveTo>
                    <a:pt x="1334528" y="4952"/>
                  </a:moveTo>
                  <a:lnTo>
                    <a:pt x="1334528" y="2968243"/>
                  </a:lnTo>
                </a:path>
                <a:path w="10862310" h="5703570">
                  <a:moveTo>
                    <a:pt x="1596148" y="4952"/>
                  </a:moveTo>
                  <a:lnTo>
                    <a:pt x="1596148" y="2968243"/>
                  </a:lnTo>
                </a:path>
                <a:path w="10862310" h="5703570">
                  <a:moveTo>
                    <a:pt x="1866404" y="4952"/>
                  </a:moveTo>
                  <a:lnTo>
                    <a:pt x="1866404" y="2968243"/>
                  </a:lnTo>
                </a:path>
                <a:path w="10862310" h="5703570">
                  <a:moveTo>
                    <a:pt x="2127897" y="4952"/>
                  </a:moveTo>
                  <a:lnTo>
                    <a:pt x="2127897" y="2968243"/>
                  </a:lnTo>
                </a:path>
                <a:path w="10862310" h="5703570">
                  <a:moveTo>
                    <a:pt x="2380754" y="4952"/>
                  </a:moveTo>
                  <a:lnTo>
                    <a:pt x="2380754" y="2968243"/>
                  </a:lnTo>
                </a:path>
                <a:path w="10862310" h="5703570">
                  <a:moveTo>
                    <a:pt x="2642247" y="4952"/>
                  </a:moveTo>
                  <a:lnTo>
                    <a:pt x="2642247" y="2968243"/>
                  </a:lnTo>
                </a:path>
                <a:path w="10862310" h="5703570">
                  <a:moveTo>
                    <a:pt x="2912503" y="4952"/>
                  </a:moveTo>
                  <a:lnTo>
                    <a:pt x="2912503" y="2968243"/>
                  </a:lnTo>
                </a:path>
                <a:path w="10862310" h="5703570">
                  <a:moveTo>
                    <a:pt x="3174123" y="4952"/>
                  </a:moveTo>
                  <a:lnTo>
                    <a:pt x="3174123" y="2968243"/>
                  </a:lnTo>
                </a:path>
                <a:path w="10862310" h="5703570">
                  <a:moveTo>
                    <a:pt x="3435616" y="4952"/>
                  </a:moveTo>
                  <a:lnTo>
                    <a:pt x="3435616" y="2968243"/>
                  </a:lnTo>
                </a:path>
                <a:path w="10862310" h="5703570">
                  <a:moveTo>
                    <a:pt x="3697109" y="4952"/>
                  </a:moveTo>
                  <a:lnTo>
                    <a:pt x="3697109" y="2968243"/>
                  </a:lnTo>
                </a:path>
                <a:path w="10862310" h="5703570">
                  <a:moveTo>
                    <a:pt x="3967365" y="4952"/>
                  </a:moveTo>
                  <a:lnTo>
                    <a:pt x="3967365" y="2968243"/>
                  </a:lnTo>
                </a:path>
                <a:path w="10862310" h="5703570">
                  <a:moveTo>
                    <a:pt x="4228985" y="4952"/>
                  </a:moveTo>
                  <a:lnTo>
                    <a:pt x="4228985" y="2968243"/>
                  </a:lnTo>
                </a:path>
                <a:path w="10862310" h="5703570">
                  <a:moveTo>
                    <a:pt x="4499241" y="4952"/>
                  </a:moveTo>
                  <a:lnTo>
                    <a:pt x="4499241" y="2968243"/>
                  </a:lnTo>
                </a:path>
                <a:path w="10862310" h="5703570">
                  <a:moveTo>
                    <a:pt x="4760734" y="4952"/>
                  </a:moveTo>
                  <a:lnTo>
                    <a:pt x="4760734" y="2968243"/>
                  </a:lnTo>
                </a:path>
                <a:path w="10862310" h="5703570">
                  <a:moveTo>
                    <a:pt x="5030990" y="4952"/>
                  </a:moveTo>
                  <a:lnTo>
                    <a:pt x="5030990" y="2968243"/>
                  </a:lnTo>
                </a:path>
                <a:path w="10862310" h="5703570">
                  <a:moveTo>
                    <a:pt x="5292483" y="4952"/>
                  </a:moveTo>
                  <a:lnTo>
                    <a:pt x="5292483" y="2968243"/>
                  </a:lnTo>
                </a:path>
                <a:path w="10862310" h="5703570">
                  <a:moveTo>
                    <a:pt x="9423" y="2750057"/>
                  </a:moveTo>
                  <a:lnTo>
                    <a:pt x="5588901" y="2750057"/>
                  </a:lnTo>
                </a:path>
                <a:path w="10862310" h="5703570">
                  <a:moveTo>
                    <a:pt x="9423" y="2494915"/>
                  </a:moveTo>
                  <a:lnTo>
                    <a:pt x="5588901" y="2494915"/>
                  </a:lnTo>
                </a:path>
                <a:path w="10862310" h="5703570">
                  <a:moveTo>
                    <a:pt x="9423" y="2248027"/>
                  </a:moveTo>
                  <a:lnTo>
                    <a:pt x="5588901" y="2248027"/>
                  </a:lnTo>
                </a:path>
                <a:path w="10862310" h="5703570">
                  <a:moveTo>
                    <a:pt x="9423" y="2001012"/>
                  </a:moveTo>
                  <a:lnTo>
                    <a:pt x="5588901" y="2001012"/>
                  </a:lnTo>
                </a:path>
                <a:path w="10862310" h="5703570">
                  <a:moveTo>
                    <a:pt x="9423" y="1754124"/>
                  </a:moveTo>
                  <a:lnTo>
                    <a:pt x="5588901" y="1754124"/>
                  </a:lnTo>
                </a:path>
                <a:path w="10862310" h="5703570">
                  <a:moveTo>
                    <a:pt x="9423" y="1498980"/>
                  </a:moveTo>
                  <a:lnTo>
                    <a:pt x="5588901" y="1498980"/>
                  </a:lnTo>
                </a:path>
                <a:path w="10862310" h="5703570">
                  <a:moveTo>
                    <a:pt x="9423" y="1251965"/>
                  </a:moveTo>
                  <a:lnTo>
                    <a:pt x="5588901" y="1251965"/>
                  </a:lnTo>
                </a:path>
                <a:path w="10862310" h="5703570">
                  <a:moveTo>
                    <a:pt x="9423" y="996823"/>
                  </a:moveTo>
                  <a:lnTo>
                    <a:pt x="5588901" y="996823"/>
                  </a:lnTo>
                </a:path>
                <a:path w="10862310" h="5703570">
                  <a:moveTo>
                    <a:pt x="9423" y="749935"/>
                  </a:moveTo>
                  <a:lnTo>
                    <a:pt x="5588901" y="749935"/>
                  </a:lnTo>
                </a:path>
                <a:path w="10862310" h="5703570">
                  <a:moveTo>
                    <a:pt x="9423" y="494791"/>
                  </a:moveTo>
                  <a:lnTo>
                    <a:pt x="5588901" y="494791"/>
                  </a:lnTo>
                </a:path>
                <a:path w="10862310" h="5703570">
                  <a:moveTo>
                    <a:pt x="9423" y="247776"/>
                  </a:moveTo>
                  <a:lnTo>
                    <a:pt x="5588901" y="247776"/>
                  </a:lnTo>
                </a:path>
                <a:path w="10862310" h="5703570">
                  <a:moveTo>
                    <a:pt x="270256" y="2740279"/>
                  </a:moveTo>
                  <a:lnTo>
                    <a:pt x="270256" y="5703493"/>
                  </a:lnTo>
                </a:path>
                <a:path w="10862310" h="5703570">
                  <a:moveTo>
                    <a:pt x="531787" y="2740279"/>
                  </a:moveTo>
                  <a:lnTo>
                    <a:pt x="531799" y="5703493"/>
                  </a:lnTo>
                </a:path>
                <a:path w="10862310" h="5703570">
                  <a:moveTo>
                    <a:pt x="802017" y="2740279"/>
                  </a:moveTo>
                  <a:lnTo>
                    <a:pt x="802017" y="5703493"/>
                  </a:lnTo>
                </a:path>
                <a:path w="10862310" h="5703570">
                  <a:moveTo>
                    <a:pt x="1063637" y="2740279"/>
                  </a:moveTo>
                  <a:lnTo>
                    <a:pt x="1063637" y="5703493"/>
                  </a:lnTo>
                </a:path>
                <a:path w="10862310" h="5703570">
                  <a:moveTo>
                    <a:pt x="1325130" y="2740279"/>
                  </a:moveTo>
                  <a:lnTo>
                    <a:pt x="1325130" y="5703493"/>
                  </a:lnTo>
                </a:path>
                <a:path w="10862310" h="5703570">
                  <a:moveTo>
                    <a:pt x="1586623" y="2740279"/>
                  </a:moveTo>
                  <a:lnTo>
                    <a:pt x="1586623" y="5703493"/>
                  </a:lnTo>
                </a:path>
                <a:path w="10862310" h="5703570">
                  <a:moveTo>
                    <a:pt x="1856879" y="2740279"/>
                  </a:moveTo>
                  <a:lnTo>
                    <a:pt x="1856879" y="5703493"/>
                  </a:lnTo>
                </a:path>
                <a:path w="10862310" h="5703570">
                  <a:moveTo>
                    <a:pt x="2118499" y="2740279"/>
                  </a:moveTo>
                  <a:lnTo>
                    <a:pt x="2118499" y="5703493"/>
                  </a:lnTo>
                </a:path>
                <a:path w="10862310" h="5703570">
                  <a:moveTo>
                    <a:pt x="2371229" y="2740279"/>
                  </a:moveTo>
                  <a:lnTo>
                    <a:pt x="2371356" y="5703493"/>
                  </a:lnTo>
                </a:path>
                <a:path w="10862310" h="5703570">
                  <a:moveTo>
                    <a:pt x="2632849" y="2740279"/>
                  </a:moveTo>
                  <a:lnTo>
                    <a:pt x="2632849" y="5703493"/>
                  </a:lnTo>
                </a:path>
                <a:path w="10862310" h="5703570">
                  <a:moveTo>
                    <a:pt x="2903105" y="2740279"/>
                  </a:moveTo>
                  <a:lnTo>
                    <a:pt x="2903105" y="5703493"/>
                  </a:lnTo>
                </a:path>
                <a:path w="10862310" h="5703570">
                  <a:moveTo>
                    <a:pt x="3164598" y="2740279"/>
                  </a:moveTo>
                  <a:lnTo>
                    <a:pt x="3164598" y="5703493"/>
                  </a:lnTo>
                </a:path>
                <a:path w="10862310" h="5703570">
                  <a:moveTo>
                    <a:pt x="3426218" y="2740279"/>
                  </a:moveTo>
                  <a:lnTo>
                    <a:pt x="3426218" y="5703493"/>
                  </a:lnTo>
                </a:path>
                <a:path w="10862310" h="5703570">
                  <a:moveTo>
                    <a:pt x="3687711" y="2740279"/>
                  </a:moveTo>
                  <a:lnTo>
                    <a:pt x="3687711" y="5703493"/>
                  </a:lnTo>
                </a:path>
                <a:path w="10862310" h="5703570">
                  <a:moveTo>
                    <a:pt x="3957967" y="2740279"/>
                  </a:moveTo>
                  <a:lnTo>
                    <a:pt x="3957967" y="5703493"/>
                  </a:lnTo>
                </a:path>
                <a:path w="10862310" h="5703570">
                  <a:moveTo>
                    <a:pt x="4219460" y="2740279"/>
                  </a:moveTo>
                  <a:lnTo>
                    <a:pt x="4219460" y="5703493"/>
                  </a:lnTo>
                </a:path>
                <a:path w="10862310" h="5703570">
                  <a:moveTo>
                    <a:pt x="4489716" y="2740279"/>
                  </a:moveTo>
                  <a:lnTo>
                    <a:pt x="4489716" y="5703493"/>
                  </a:lnTo>
                </a:path>
                <a:path w="10862310" h="5703570">
                  <a:moveTo>
                    <a:pt x="4751336" y="2740279"/>
                  </a:moveTo>
                  <a:lnTo>
                    <a:pt x="4751336" y="5703493"/>
                  </a:lnTo>
                </a:path>
                <a:path w="10862310" h="5703570">
                  <a:moveTo>
                    <a:pt x="5021592" y="2740279"/>
                  </a:moveTo>
                  <a:lnTo>
                    <a:pt x="5021592" y="5703493"/>
                  </a:lnTo>
                </a:path>
                <a:path w="10862310" h="5703570">
                  <a:moveTo>
                    <a:pt x="5283085" y="2740279"/>
                  </a:moveTo>
                  <a:lnTo>
                    <a:pt x="5283085" y="5703493"/>
                  </a:lnTo>
                </a:path>
                <a:path w="10862310" h="5703570">
                  <a:moveTo>
                    <a:pt x="0" y="5485358"/>
                  </a:moveTo>
                  <a:lnTo>
                    <a:pt x="5579503" y="5485358"/>
                  </a:lnTo>
                </a:path>
                <a:path w="10862310" h="5703570">
                  <a:moveTo>
                    <a:pt x="0" y="5230190"/>
                  </a:moveTo>
                  <a:lnTo>
                    <a:pt x="5579503" y="5230190"/>
                  </a:lnTo>
                </a:path>
                <a:path w="10862310" h="5703570">
                  <a:moveTo>
                    <a:pt x="0" y="4983226"/>
                  </a:moveTo>
                  <a:lnTo>
                    <a:pt x="5579503" y="4983226"/>
                  </a:lnTo>
                </a:path>
                <a:path w="10862310" h="5703570">
                  <a:moveTo>
                    <a:pt x="0" y="4736338"/>
                  </a:moveTo>
                  <a:lnTo>
                    <a:pt x="5579503" y="4736338"/>
                  </a:lnTo>
                </a:path>
                <a:path w="10862310" h="5703570">
                  <a:moveTo>
                    <a:pt x="0" y="4489323"/>
                  </a:moveTo>
                  <a:lnTo>
                    <a:pt x="5579503" y="4489323"/>
                  </a:lnTo>
                </a:path>
                <a:path w="10862310" h="5703570">
                  <a:moveTo>
                    <a:pt x="0" y="4234180"/>
                  </a:moveTo>
                  <a:lnTo>
                    <a:pt x="5579503" y="4234180"/>
                  </a:lnTo>
                </a:path>
                <a:path w="10862310" h="5703570">
                  <a:moveTo>
                    <a:pt x="0" y="3987291"/>
                  </a:moveTo>
                  <a:lnTo>
                    <a:pt x="5579503" y="3987291"/>
                  </a:lnTo>
                </a:path>
                <a:path w="10862310" h="5703570">
                  <a:moveTo>
                    <a:pt x="0" y="3732149"/>
                  </a:moveTo>
                  <a:lnTo>
                    <a:pt x="5579503" y="3732149"/>
                  </a:lnTo>
                </a:path>
                <a:path w="10862310" h="5703570">
                  <a:moveTo>
                    <a:pt x="0" y="3485133"/>
                  </a:moveTo>
                  <a:lnTo>
                    <a:pt x="5579503" y="3485133"/>
                  </a:lnTo>
                </a:path>
                <a:path w="10862310" h="5703570">
                  <a:moveTo>
                    <a:pt x="0" y="3229991"/>
                  </a:moveTo>
                  <a:lnTo>
                    <a:pt x="5579503" y="3229991"/>
                  </a:lnTo>
                </a:path>
                <a:path w="10862310" h="5703570">
                  <a:moveTo>
                    <a:pt x="0" y="2983103"/>
                  </a:moveTo>
                  <a:lnTo>
                    <a:pt x="5579503" y="2983103"/>
                  </a:lnTo>
                </a:path>
                <a:path w="10862310" h="5703570">
                  <a:moveTo>
                    <a:pt x="5552706" y="0"/>
                  </a:moveTo>
                  <a:lnTo>
                    <a:pt x="5552706" y="2963291"/>
                  </a:lnTo>
                </a:path>
                <a:path w="10862310" h="5703570">
                  <a:moveTo>
                    <a:pt x="5814199" y="0"/>
                  </a:moveTo>
                  <a:lnTo>
                    <a:pt x="5814199" y="2963291"/>
                  </a:lnTo>
                </a:path>
                <a:path w="10862310" h="5703570">
                  <a:moveTo>
                    <a:pt x="6084455" y="0"/>
                  </a:moveTo>
                  <a:lnTo>
                    <a:pt x="6084455" y="2963291"/>
                  </a:lnTo>
                </a:path>
                <a:path w="10862310" h="5703570">
                  <a:moveTo>
                    <a:pt x="6345948" y="0"/>
                  </a:moveTo>
                  <a:lnTo>
                    <a:pt x="6345948" y="2963291"/>
                  </a:lnTo>
                </a:path>
                <a:path w="10862310" h="5703570">
                  <a:moveTo>
                    <a:pt x="6607568" y="0"/>
                  </a:moveTo>
                  <a:lnTo>
                    <a:pt x="6607568" y="2963291"/>
                  </a:lnTo>
                </a:path>
                <a:path w="10862310" h="5703570">
                  <a:moveTo>
                    <a:pt x="6869061" y="0"/>
                  </a:moveTo>
                  <a:lnTo>
                    <a:pt x="6869061" y="2963291"/>
                  </a:lnTo>
                </a:path>
                <a:path w="10862310" h="5703570">
                  <a:moveTo>
                    <a:pt x="7139317" y="0"/>
                  </a:moveTo>
                  <a:lnTo>
                    <a:pt x="7139317" y="2963291"/>
                  </a:lnTo>
                </a:path>
                <a:path w="10862310" h="5703570">
                  <a:moveTo>
                    <a:pt x="7400810" y="0"/>
                  </a:moveTo>
                  <a:lnTo>
                    <a:pt x="7400810" y="2963291"/>
                  </a:lnTo>
                </a:path>
                <a:path w="10862310" h="5703570">
                  <a:moveTo>
                    <a:pt x="7653667" y="0"/>
                  </a:moveTo>
                  <a:lnTo>
                    <a:pt x="7653667" y="2963291"/>
                  </a:lnTo>
                </a:path>
                <a:path w="10862310" h="5703570">
                  <a:moveTo>
                    <a:pt x="7915287" y="0"/>
                  </a:moveTo>
                  <a:lnTo>
                    <a:pt x="7915287" y="2963291"/>
                  </a:lnTo>
                </a:path>
                <a:path w="10862310" h="5703570">
                  <a:moveTo>
                    <a:pt x="8185543" y="0"/>
                  </a:moveTo>
                  <a:lnTo>
                    <a:pt x="8185543" y="2963291"/>
                  </a:lnTo>
                </a:path>
                <a:path w="10862310" h="5703570">
                  <a:moveTo>
                    <a:pt x="8447036" y="0"/>
                  </a:moveTo>
                  <a:lnTo>
                    <a:pt x="8447036" y="2963291"/>
                  </a:lnTo>
                </a:path>
                <a:path w="10862310" h="5703570">
                  <a:moveTo>
                    <a:pt x="8708529" y="0"/>
                  </a:moveTo>
                  <a:lnTo>
                    <a:pt x="8708529" y="2963291"/>
                  </a:lnTo>
                </a:path>
                <a:path w="10862310" h="5703570">
                  <a:moveTo>
                    <a:pt x="8970149" y="0"/>
                  </a:moveTo>
                  <a:lnTo>
                    <a:pt x="8970149" y="2963291"/>
                  </a:lnTo>
                </a:path>
                <a:path w="10862310" h="5703570">
                  <a:moveTo>
                    <a:pt x="9240405" y="0"/>
                  </a:moveTo>
                  <a:lnTo>
                    <a:pt x="9240405" y="2963291"/>
                  </a:lnTo>
                </a:path>
                <a:path w="10862310" h="5703570">
                  <a:moveTo>
                    <a:pt x="9501898" y="0"/>
                  </a:moveTo>
                  <a:lnTo>
                    <a:pt x="9501898" y="2963291"/>
                  </a:lnTo>
                </a:path>
                <a:path w="10862310" h="5703570">
                  <a:moveTo>
                    <a:pt x="9772154" y="0"/>
                  </a:moveTo>
                  <a:lnTo>
                    <a:pt x="9772154" y="2963291"/>
                  </a:lnTo>
                </a:path>
                <a:path w="10862310" h="5703570">
                  <a:moveTo>
                    <a:pt x="10033647" y="0"/>
                  </a:moveTo>
                  <a:lnTo>
                    <a:pt x="10033647" y="2963291"/>
                  </a:lnTo>
                </a:path>
                <a:path w="10862310" h="5703570">
                  <a:moveTo>
                    <a:pt x="10303903" y="0"/>
                  </a:moveTo>
                  <a:lnTo>
                    <a:pt x="10303903" y="2963291"/>
                  </a:lnTo>
                </a:path>
                <a:path w="10862310" h="5703570">
                  <a:moveTo>
                    <a:pt x="10565523" y="0"/>
                  </a:moveTo>
                  <a:lnTo>
                    <a:pt x="10565523" y="2963291"/>
                  </a:lnTo>
                </a:path>
                <a:path w="10862310" h="5703570">
                  <a:moveTo>
                    <a:pt x="5282450" y="2745231"/>
                  </a:moveTo>
                  <a:lnTo>
                    <a:pt x="10861941" y="2745231"/>
                  </a:lnTo>
                </a:path>
                <a:path w="10862310" h="5703570">
                  <a:moveTo>
                    <a:pt x="5282450" y="2489962"/>
                  </a:moveTo>
                  <a:lnTo>
                    <a:pt x="10861941" y="2489962"/>
                  </a:lnTo>
                </a:path>
                <a:path w="10862310" h="5703570">
                  <a:moveTo>
                    <a:pt x="5282450" y="2243074"/>
                  </a:moveTo>
                  <a:lnTo>
                    <a:pt x="10861941" y="2243074"/>
                  </a:lnTo>
                </a:path>
                <a:path w="10862310" h="5703570">
                  <a:moveTo>
                    <a:pt x="5282450" y="1996186"/>
                  </a:moveTo>
                  <a:lnTo>
                    <a:pt x="10861941" y="1996186"/>
                  </a:lnTo>
                </a:path>
                <a:path w="10862310" h="5703570">
                  <a:moveTo>
                    <a:pt x="5282450" y="1749170"/>
                  </a:moveTo>
                  <a:lnTo>
                    <a:pt x="10861941" y="1749170"/>
                  </a:lnTo>
                </a:path>
                <a:path w="10862310" h="5703570">
                  <a:moveTo>
                    <a:pt x="5282450" y="1494027"/>
                  </a:moveTo>
                  <a:lnTo>
                    <a:pt x="10861941" y="1494027"/>
                  </a:lnTo>
                </a:path>
                <a:path w="10862310" h="5703570">
                  <a:moveTo>
                    <a:pt x="5282450" y="1247139"/>
                  </a:moveTo>
                  <a:lnTo>
                    <a:pt x="10861941" y="1247139"/>
                  </a:lnTo>
                </a:path>
                <a:path w="10862310" h="5703570">
                  <a:moveTo>
                    <a:pt x="5282450" y="991869"/>
                  </a:moveTo>
                  <a:lnTo>
                    <a:pt x="10861941" y="991869"/>
                  </a:lnTo>
                </a:path>
                <a:path w="10862310" h="5703570">
                  <a:moveTo>
                    <a:pt x="5282450" y="744981"/>
                  </a:moveTo>
                  <a:lnTo>
                    <a:pt x="10861941" y="744981"/>
                  </a:lnTo>
                </a:path>
                <a:path w="10862310" h="5703570">
                  <a:moveTo>
                    <a:pt x="5282450" y="489838"/>
                  </a:moveTo>
                  <a:lnTo>
                    <a:pt x="10861941" y="489838"/>
                  </a:lnTo>
                </a:path>
                <a:path w="10862310" h="5703570">
                  <a:moveTo>
                    <a:pt x="5282450" y="242824"/>
                  </a:moveTo>
                  <a:lnTo>
                    <a:pt x="10861941" y="242824"/>
                  </a:lnTo>
                </a:path>
                <a:path w="10862310" h="5703570">
                  <a:moveTo>
                    <a:pt x="5543181" y="2735326"/>
                  </a:moveTo>
                  <a:lnTo>
                    <a:pt x="5543181" y="5698553"/>
                  </a:lnTo>
                </a:path>
                <a:path w="10862310" h="5703570">
                  <a:moveTo>
                    <a:pt x="5804801" y="2735326"/>
                  </a:moveTo>
                  <a:lnTo>
                    <a:pt x="5804801" y="5698553"/>
                  </a:lnTo>
                </a:path>
                <a:path w="10862310" h="5703570">
                  <a:moveTo>
                    <a:pt x="6075057" y="2735326"/>
                  </a:moveTo>
                  <a:lnTo>
                    <a:pt x="6075057" y="5698553"/>
                  </a:lnTo>
                </a:path>
                <a:path w="10862310" h="5703570">
                  <a:moveTo>
                    <a:pt x="6336550" y="2735326"/>
                  </a:moveTo>
                  <a:lnTo>
                    <a:pt x="6336550" y="5698553"/>
                  </a:lnTo>
                </a:path>
                <a:path w="10862310" h="5703570">
                  <a:moveTo>
                    <a:pt x="6598043" y="2735326"/>
                  </a:moveTo>
                  <a:lnTo>
                    <a:pt x="6598043" y="5698553"/>
                  </a:lnTo>
                </a:path>
                <a:path w="10862310" h="5703570">
                  <a:moveTo>
                    <a:pt x="6859663" y="2735326"/>
                  </a:moveTo>
                  <a:lnTo>
                    <a:pt x="6859663" y="5698553"/>
                  </a:lnTo>
                </a:path>
                <a:path w="10862310" h="5703570">
                  <a:moveTo>
                    <a:pt x="7129919" y="2735326"/>
                  </a:moveTo>
                  <a:lnTo>
                    <a:pt x="7129919" y="5698553"/>
                  </a:lnTo>
                </a:path>
                <a:path w="10862310" h="5703570">
                  <a:moveTo>
                    <a:pt x="7391412" y="2735326"/>
                  </a:moveTo>
                  <a:lnTo>
                    <a:pt x="7391412" y="5698553"/>
                  </a:lnTo>
                </a:path>
                <a:path w="10862310" h="5703570">
                  <a:moveTo>
                    <a:pt x="7644269" y="2735326"/>
                  </a:moveTo>
                  <a:lnTo>
                    <a:pt x="7644269" y="5698553"/>
                  </a:lnTo>
                </a:path>
                <a:path w="10862310" h="5703570">
                  <a:moveTo>
                    <a:pt x="7905762" y="2735326"/>
                  </a:moveTo>
                  <a:lnTo>
                    <a:pt x="7905762" y="5698553"/>
                  </a:lnTo>
                </a:path>
                <a:path w="10862310" h="5703570">
                  <a:moveTo>
                    <a:pt x="8176018" y="2735326"/>
                  </a:moveTo>
                  <a:lnTo>
                    <a:pt x="8176018" y="5698553"/>
                  </a:lnTo>
                </a:path>
                <a:path w="10862310" h="5703570">
                  <a:moveTo>
                    <a:pt x="8437638" y="2735326"/>
                  </a:moveTo>
                  <a:lnTo>
                    <a:pt x="8437638" y="5698553"/>
                  </a:lnTo>
                </a:path>
                <a:path w="10862310" h="5703570">
                  <a:moveTo>
                    <a:pt x="8699131" y="2735326"/>
                  </a:moveTo>
                  <a:lnTo>
                    <a:pt x="8699131" y="5698553"/>
                  </a:lnTo>
                </a:path>
                <a:path w="10862310" h="5703570">
                  <a:moveTo>
                    <a:pt x="8960624" y="2735326"/>
                  </a:moveTo>
                  <a:lnTo>
                    <a:pt x="8960624" y="5698553"/>
                  </a:lnTo>
                </a:path>
                <a:path w="10862310" h="5703570">
                  <a:moveTo>
                    <a:pt x="9230880" y="2735326"/>
                  </a:moveTo>
                  <a:lnTo>
                    <a:pt x="9230880" y="5698553"/>
                  </a:lnTo>
                </a:path>
                <a:path w="10862310" h="5703570">
                  <a:moveTo>
                    <a:pt x="9492500" y="2735326"/>
                  </a:moveTo>
                  <a:lnTo>
                    <a:pt x="9492500" y="5698553"/>
                  </a:lnTo>
                </a:path>
                <a:path w="10862310" h="5703570">
                  <a:moveTo>
                    <a:pt x="9762756" y="2735326"/>
                  </a:moveTo>
                  <a:lnTo>
                    <a:pt x="9762756" y="5698553"/>
                  </a:lnTo>
                </a:path>
                <a:path w="10862310" h="5703570">
                  <a:moveTo>
                    <a:pt x="10024249" y="2735326"/>
                  </a:moveTo>
                  <a:lnTo>
                    <a:pt x="10024249" y="5698553"/>
                  </a:lnTo>
                </a:path>
                <a:path w="10862310" h="5703570">
                  <a:moveTo>
                    <a:pt x="10294505" y="2735326"/>
                  </a:moveTo>
                  <a:lnTo>
                    <a:pt x="10294505" y="5698553"/>
                  </a:lnTo>
                </a:path>
                <a:path w="10862310" h="5703570">
                  <a:moveTo>
                    <a:pt x="10556125" y="2735326"/>
                  </a:moveTo>
                  <a:lnTo>
                    <a:pt x="10556125" y="5698553"/>
                  </a:lnTo>
                </a:path>
                <a:path w="10862310" h="5703570">
                  <a:moveTo>
                    <a:pt x="5272925" y="5480431"/>
                  </a:moveTo>
                  <a:lnTo>
                    <a:pt x="10852416" y="5480431"/>
                  </a:lnTo>
                </a:path>
                <a:path w="10862310" h="5703570">
                  <a:moveTo>
                    <a:pt x="5272925" y="5225262"/>
                  </a:moveTo>
                  <a:lnTo>
                    <a:pt x="10852416" y="5225262"/>
                  </a:lnTo>
                </a:path>
                <a:path w="10862310" h="5703570">
                  <a:moveTo>
                    <a:pt x="5272925" y="4978273"/>
                  </a:moveTo>
                  <a:lnTo>
                    <a:pt x="10852416" y="4978273"/>
                  </a:lnTo>
                </a:path>
                <a:path w="10862310" h="5703570">
                  <a:moveTo>
                    <a:pt x="5272925" y="4731384"/>
                  </a:moveTo>
                  <a:lnTo>
                    <a:pt x="10852416" y="4731384"/>
                  </a:lnTo>
                </a:path>
                <a:path w="10862310" h="5703570">
                  <a:moveTo>
                    <a:pt x="5272925" y="4484497"/>
                  </a:moveTo>
                  <a:lnTo>
                    <a:pt x="10852416" y="4484497"/>
                  </a:lnTo>
                </a:path>
                <a:path w="10862310" h="5703570">
                  <a:moveTo>
                    <a:pt x="5272925" y="4229227"/>
                  </a:moveTo>
                  <a:lnTo>
                    <a:pt x="10852416" y="4229227"/>
                  </a:lnTo>
                </a:path>
                <a:path w="10862310" h="5703570">
                  <a:moveTo>
                    <a:pt x="5272925" y="3982339"/>
                  </a:moveTo>
                  <a:lnTo>
                    <a:pt x="10852416" y="3982339"/>
                  </a:lnTo>
                </a:path>
                <a:path w="10862310" h="5703570">
                  <a:moveTo>
                    <a:pt x="5272925" y="3727196"/>
                  </a:moveTo>
                  <a:lnTo>
                    <a:pt x="10852416" y="3727196"/>
                  </a:lnTo>
                </a:path>
                <a:path w="10862310" h="5703570">
                  <a:moveTo>
                    <a:pt x="5272925" y="3480180"/>
                  </a:moveTo>
                  <a:lnTo>
                    <a:pt x="10852416" y="3480180"/>
                  </a:lnTo>
                </a:path>
                <a:path w="10862310" h="5703570">
                  <a:moveTo>
                    <a:pt x="5272925" y="3225038"/>
                  </a:moveTo>
                  <a:lnTo>
                    <a:pt x="10852416" y="3225038"/>
                  </a:lnTo>
                </a:path>
                <a:path w="10862310" h="5703570">
                  <a:moveTo>
                    <a:pt x="5272925" y="2978150"/>
                  </a:moveTo>
                  <a:lnTo>
                    <a:pt x="10852416" y="2978150"/>
                  </a:lnTo>
                </a:path>
              </a:pathLst>
            </a:custGeom>
            <a:ln w="22225">
              <a:solidFill>
                <a:srgbClr val="F8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3911" y="0"/>
              <a:ext cx="1984248" cy="24856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60685" y="0"/>
              <a:ext cx="1609344" cy="22621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4523" y="0"/>
              <a:ext cx="2354579" cy="30845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61806" y="0"/>
              <a:ext cx="1975103" cy="285851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90091" y="3291078"/>
            <a:ext cx="96545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28265" algn="l"/>
                <a:tab pos="4170045" algn="l"/>
                <a:tab pos="7336790" algn="l"/>
              </a:tabLst>
            </a:pPr>
            <a:r>
              <a:rPr sz="4800" i="1" spc="95" dirty="0">
                <a:solidFill>
                  <a:srgbClr val="843B0C"/>
                </a:solidFill>
                <a:latin typeface="Trebuchet MS"/>
                <a:cs typeface="Trebuchet MS"/>
              </a:rPr>
              <a:t>Strategi</a:t>
            </a:r>
            <a:r>
              <a:rPr sz="4800" i="1" dirty="0">
                <a:solidFill>
                  <a:srgbClr val="843B0C"/>
                </a:solidFill>
                <a:latin typeface="Trebuchet MS"/>
                <a:cs typeface="Trebuchet MS"/>
              </a:rPr>
              <a:t>	</a:t>
            </a:r>
            <a:r>
              <a:rPr sz="4800" i="1" spc="-20" dirty="0">
                <a:solidFill>
                  <a:srgbClr val="843B0C"/>
                </a:solidFill>
                <a:latin typeface="Trebuchet MS"/>
                <a:cs typeface="Trebuchet MS"/>
              </a:rPr>
              <a:t>User</a:t>
            </a:r>
            <a:r>
              <a:rPr sz="4800" i="1" dirty="0">
                <a:solidFill>
                  <a:srgbClr val="843B0C"/>
                </a:solidFill>
                <a:latin typeface="Trebuchet MS"/>
                <a:cs typeface="Trebuchet MS"/>
              </a:rPr>
              <a:t>	</a:t>
            </a:r>
            <a:r>
              <a:rPr sz="4800" i="1" spc="-10" dirty="0">
                <a:solidFill>
                  <a:srgbClr val="843B0C"/>
                </a:solidFill>
                <a:latin typeface="Trebuchet MS"/>
                <a:cs typeface="Trebuchet MS"/>
              </a:rPr>
              <a:t>Generated</a:t>
            </a:r>
            <a:r>
              <a:rPr sz="4800" i="1" dirty="0">
                <a:solidFill>
                  <a:srgbClr val="843B0C"/>
                </a:solidFill>
                <a:latin typeface="Trebuchet MS"/>
                <a:cs typeface="Trebuchet MS"/>
              </a:rPr>
              <a:t>	</a:t>
            </a:r>
            <a:r>
              <a:rPr sz="4800" i="1" spc="85" dirty="0">
                <a:solidFill>
                  <a:srgbClr val="843B0C"/>
                </a:solidFill>
                <a:latin typeface="Trebuchet MS"/>
                <a:cs typeface="Trebuchet MS"/>
              </a:rPr>
              <a:t>Content</a:t>
            </a:r>
            <a:endParaRPr sz="48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-12700" y="-12700"/>
            <a:ext cx="12223750" cy="6889750"/>
            <a:chOff x="-12700" y="-12700"/>
            <a:chExt cx="12223750" cy="688975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4168140" cy="35128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0" y="0"/>
              <a:ext cx="3846829" cy="2792730"/>
            </a:xfrm>
            <a:custGeom>
              <a:avLst/>
              <a:gdLst/>
              <a:ahLst/>
              <a:cxnLst/>
              <a:rect l="l" t="t" r="r" b="b"/>
              <a:pathLst>
                <a:path w="3846829" h="2792730">
                  <a:moveTo>
                    <a:pt x="3791298" y="0"/>
                  </a:moveTo>
                  <a:lnTo>
                    <a:pt x="0" y="0"/>
                  </a:lnTo>
                  <a:lnTo>
                    <a:pt x="0" y="2792281"/>
                  </a:lnTo>
                  <a:lnTo>
                    <a:pt x="982" y="2791201"/>
                  </a:lnTo>
                  <a:lnTo>
                    <a:pt x="21910" y="2769532"/>
                  </a:lnTo>
                  <a:lnTo>
                    <a:pt x="64921" y="2728845"/>
                  </a:lnTo>
                  <a:lnTo>
                    <a:pt x="109405" y="2691578"/>
                  </a:lnTo>
                  <a:lnTo>
                    <a:pt x="155286" y="2657594"/>
                  </a:lnTo>
                  <a:lnTo>
                    <a:pt x="202483" y="2626756"/>
                  </a:lnTo>
                  <a:lnTo>
                    <a:pt x="250918" y="2598929"/>
                  </a:lnTo>
                  <a:lnTo>
                    <a:pt x="300512" y="2573975"/>
                  </a:lnTo>
                  <a:lnTo>
                    <a:pt x="351188" y="2551757"/>
                  </a:lnTo>
                  <a:lnTo>
                    <a:pt x="402865" y="2532140"/>
                  </a:lnTo>
                  <a:lnTo>
                    <a:pt x="455465" y="2514986"/>
                  </a:lnTo>
                  <a:lnTo>
                    <a:pt x="508910" y="2500159"/>
                  </a:lnTo>
                  <a:lnTo>
                    <a:pt x="563121" y="2487522"/>
                  </a:lnTo>
                  <a:lnTo>
                    <a:pt x="618019" y="2476939"/>
                  </a:lnTo>
                  <a:lnTo>
                    <a:pt x="673296" y="2468307"/>
                  </a:lnTo>
                  <a:lnTo>
                    <a:pt x="729562" y="2461388"/>
                  </a:lnTo>
                  <a:lnTo>
                    <a:pt x="756886" y="2458657"/>
                  </a:lnTo>
                  <a:lnTo>
                    <a:pt x="756742" y="2458657"/>
                  </a:lnTo>
                  <a:lnTo>
                    <a:pt x="814437" y="2454099"/>
                  </a:lnTo>
                  <a:lnTo>
                    <a:pt x="871454" y="2451067"/>
                  </a:lnTo>
                  <a:lnTo>
                    <a:pt x="928724" y="2449337"/>
                  </a:lnTo>
                  <a:lnTo>
                    <a:pt x="957430" y="2448918"/>
                  </a:lnTo>
                  <a:lnTo>
                    <a:pt x="2156463" y="2448918"/>
                  </a:lnTo>
                  <a:lnTo>
                    <a:pt x="2174844" y="2443326"/>
                  </a:lnTo>
                  <a:lnTo>
                    <a:pt x="2212890" y="2429755"/>
                  </a:lnTo>
                  <a:lnTo>
                    <a:pt x="2249144" y="2413935"/>
                  </a:lnTo>
                  <a:lnTo>
                    <a:pt x="2283527" y="2395729"/>
                  </a:lnTo>
                  <a:lnTo>
                    <a:pt x="2315960" y="2374999"/>
                  </a:lnTo>
                  <a:lnTo>
                    <a:pt x="2346365" y="2351611"/>
                  </a:lnTo>
                  <a:lnTo>
                    <a:pt x="2374663" y="2325426"/>
                  </a:lnTo>
                  <a:lnTo>
                    <a:pt x="2400776" y="2296309"/>
                  </a:lnTo>
                  <a:lnTo>
                    <a:pt x="2424624" y="2264122"/>
                  </a:lnTo>
                  <a:lnTo>
                    <a:pt x="2446128" y="2228730"/>
                  </a:lnTo>
                  <a:lnTo>
                    <a:pt x="2465211" y="2189995"/>
                  </a:lnTo>
                  <a:lnTo>
                    <a:pt x="2481794" y="2147781"/>
                  </a:lnTo>
                  <a:lnTo>
                    <a:pt x="2495797" y="2101951"/>
                  </a:lnTo>
                  <a:lnTo>
                    <a:pt x="2507142" y="2052369"/>
                  </a:lnTo>
                  <a:lnTo>
                    <a:pt x="2515750" y="1998898"/>
                  </a:lnTo>
                  <a:lnTo>
                    <a:pt x="2521543" y="1941402"/>
                  </a:lnTo>
                  <a:lnTo>
                    <a:pt x="2524442" y="1879743"/>
                  </a:lnTo>
                  <a:lnTo>
                    <a:pt x="2524781" y="1847311"/>
                  </a:lnTo>
                  <a:lnTo>
                    <a:pt x="2524368" y="1813786"/>
                  </a:lnTo>
                  <a:lnTo>
                    <a:pt x="2521242" y="1743393"/>
                  </a:lnTo>
                  <a:lnTo>
                    <a:pt x="2514986" y="1668429"/>
                  </a:lnTo>
                  <a:lnTo>
                    <a:pt x="2510660" y="1629189"/>
                  </a:lnTo>
                  <a:lnTo>
                    <a:pt x="2505522" y="1588756"/>
                  </a:lnTo>
                  <a:lnTo>
                    <a:pt x="2499561" y="1547111"/>
                  </a:lnTo>
                  <a:lnTo>
                    <a:pt x="2492769" y="1504237"/>
                  </a:lnTo>
                  <a:lnTo>
                    <a:pt x="2485136" y="1460119"/>
                  </a:lnTo>
                  <a:lnTo>
                    <a:pt x="2483203" y="1422445"/>
                  </a:lnTo>
                  <a:lnTo>
                    <a:pt x="2483490" y="1351202"/>
                  </a:lnTo>
                  <a:lnTo>
                    <a:pt x="2489077" y="1285224"/>
                  </a:lnTo>
                  <a:lnTo>
                    <a:pt x="2499684" y="1224262"/>
                  </a:lnTo>
                  <a:lnTo>
                    <a:pt x="2515028" y="1168066"/>
                  </a:lnTo>
                  <a:lnTo>
                    <a:pt x="2534827" y="1116386"/>
                  </a:lnTo>
                  <a:lnTo>
                    <a:pt x="2558799" y="1068974"/>
                  </a:lnTo>
                  <a:lnTo>
                    <a:pt x="2586664" y="1025580"/>
                  </a:lnTo>
                  <a:lnTo>
                    <a:pt x="2618138" y="985954"/>
                  </a:lnTo>
                  <a:lnTo>
                    <a:pt x="2652940" y="949847"/>
                  </a:lnTo>
                  <a:lnTo>
                    <a:pt x="2690788" y="917010"/>
                  </a:lnTo>
                  <a:lnTo>
                    <a:pt x="2731400" y="887194"/>
                  </a:lnTo>
                  <a:lnTo>
                    <a:pt x="2774495" y="860148"/>
                  </a:lnTo>
                  <a:lnTo>
                    <a:pt x="2819791" y="835624"/>
                  </a:lnTo>
                  <a:lnTo>
                    <a:pt x="2867005" y="813371"/>
                  </a:lnTo>
                  <a:lnTo>
                    <a:pt x="2915856" y="793142"/>
                  </a:lnTo>
                  <a:lnTo>
                    <a:pt x="2966063" y="774686"/>
                  </a:lnTo>
                  <a:lnTo>
                    <a:pt x="3017342" y="757753"/>
                  </a:lnTo>
                  <a:lnTo>
                    <a:pt x="3069413" y="742095"/>
                  </a:lnTo>
                  <a:lnTo>
                    <a:pt x="3121993" y="727463"/>
                  </a:lnTo>
                  <a:lnTo>
                    <a:pt x="3382674" y="660946"/>
                  </a:lnTo>
                  <a:lnTo>
                    <a:pt x="3432393" y="647226"/>
                  </a:lnTo>
                  <a:lnTo>
                    <a:pt x="3480648" y="632785"/>
                  </a:lnTo>
                  <a:lnTo>
                    <a:pt x="3527159" y="617375"/>
                  </a:lnTo>
                  <a:lnTo>
                    <a:pt x="3571642" y="600745"/>
                  </a:lnTo>
                  <a:lnTo>
                    <a:pt x="3613816" y="582645"/>
                  </a:lnTo>
                  <a:lnTo>
                    <a:pt x="3653400" y="562828"/>
                  </a:lnTo>
                  <a:lnTo>
                    <a:pt x="3690111" y="541043"/>
                  </a:lnTo>
                  <a:lnTo>
                    <a:pt x="3723668" y="517040"/>
                  </a:lnTo>
                  <a:lnTo>
                    <a:pt x="3753788" y="490571"/>
                  </a:lnTo>
                  <a:lnTo>
                    <a:pt x="3780190" y="461387"/>
                  </a:lnTo>
                  <a:lnTo>
                    <a:pt x="3802592" y="429236"/>
                  </a:lnTo>
                  <a:lnTo>
                    <a:pt x="3820713" y="393871"/>
                  </a:lnTo>
                  <a:lnTo>
                    <a:pt x="3834270" y="355042"/>
                  </a:lnTo>
                  <a:lnTo>
                    <a:pt x="3842981" y="312499"/>
                  </a:lnTo>
                  <a:lnTo>
                    <a:pt x="3846565" y="265994"/>
                  </a:lnTo>
                  <a:lnTo>
                    <a:pt x="3846346" y="241177"/>
                  </a:lnTo>
                  <a:lnTo>
                    <a:pt x="3841711" y="188259"/>
                  </a:lnTo>
                  <a:lnTo>
                    <a:pt x="3831243" y="130755"/>
                  </a:lnTo>
                  <a:lnTo>
                    <a:pt x="3814662" y="68415"/>
                  </a:lnTo>
                  <a:lnTo>
                    <a:pt x="3791685" y="990"/>
                  </a:lnTo>
                  <a:lnTo>
                    <a:pt x="3791298" y="0"/>
                  </a:lnTo>
                  <a:close/>
                </a:path>
                <a:path w="3846829" h="2792730">
                  <a:moveTo>
                    <a:pt x="2156463" y="2448918"/>
                  </a:moveTo>
                  <a:lnTo>
                    <a:pt x="1017583" y="2448918"/>
                  </a:lnTo>
                  <a:lnTo>
                    <a:pt x="1051798" y="2449337"/>
                  </a:lnTo>
                  <a:lnTo>
                    <a:pt x="1048666" y="2449337"/>
                  </a:lnTo>
                  <a:lnTo>
                    <a:pt x="1101274" y="2450596"/>
                  </a:lnTo>
                  <a:lnTo>
                    <a:pt x="1189527" y="2454099"/>
                  </a:lnTo>
                  <a:lnTo>
                    <a:pt x="1189327" y="2454099"/>
                  </a:lnTo>
                  <a:lnTo>
                    <a:pt x="1216135" y="2455442"/>
                  </a:lnTo>
                  <a:lnTo>
                    <a:pt x="1635751" y="2481983"/>
                  </a:lnTo>
                  <a:lnTo>
                    <a:pt x="1713129" y="2485361"/>
                  </a:lnTo>
                  <a:lnTo>
                    <a:pt x="1766299" y="2486808"/>
                  </a:lnTo>
                  <a:lnTo>
                    <a:pt x="1799852" y="2487300"/>
                  </a:lnTo>
                  <a:lnTo>
                    <a:pt x="1833226" y="2487300"/>
                  </a:lnTo>
                  <a:lnTo>
                    <a:pt x="1864951" y="2486808"/>
                  </a:lnTo>
                  <a:lnTo>
                    <a:pt x="1888156" y="2486168"/>
                  </a:lnTo>
                  <a:lnTo>
                    <a:pt x="1888523" y="2486168"/>
                  </a:lnTo>
                  <a:lnTo>
                    <a:pt x="1937072" y="2483858"/>
                  </a:lnTo>
                  <a:lnTo>
                    <a:pt x="1983569" y="2480219"/>
                  </a:lnTo>
                  <a:lnTo>
                    <a:pt x="2028705" y="2475080"/>
                  </a:lnTo>
                  <a:lnTo>
                    <a:pt x="2072404" y="2468307"/>
                  </a:lnTo>
                  <a:lnTo>
                    <a:pt x="2114587" y="2459763"/>
                  </a:lnTo>
                  <a:lnTo>
                    <a:pt x="2155075" y="2449337"/>
                  </a:lnTo>
                  <a:lnTo>
                    <a:pt x="2156463" y="2448918"/>
                  </a:lnTo>
                  <a:close/>
                </a:path>
              </a:pathLst>
            </a:custGeom>
            <a:solidFill>
              <a:srgbClr val="D1A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4401312" cy="340766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0"/>
              <a:ext cx="4066540" cy="2520950"/>
            </a:xfrm>
            <a:custGeom>
              <a:avLst/>
              <a:gdLst/>
              <a:ahLst/>
              <a:cxnLst/>
              <a:rect l="l" t="t" r="r" b="b"/>
              <a:pathLst>
                <a:path w="4066540" h="2520950">
                  <a:moveTo>
                    <a:pt x="4057014" y="0"/>
                  </a:moveTo>
                  <a:lnTo>
                    <a:pt x="4058756" y="9022"/>
                  </a:lnTo>
                  <a:lnTo>
                    <a:pt x="4062577" y="35389"/>
                  </a:lnTo>
                  <a:lnTo>
                    <a:pt x="4064960" y="60718"/>
                  </a:lnTo>
                  <a:lnTo>
                    <a:pt x="4065937" y="85038"/>
                  </a:lnTo>
                  <a:lnTo>
                    <a:pt x="4065543" y="108374"/>
                  </a:lnTo>
                  <a:lnTo>
                    <a:pt x="4060775" y="152209"/>
                  </a:lnTo>
                  <a:lnTo>
                    <a:pt x="4050925" y="192442"/>
                  </a:lnTo>
                  <a:lnTo>
                    <a:pt x="4036263" y="229293"/>
                  </a:lnTo>
                  <a:lnTo>
                    <a:pt x="4017061" y="262981"/>
                  </a:lnTo>
                  <a:lnTo>
                    <a:pt x="3993588" y="293727"/>
                  </a:lnTo>
                  <a:lnTo>
                    <a:pt x="3966114" y="321748"/>
                  </a:lnTo>
                  <a:lnTo>
                    <a:pt x="3934910" y="347266"/>
                  </a:lnTo>
                  <a:lnTo>
                    <a:pt x="3900245" y="370499"/>
                  </a:lnTo>
                  <a:lnTo>
                    <a:pt x="3862389" y="391667"/>
                  </a:lnTo>
                  <a:lnTo>
                    <a:pt x="3821614" y="410990"/>
                  </a:lnTo>
                  <a:lnTo>
                    <a:pt x="3778189" y="428687"/>
                  </a:lnTo>
                  <a:lnTo>
                    <a:pt x="3732384" y="444977"/>
                  </a:lnTo>
                  <a:lnTo>
                    <a:pt x="3684469" y="460081"/>
                  </a:lnTo>
                  <a:lnTo>
                    <a:pt x="3634715" y="474217"/>
                  </a:lnTo>
                  <a:lnTo>
                    <a:pt x="3583391" y="487605"/>
                  </a:lnTo>
                  <a:lnTo>
                    <a:pt x="3530768" y="500465"/>
                  </a:lnTo>
                  <a:lnTo>
                    <a:pt x="3477117" y="513016"/>
                  </a:lnTo>
                  <a:lnTo>
                    <a:pt x="3422706" y="525478"/>
                  </a:lnTo>
                  <a:lnTo>
                    <a:pt x="3395301" y="531744"/>
                  </a:lnTo>
                  <a:lnTo>
                    <a:pt x="3340258" y="544483"/>
                  </a:lnTo>
                  <a:lnTo>
                    <a:pt x="3285132" y="557682"/>
                  </a:lnTo>
                  <a:lnTo>
                    <a:pt x="3230193" y="571560"/>
                  </a:lnTo>
                  <a:lnTo>
                    <a:pt x="3175711" y="586337"/>
                  </a:lnTo>
                  <a:lnTo>
                    <a:pt x="3121956" y="602231"/>
                  </a:lnTo>
                  <a:lnTo>
                    <a:pt x="3069198" y="619463"/>
                  </a:lnTo>
                  <a:lnTo>
                    <a:pt x="3017707" y="638252"/>
                  </a:lnTo>
                  <a:lnTo>
                    <a:pt x="2967754" y="658818"/>
                  </a:lnTo>
                  <a:lnTo>
                    <a:pt x="2919608" y="681380"/>
                  </a:lnTo>
                  <a:lnTo>
                    <a:pt x="2873540" y="706158"/>
                  </a:lnTo>
                  <a:lnTo>
                    <a:pt x="2829820" y="733371"/>
                  </a:lnTo>
                  <a:lnTo>
                    <a:pt x="2788718" y="763239"/>
                  </a:lnTo>
                  <a:lnTo>
                    <a:pt x="2750505" y="795981"/>
                  </a:lnTo>
                  <a:lnTo>
                    <a:pt x="2715450" y="831816"/>
                  </a:lnTo>
                  <a:lnTo>
                    <a:pt x="2683823" y="870965"/>
                  </a:lnTo>
                  <a:lnTo>
                    <a:pt x="2655895" y="913647"/>
                  </a:lnTo>
                  <a:lnTo>
                    <a:pt x="2631937" y="960081"/>
                  </a:lnTo>
                  <a:lnTo>
                    <a:pt x="2612217" y="1010487"/>
                  </a:lnTo>
                  <a:lnTo>
                    <a:pt x="2597006" y="1065084"/>
                  </a:lnTo>
                  <a:lnTo>
                    <a:pt x="2586575" y="1124093"/>
                  </a:lnTo>
                  <a:lnTo>
                    <a:pt x="2581193" y="1187731"/>
                  </a:lnTo>
                  <a:lnTo>
                    <a:pt x="2580480" y="1221356"/>
                  </a:lnTo>
                  <a:lnTo>
                    <a:pt x="2581131" y="1256220"/>
                  </a:lnTo>
                  <a:lnTo>
                    <a:pt x="2583180" y="1292352"/>
                  </a:lnTo>
                  <a:lnTo>
                    <a:pt x="2591277" y="1335270"/>
                  </a:lnTo>
                  <a:lnTo>
                    <a:pt x="2598508" y="1377010"/>
                  </a:lnTo>
                  <a:lnTo>
                    <a:pt x="2604881" y="1417588"/>
                  </a:lnTo>
                  <a:lnTo>
                    <a:pt x="2610408" y="1457020"/>
                  </a:lnTo>
                  <a:lnTo>
                    <a:pt x="2615096" y="1495320"/>
                  </a:lnTo>
                  <a:lnTo>
                    <a:pt x="2622001" y="1568590"/>
                  </a:lnTo>
                  <a:lnTo>
                    <a:pt x="2625674" y="1637525"/>
                  </a:lnTo>
                  <a:lnTo>
                    <a:pt x="2626324" y="1670405"/>
                  </a:lnTo>
                  <a:lnTo>
                    <a:pt x="2626195" y="1702249"/>
                  </a:lnTo>
                  <a:lnTo>
                    <a:pt x="2623642" y="1762889"/>
                  </a:lnTo>
                  <a:lnTo>
                    <a:pt x="2618094" y="1819570"/>
                  </a:lnTo>
                  <a:lnTo>
                    <a:pt x="2609629" y="1872418"/>
                  </a:lnTo>
                  <a:lnTo>
                    <a:pt x="2598328" y="1921559"/>
                  </a:lnTo>
                  <a:lnTo>
                    <a:pt x="2584267" y="1967117"/>
                  </a:lnTo>
                  <a:lnTo>
                    <a:pt x="2567527" y="2009219"/>
                  </a:lnTo>
                  <a:lnTo>
                    <a:pt x="2548187" y="2047990"/>
                  </a:lnTo>
                  <a:lnTo>
                    <a:pt x="2526324" y="2083556"/>
                  </a:lnTo>
                  <a:lnTo>
                    <a:pt x="2502017" y="2116043"/>
                  </a:lnTo>
                  <a:lnTo>
                    <a:pt x="2475347" y="2145576"/>
                  </a:lnTo>
                  <a:lnTo>
                    <a:pt x="2446390" y="2172280"/>
                  </a:lnTo>
                  <a:lnTo>
                    <a:pt x="2415227" y="2196282"/>
                  </a:lnTo>
                  <a:lnTo>
                    <a:pt x="2381936" y="2217706"/>
                  </a:lnTo>
                  <a:lnTo>
                    <a:pt x="2346596" y="2236680"/>
                  </a:lnTo>
                  <a:lnTo>
                    <a:pt x="2309286" y="2253327"/>
                  </a:lnTo>
                  <a:lnTo>
                    <a:pt x="2270084" y="2267774"/>
                  </a:lnTo>
                  <a:lnTo>
                    <a:pt x="2229069" y="2280146"/>
                  </a:lnTo>
                  <a:lnTo>
                    <a:pt x="2186320" y="2290570"/>
                  </a:lnTo>
                  <a:lnTo>
                    <a:pt x="2141917" y="2299170"/>
                  </a:lnTo>
                  <a:lnTo>
                    <a:pt x="2095937" y="2306072"/>
                  </a:lnTo>
                  <a:lnTo>
                    <a:pt x="2048460" y="2311403"/>
                  </a:lnTo>
                  <a:lnTo>
                    <a:pt x="1999564" y="2315286"/>
                  </a:lnTo>
                  <a:lnTo>
                    <a:pt x="1949328" y="2317849"/>
                  </a:lnTo>
                  <a:lnTo>
                    <a:pt x="1897832" y="2319216"/>
                  </a:lnTo>
                  <a:lnTo>
                    <a:pt x="1845153" y="2319514"/>
                  </a:lnTo>
                  <a:lnTo>
                    <a:pt x="1818395" y="2319301"/>
                  </a:lnTo>
                  <a:lnTo>
                    <a:pt x="1764091" y="2318229"/>
                  </a:lnTo>
                  <a:lnTo>
                    <a:pt x="1708802" y="2316402"/>
                  </a:lnTo>
                  <a:lnTo>
                    <a:pt x="1652606" y="2313945"/>
                  </a:lnTo>
                  <a:lnTo>
                    <a:pt x="1595583" y="2310984"/>
                  </a:lnTo>
                  <a:lnTo>
                    <a:pt x="1537812" y="2307644"/>
                  </a:lnTo>
                  <a:lnTo>
                    <a:pt x="1479371" y="2304050"/>
                  </a:lnTo>
                  <a:lnTo>
                    <a:pt x="1420338" y="2300329"/>
                  </a:lnTo>
                  <a:lnTo>
                    <a:pt x="1390625" y="2298460"/>
                  </a:lnTo>
                  <a:lnTo>
                    <a:pt x="1330855" y="2294783"/>
                  </a:lnTo>
                  <a:lnTo>
                    <a:pt x="1270690" y="2291292"/>
                  </a:lnTo>
                  <a:lnTo>
                    <a:pt x="1210210" y="2288114"/>
                  </a:lnTo>
                  <a:lnTo>
                    <a:pt x="1149494" y="2285373"/>
                  </a:lnTo>
                  <a:lnTo>
                    <a:pt x="1088620" y="2283195"/>
                  </a:lnTo>
                  <a:lnTo>
                    <a:pt x="1027668" y="2281707"/>
                  </a:lnTo>
                  <a:lnTo>
                    <a:pt x="966716" y="2281033"/>
                  </a:lnTo>
                  <a:lnTo>
                    <a:pt x="936265" y="2281040"/>
                  </a:lnTo>
                  <a:lnTo>
                    <a:pt x="875461" y="2281823"/>
                  </a:lnTo>
                  <a:lnTo>
                    <a:pt x="814854" y="2283735"/>
                  </a:lnTo>
                  <a:lnTo>
                    <a:pt x="754523" y="2286901"/>
                  </a:lnTo>
                  <a:lnTo>
                    <a:pt x="694547" y="2291447"/>
                  </a:lnTo>
                  <a:lnTo>
                    <a:pt x="635005" y="2297498"/>
                  </a:lnTo>
                  <a:lnTo>
                    <a:pt x="575976" y="2305180"/>
                  </a:lnTo>
                  <a:lnTo>
                    <a:pt x="517538" y="2314618"/>
                  </a:lnTo>
                  <a:lnTo>
                    <a:pt x="459770" y="2325939"/>
                  </a:lnTo>
                  <a:lnTo>
                    <a:pt x="402750" y="2339268"/>
                  </a:lnTo>
                  <a:lnTo>
                    <a:pt x="346559" y="2354730"/>
                  </a:lnTo>
                  <a:lnTo>
                    <a:pt x="291275" y="2372452"/>
                  </a:lnTo>
                  <a:lnTo>
                    <a:pt x="236975" y="2392558"/>
                  </a:lnTo>
                  <a:lnTo>
                    <a:pt x="183741" y="2415174"/>
                  </a:lnTo>
                  <a:lnTo>
                    <a:pt x="131649" y="2440426"/>
                  </a:lnTo>
                  <a:lnTo>
                    <a:pt x="80779" y="2468440"/>
                  </a:lnTo>
                  <a:lnTo>
                    <a:pt x="31210" y="2499341"/>
                  </a:lnTo>
                  <a:lnTo>
                    <a:pt x="6937" y="2515913"/>
                  </a:lnTo>
                  <a:lnTo>
                    <a:pt x="0" y="2520943"/>
                  </a:lnTo>
                </a:path>
              </a:pathLst>
            </a:custGeom>
            <a:ln w="25400">
              <a:solidFill>
                <a:srgbClr val="9661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7847" y="3521962"/>
              <a:ext cx="4264152" cy="33360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161146" y="4258261"/>
              <a:ext cx="4030979" cy="2600325"/>
            </a:xfrm>
            <a:custGeom>
              <a:avLst/>
              <a:gdLst/>
              <a:ahLst/>
              <a:cxnLst/>
              <a:rect l="l" t="t" r="r" b="b"/>
              <a:pathLst>
                <a:path w="4030979" h="2600325">
                  <a:moveTo>
                    <a:pt x="2192828" y="224685"/>
                  </a:moveTo>
                  <a:lnTo>
                    <a:pt x="2165142" y="224685"/>
                  </a:lnTo>
                  <a:lnTo>
                    <a:pt x="2137534" y="224936"/>
                  </a:lnTo>
                  <a:lnTo>
                    <a:pt x="2139681" y="224936"/>
                  </a:lnTo>
                  <a:lnTo>
                    <a:pt x="2115844" y="225403"/>
                  </a:lnTo>
                  <a:lnTo>
                    <a:pt x="2116008" y="225403"/>
                  </a:lnTo>
                  <a:lnTo>
                    <a:pt x="2091347" y="226169"/>
                  </a:lnTo>
                  <a:lnTo>
                    <a:pt x="2066705" y="227239"/>
                  </a:lnTo>
                  <a:lnTo>
                    <a:pt x="2018357" y="230324"/>
                  </a:lnTo>
                  <a:lnTo>
                    <a:pt x="1971323" y="234774"/>
                  </a:lnTo>
                  <a:lnTo>
                    <a:pt x="1925676" y="240712"/>
                  </a:lnTo>
                  <a:lnTo>
                    <a:pt x="1881492" y="248262"/>
                  </a:lnTo>
                  <a:lnTo>
                    <a:pt x="1838844" y="257548"/>
                  </a:lnTo>
                  <a:lnTo>
                    <a:pt x="1797807" y="268694"/>
                  </a:lnTo>
                  <a:lnTo>
                    <a:pt x="1758455" y="281822"/>
                  </a:lnTo>
                  <a:lnTo>
                    <a:pt x="1720865" y="297056"/>
                  </a:lnTo>
                  <a:lnTo>
                    <a:pt x="1685108" y="314521"/>
                  </a:lnTo>
                  <a:lnTo>
                    <a:pt x="1651262" y="334340"/>
                  </a:lnTo>
                  <a:lnTo>
                    <a:pt x="1619399" y="356636"/>
                  </a:lnTo>
                  <a:lnTo>
                    <a:pt x="1589595" y="381533"/>
                  </a:lnTo>
                  <a:lnTo>
                    <a:pt x="1561923" y="409154"/>
                  </a:lnTo>
                  <a:lnTo>
                    <a:pt x="1536460" y="439624"/>
                  </a:lnTo>
                  <a:lnTo>
                    <a:pt x="1513278" y="473066"/>
                  </a:lnTo>
                  <a:lnTo>
                    <a:pt x="1492453" y="509604"/>
                  </a:lnTo>
                  <a:lnTo>
                    <a:pt x="1474060" y="549360"/>
                  </a:lnTo>
                  <a:lnTo>
                    <a:pt x="1458172" y="592460"/>
                  </a:lnTo>
                  <a:lnTo>
                    <a:pt x="1444864" y="639025"/>
                  </a:lnTo>
                  <a:lnTo>
                    <a:pt x="1434212" y="689181"/>
                  </a:lnTo>
                  <a:lnTo>
                    <a:pt x="1426288" y="743050"/>
                  </a:lnTo>
                  <a:lnTo>
                    <a:pt x="1421169" y="800757"/>
                  </a:lnTo>
                  <a:lnTo>
                    <a:pt x="1418928" y="862425"/>
                  </a:lnTo>
                  <a:lnTo>
                    <a:pt x="1418911" y="894782"/>
                  </a:lnTo>
                  <a:lnTo>
                    <a:pt x="1419641" y="928177"/>
                  </a:lnTo>
                  <a:lnTo>
                    <a:pt x="1423381" y="998137"/>
                  </a:lnTo>
                  <a:lnTo>
                    <a:pt x="1430223" y="1072429"/>
                  </a:lnTo>
                  <a:lnTo>
                    <a:pt x="1434831" y="1111238"/>
                  </a:lnTo>
                  <a:lnTo>
                    <a:pt x="1440242" y="1151176"/>
                  </a:lnTo>
                  <a:lnTo>
                    <a:pt x="1446466" y="1192259"/>
                  </a:lnTo>
                  <a:lnTo>
                    <a:pt x="1453512" y="1234503"/>
                  </a:lnTo>
                  <a:lnTo>
                    <a:pt x="1461390" y="1277922"/>
                  </a:lnTo>
                  <a:lnTo>
                    <a:pt x="1463409" y="1314974"/>
                  </a:lnTo>
                  <a:lnTo>
                    <a:pt x="1463348" y="1385207"/>
                  </a:lnTo>
                  <a:lnTo>
                    <a:pt x="1458044" y="1450468"/>
                  </a:lnTo>
                  <a:lnTo>
                    <a:pt x="1447764" y="1510979"/>
                  </a:lnTo>
                  <a:lnTo>
                    <a:pt x="1432773" y="1566968"/>
                  </a:lnTo>
                  <a:lnTo>
                    <a:pt x="1413338" y="1618659"/>
                  </a:lnTo>
                  <a:lnTo>
                    <a:pt x="1389726" y="1666276"/>
                  </a:lnTo>
                  <a:lnTo>
                    <a:pt x="1362201" y="1710046"/>
                  </a:lnTo>
                  <a:lnTo>
                    <a:pt x="1331032" y="1750193"/>
                  </a:lnTo>
                  <a:lnTo>
                    <a:pt x="1296483" y="1786942"/>
                  </a:lnTo>
                  <a:lnTo>
                    <a:pt x="1258821" y="1820519"/>
                  </a:lnTo>
                  <a:lnTo>
                    <a:pt x="1218313" y="1851149"/>
                  </a:lnTo>
                  <a:lnTo>
                    <a:pt x="1175225" y="1879056"/>
                  </a:lnTo>
                  <a:lnTo>
                    <a:pt x="1129822" y="1904466"/>
                  </a:lnTo>
                  <a:lnTo>
                    <a:pt x="1082372" y="1927604"/>
                  </a:lnTo>
                  <a:lnTo>
                    <a:pt x="1033140" y="1948694"/>
                  </a:lnTo>
                  <a:lnTo>
                    <a:pt x="982392" y="1967964"/>
                  </a:lnTo>
                  <a:lnTo>
                    <a:pt x="930396" y="1985636"/>
                  </a:lnTo>
                  <a:lnTo>
                    <a:pt x="877416" y="2001936"/>
                  </a:lnTo>
                  <a:lnTo>
                    <a:pt x="823720" y="2017090"/>
                  </a:lnTo>
                  <a:lnTo>
                    <a:pt x="769574" y="2031323"/>
                  </a:lnTo>
                  <a:lnTo>
                    <a:pt x="501405" y="2096543"/>
                  </a:lnTo>
                  <a:lnTo>
                    <a:pt x="450148" y="2109975"/>
                  </a:lnTo>
                  <a:lnTo>
                    <a:pt x="400304" y="2124060"/>
                  </a:lnTo>
                  <a:lnTo>
                    <a:pt x="352140" y="2139025"/>
                  </a:lnTo>
                  <a:lnTo>
                    <a:pt x="305922" y="2155095"/>
                  </a:lnTo>
                  <a:lnTo>
                    <a:pt x="261916" y="2172494"/>
                  </a:lnTo>
                  <a:lnTo>
                    <a:pt x="220388" y="2191448"/>
                  </a:lnTo>
                  <a:lnTo>
                    <a:pt x="181605" y="2212182"/>
                  </a:lnTo>
                  <a:lnTo>
                    <a:pt x="145833" y="2234921"/>
                  </a:lnTo>
                  <a:lnTo>
                    <a:pt x="113338" y="2259890"/>
                  </a:lnTo>
                  <a:lnTo>
                    <a:pt x="84387" y="2287314"/>
                  </a:lnTo>
                  <a:lnTo>
                    <a:pt x="59245" y="2317418"/>
                  </a:lnTo>
                  <a:lnTo>
                    <a:pt x="38179" y="2350428"/>
                  </a:lnTo>
                  <a:lnTo>
                    <a:pt x="21455" y="2386568"/>
                  </a:lnTo>
                  <a:lnTo>
                    <a:pt x="9340" y="2426064"/>
                  </a:lnTo>
                  <a:lnTo>
                    <a:pt x="2099" y="2469141"/>
                  </a:lnTo>
                  <a:lnTo>
                    <a:pt x="0" y="2516024"/>
                  </a:lnTo>
                  <a:lnTo>
                    <a:pt x="961" y="2540962"/>
                  </a:lnTo>
                  <a:lnTo>
                    <a:pt x="3307" y="2566937"/>
                  </a:lnTo>
                  <a:lnTo>
                    <a:pt x="7071" y="2593976"/>
                  </a:lnTo>
                  <a:lnTo>
                    <a:pt x="8140" y="2599738"/>
                  </a:lnTo>
                  <a:lnTo>
                    <a:pt x="4030854" y="2599738"/>
                  </a:lnTo>
                  <a:lnTo>
                    <a:pt x="4030854" y="264150"/>
                  </a:lnTo>
                  <a:lnTo>
                    <a:pt x="3052597" y="264150"/>
                  </a:lnTo>
                  <a:lnTo>
                    <a:pt x="2987622" y="263308"/>
                  </a:lnTo>
                  <a:lnTo>
                    <a:pt x="2929472" y="261756"/>
                  </a:lnTo>
                  <a:lnTo>
                    <a:pt x="2810201" y="256651"/>
                  </a:lnTo>
                  <a:lnTo>
                    <a:pt x="2380186" y="230465"/>
                  </a:lnTo>
                  <a:lnTo>
                    <a:pt x="2298517" y="226930"/>
                  </a:lnTo>
                  <a:lnTo>
                    <a:pt x="2274731" y="226169"/>
                  </a:lnTo>
                  <a:lnTo>
                    <a:pt x="2275533" y="226169"/>
                  </a:lnTo>
                  <a:lnTo>
                    <a:pt x="2218879" y="224936"/>
                  </a:lnTo>
                  <a:lnTo>
                    <a:pt x="2192828" y="224685"/>
                  </a:lnTo>
                  <a:close/>
                </a:path>
                <a:path w="4030979" h="2600325">
                  <a:moveTo>
                    <a:pt x="4030854" y="0"/>
                  </a:moveTo>
                  <a:lnTo>
                    <a:pt x="3983274" y="35477"/>
                  </a:lnTo>
                  <a:lnTo>
                    <a:pt x="3935282" y="67183"/>
                  </a:lnTo>
                  <a:lnTo>
                    <a:pt x="3886031" y="95988"/>
                  </a:lnTo>
                  <a:lnTo>
                    <a:pt x="3835596" y="122016"/>
                  </a:lnTo>
                  <a:lnTo>
                    <a:pt x="3784050" y="145392"/>
                  </a:lnTo>
                  <a:lnTo>
                    <a:pt x="3731470" y="166238"/>
                  </a:lnTo>
                  <a:lnTo>
                    <a:pt x="3677928" y="184678"/>
                  </a:lnTo>
                  <a:lnTo>
                    <a:pt x="3623500" y="200836"/>
                  </a:lnTo>
                  <a:lnTo>
                    <a:pt x="3568261" y="214836"/>
                  </a:lnTo>
                  <a:lnTo>
                    <a:pt x="3512284" y="226800"/>
                  </a:lnTo>
                  <a:lnTo>
                    <a:pt x="3455639" y="236854"/>
                  </a:lnTo>
                  <a:lnTo>
                    <a:pt x="3398417" y="245119"/>
                  </a:lnTo>
                  <a:lnTo>
                    <a:pt x="3340676" y="251721"/>
                  </a:lnTo>
                  <a:lnTo>
                    <a:pt x="3282496" y="256782"/>
                  </a:lnTo>
                  <a:lnTo>
                    <a:pt x="3223952" y="260426"/>
                  </a:lnTo>
                  <a:lnTo>
                    <a:pt x="3162134" y="262881"/>
                  </a:lnTo>
                  <a:lnTo>
                    <a:pt x="3160930" y="262881"/>
                  </a:lnTo>
                  <a:lnTo>
                    <a:pt x="3135616" y="263507"/>
                  </a:lnTo>
                  <a:lnTo>
                    <a:pt x="3076486" y="264150"/>
                  </a:lnTo>
                  <a:lnTo>
                    <a:pt x="4030854" y="264150"/>
                  </a:lnTo>
                  <a:lnTo>
                    <a:pt x="4030854" y="0"/>
                  </a:lnTo>
                  <a:close/>
                </a:path>
              </a:pathLst>
            </a:custGeom>
            <a:solidFill>
              <a:srgbClr val="D1A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04276" y="3750562"/>
              <a:ext cx="3887724" cy="310743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461304" y="4417862"/>
              <a:ext cx="3731260" cy="2440305"/>
            </a:xfrm>
            <a:custGeom>
              <a:avLst/>
              <a:gdLst/>
              <a:ahLst/>
              <a:cxnLst/>
              <a:rect l="l" t="t" r="r" b="b"/>
              <a:pathLst>
                <a:path w="3731259" h="2440304">
                  <a:moveTo>
                    <a:pt x="2056386" y="199488"/>
                  </a:moveTo>
                  <a:lnTo>
                    <a:pt x="2004022" y="199488"/>
                  </a:lnTo>
                  <a:lnTo>
                    <a:pt x="1979329" y="199871"/>
                  </a:lnTo>
                  <a:lnTo>
                    <a:pt x="1980343" y="199871"/>
                  </a:lnTo>
                  <a:lnTo>
                    <a:pt x="1957304" y="200506"/>
                  </a:lnTo>
                  <a:lnTo>
                    <a:pt x="1909526" y="202784"/>
                  </a:lnTo>
                  <a:lnTo>
                    <a:pt x="1863029" y="206424"/>
                  </a:lnTo>
                  <a:lnTo>
                    <a:pt x="1817891" y="211563"/>
                  </a:lnTo>
                  <a:lnTo>
                    <a:pt x="1774013" y="218369"/>
                  </a:lnTo>
                  <a:lnTo>
                    <a:pt x="1732008" y="226880"/>
                  </a:lnTo>
                  <a:lnTo>
                    <a:pt x="1691182" y="237405"/>
                  </a:lnTo>
                  <a:lnTo>
                    <a:pt x="1652505" y="249830"/>
                  </a:lnTo>
                  <a:lnTo>
                    <a:pt x="1615344" y="264508"/>
                  </a:lnTo>
                  <a:lnTo>
                    <a:pt x="1580013" y="281504"/>
                  </a:lnTo>
                  <a:lnTo>
                    <a:pt x="1546593" y="300955"/>
                  </a:lnTo>
                  <a:lnTo>
                    <a:pt x="1515162" y="322997"/>
                  </a:lnTo>
                  <a:lnTo>
                    <a:pt x="1485798" y="347767"/>
                  </a:lnTo>
                  <a:lnTo>
                    <a:pt x="1458580" y="375400"/>
                  </a:lnTo>
                  <a:lnTo>
                    <a:pt x="1433588" y="406035"/>
                  </a:lnTo>
                  <a:lnTo>
                    <a:pt x="1410899" y="439808"/>
                  </a:lnTo>
                  <a:lnTo>
                    <a:pt x="1390592" y="476854"/>
                  </a:lnTo>
                  <a:lnTo>
                    <a:pt x="1372746" y="517312"/>
                  </a:lnTo>
                  <a:lnTo>
                    <a:pt x="1357440" y="561316"/>
                  </a:lnTo>
                  <a:lnTo>
                    <a:pt x="1344753" y="609005"/>
                  </a:lnTo>
                  <a:lnTo>
                    <a:pt x="1334763" y="660515"/>
                  </a:lnTo>
                  <a:lnTo>
                    <a:pt x="1327548" y="715981"/>
                  </a:lnTo>
                  <a:lnTo>
                    <a:pt x="1323188" y="775541"/>
                  </a:lnTo>
                  <a:lnTo>
                    <a:pt x="1321762" y="839332"/>
                  </a:lnTo>
                  <a:lnTo>
                    <a:pt x="1322173" y="872857"/>
                  </a:lnTo>
                  <a:lnTo>
                    <a:pt x="1325294" y="943249"/>
                  </a:lnTo>
                  <a:lnTo>
                    <a:pt x="1331545" y="1018214"/>
                  </a:lnTo>
                  <a:lnTo>
                    <a:pt x="1335869" y="1057454"/>
                  </a:lnTo>
                  <a:lnTo>
                    <a:pt x="1341005" y="1097887"/>
                  </a:lnTo>
                  <a:lnTo>
                    <a:pt x="1346962" y="1139532"/>
                  </a:lnTo>
                  <a:lnTo>
                    <a:pt x="1353752" y="1182406"/>
                  </a:lnTo>
                  <a:lnTo>
                    <a:pt x="1361383" y="1226524"/>
                  </a:lnTo>
                  <a:lnTo>
                    <a:pt x="1363320" y="1264198"/>
                  </a:lnTo>
                  <a:lnTo>
                    <a:pt x="1363041" y="1335442"/>
                  </a:lnTo>
                  <a:lnTo>
                    <a:pt x="1357461" y="1401420"/>
                  </a:lnTo>
                  <a:lnTo>
                    <a:pt x="1346861" y="1462382"/>
                  </a:lnTo>
                  <a:lnTo>
                    <a:pt x="1331524" y="1518577"/>
                  </a:lnTo>
                  <a:lnTo>
                    <a:pt x="1311732" y="1570256"/>
                  </a:lnTo>
                  <a:lnTo>
                    <a:pt x="1287765" y="1617667"/>
                  </a:lnTo>
                  <a:lnTo>
                    <a:pt x="1259907" y="1661060"/>
                  </a:lnTo>
                  <a:lnTo>
                    <a:pt x="1228438" y="1700685"/>
                  </a:lnTo>
                  <a:lnTo>
                    <a:pt x="1193641" y="1736790"/>
                  </a:lnTo>
                  <a:lnTo>
                    <a:pt x="1155798" y="1769625"/>
                  </a:lnTo>
                  <a:lnTo>
                    <a:pt x="1115189" y="1799439"/>
                  </a:lnTo>
                  <a:lnTo>
                    <a:pt x="1072098" y="1826483"/>
                  </a:lnTo>
                  <a:lnTo>
                    <a:pt x="1026807" y="1851004"/>
                  </a:lnTo>
                  <a:lnTo>
                    <a:pt x="979595" y="1873254"/>
                  </a:lnTo>
                  <a:lnTo>
                    <a:pt x="930747" y="1893481"/>
                  </a:lnTo>
                  <a:lnTo>
                    <a:pt x="880543" y="1911934"/>
                  </a:lnTo>
                  <a:lnTo>
                    <a:pt x="829266" y="1928864"/>
                  </a:lnTo>
                  <a:lnTo>
                    <a:pt x="777197" y="1944519"/>
                  </a:lnTo>
                  <a:lnTo>
                    <a:pt x="698225" y="1966157"/>
                  </a:lnTo>
                  <a:lnTo>
                    <a:pt x="463939" y="2025650"/>
                  </a:lnTo>
                  <a:lnTo>
                    <a:pt x="414220" y="2039367"/>
                  </a:lnTo>
                  <a:lnTo>
                    <a:pt x="365963" y="2053804"/>
                  </a:lnTo>
                  <a:lnTo>
                    <a:pt x="319451" y="2069212"/>
                  </a:lnTo>
                  <a:lnTo>
                    <a:pt x="274966" y="2085839"/>
                  </a:lnTo>
                  <a:lnTo>
                    <a:pt x="232790" y="2103936"/>
                  </a:lnTo>
                  <a:lnTo>
                    <a:pt x="193204" y="2123751"/>
                  </a:lnTo>
                  <a:lnTo>
                    <a:pt x="156490" y="2145533"/>
                  </a:lnTo>
                  <a:lnTo>
                    <a:pt x="122930" y="2169533"/>
                  </a:lnTo>
                  <a:lnTo>
                    <a:pt x="92806" y="2196000"/>
                  </a:lnTo>
                  <a:lnTo>
                    <a:pt x="66400" y="2225183"/>
                  </a:lnTo>
                  <a:lnTo>
                    <a:pt x="43993" y="2257332"/>
                  </a:lnTo>
                  <a:lnTo>
                    <a:pt x="25868" y="2292695"/>
                  </a:lnTo>
                  <a:lnTo>
                    <a:pt x="12306" y="2331523"/>
                  </a:lnTo>
                  <a:lnTo>
                    <a:pt x="3589" y="2374065"/>
                  </a:lnTo>
                  <a:lnTo>
                    <a:pt x="0" y="2420570"/>
                  </a:lnTo>
                  <a:lnTo>
                    <a:pt x="170" y="2440136"/>
                  </a:lnTo>
                  <a:lnTo>
                    <a:pt x="3730695" y="2440136"/>
                  </a:lnTo>
                  <a:lnTo>
                    <a:pt x="3730695" y="237870"/>
                  </a:lnTo>
                  <a:lnTo>
                    <a:pt x="2840834" y="237870"/>
                  </a:lnTo>
                  <a:lnTo>
                    <a:pt x="2774099" y="236829"/>
                  </a:lnTo>
                  <a:lnTo>
                    <a:pt x="2687823" y="233934"/>
                  </a:lnTo>
                  <a:lnTo>
                    <a:pt x="2544856" y="226240"/>
                  </a:lnTo>
                  <a:lnTo>
                    <a:pt x="2239451" y="206209"/>
                  </a:lnTo>
                  <a:lnTo>
                    <a:pt x="2159644" y="202277"/>
                  </a:lnTo>
                  <a:lnTo>
                    <a:pt x="2108541" y="200506"/>
                  </a:lnTo>
                  <a:lnTo>
                    <a:pt x="2108869" y="200506"/>
                  </a:lnTo>
                  <a:lnTo>
                    <a:pt x="2056386" y="199488"/>
                  </a:lnTo>
                  <a:close/>
                </a:path>
                <a:path w="3731259" h="2440304">
                  <a:moveTo>
                    <a:pt x="3730695" y="0"/>
                  </a:moveTo>
                  <a:lnTo>
                    <a:pt x="3691277" y="29049"/>
                  </a:lnTo>
                  <a:lnTo>
                    <a:pt x="3644082" y="59887"/>
                  </a:lnTo>
                  <a:lnTo>
                    <a:pt x="3595650" y="87714"/>
                  </a:lnTo>
                  <a:lnTo>
                    <a:pt x="3546057" y="112668"/>
                  </a:lnTo>
                  <a:lnTo>
                    <a:pt x="3495385" y="134886"/>
                  </a:lnTo>
                  <a:lnTo>
                    <a:pt x="3443710" y="154503"/>
                  </a:lnTo>
                  <a:lnTo>
                    <a:pt x="3391111" y="171657"/>
                  </a:lnTo>
                  <a:lnTo>
                    <a:pt x="3337668" y="186484"/>
                  </a:lnTo>
                  <a:lnTo>
                    <a:pt x="3283460" y="199120"/>
                  </a:lnTo>
                  <a:lnTo>
                    <a:pt x="3228564" y="209703"/>
                  </a:lnTo>
                  <a:lnTo>
                    <a:pt x="3173059" y="218369"/>
                  </a:lnTo>
                  <a:lnTo>
                    <a:pt x="3117024" y="225255"/>
                  </a:lnTo>
                  <a:lnTo>
                    <a:pt x="3060539" y="230497"/>
                  </a:lnTo>
                  <a:lnTo>
                    <a:pt x="3030867" y="232636"/>
                  </a:lnTo>
                  <a:lnTo>
                    <a:pt x="3030588" y="232636"/>
                  </a:lnTo>
                  <a:lnTo>
                    <a:pt x="3003681" y="234231"/>
                  </a:lnTo>
                  <a:lnTo>
                    <a:pt x="2975137" y="235576"/>
                  </a:lnTo>
                  <a:lnTo>
                    <a:pt x="2946529" y="236595"/>
                  </a:lnTo>
                  <a:lnTo>
                    <a:pt x="2913873" y="237405"/>
                  </a:lnTo>
                  <a:lnTo>
                    <a:pt x="2911085" y="237405"/>
                  </a:lnTo>
                  <a:lnTo>
                    <a:pt x="2879243" y="237870"/>
                  </a:lnTo>
                  <a:lnTo>
                    <a:pt x="3730695" y="237870"/>
                  </a:lnTo>
                  <a:lnTo>
                    <a:pt x="3730695" y="0"/>
                  </a:lnTo>
                  <a:close/>
                </a:path>
              </a:pathLst>
            </a:custGeom>
            <a:solidFill>
              <a:srgbClr val="BC8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3892294"/>
              <a:ext cx="1802892" cy="296570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3943413"/>
              <a:ext cx="1698663" cy="291458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7804" y="4187951"/>
              <a:ext cx="2455164" cy="26700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9675" y="4410481"/>
              <a:ext cx="2034794" cy="244751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5843" y="4826506"/>
              <a:ext cx="2020824" cy="203149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8548" y="4928844"/>
              <a:ext cx="1727708" cy="192915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694890" y="4238349"/>
              <a:ext cx="3497579" cy="2620010"/>
            </a:xfrm>
            <a:custGeom>
              <a:avLst/>
              <a:gdLst/>
              <a:ahLst/>
              <a:cxnLst/>
              <a:rect l="l" t="t" r="r" b="b"/>
              <a:pathLst>
                <a:path w="3497579" h="2620009">
                  <a:moveTo>
                    <a:pt x="0" y="2619650"/>
                  </a:moveTo>
                  <a:lnTo>
                    <a:pt x="10669" y="2567390"/>
                  </a:lnTo>
                  <a:lnTo>
                    <a:pt x="24281" y="2526728"/>
                  </a:lnTo>
                  <a:lnTo>
                    <a:pt x="41698" y="2489467"/>
                  </a:lnTo>
                  <a:lnTo>
                    <a:pt x="62699" y="2455374"/>
                  </a:lnTo>
                  <a:lnTo>
                    <a:pt x="87061" y="2424217"/>
                  </a:lnTo>
                  <a:lnTo>
                    <a:pt x="114562" y="2395766"/>
                  </a:lnTo>
                  <a:lnTo>
                    <a:pt x="144981" y="2369787"/>
                  </a:lnTo>
                  <a:lnTo>
                    <a:pt x="178095" y="2346050"/>
                  </a:lnTo>
                  <a:lnTo>
                    <a:pt x="213684" y="2324323"/>
                  </a:lnTo>
                  <a:lnTo>
                    <a:pt x="251524" y="2304373"/>
                  </a:lnTo>
                  <a:lnTo>
                    <a:pt x="291393" y="2285969"/>
                  </a:lnTo>
                  <a:lnTo>
                    <a:pt x="333071" y="2268879"/>
                  </a:lnTo>
                  <a:lnTo>
                    <a:pt x="376335" y="2252872"/>
                  </a:lnTo>
                  <a:lnTo>
                    <a:pt x="420963" y="2237715"/>
                  </a:lnTo>
                  <a:lnTo>
                    <a:pt x="466733" y="2223177"/>
                  </a:lnTo>
                  <a:lnTo>
                    <a:pt x="513423" y="2209026"/>
                  </a:lnTo>
                  <a:lnTo>
                    <a:pt x="560812" y="2195030"/>
                  </a:lnTo>
                  <a:lnTo>
                    <a:pt x="584698" y="2188018"/>
                  </a:lnTo>
                  <a:lnTo>
                    <a:pt x="608676" y="2180957"/>
                  </a:lnTo>
                  <a:lnTo>
                    <a:pt x="656796" y="2166576"/>
                  </a:lnTo>
                  <a:lnTo>
                    <a:pt x="704948" y="2151656"/>
                  </a:lnTo>
                  <a:lnTo>
                    <a:pt x="752910" y="2135963"/>
                  </a:lnTo>
                  <a:lnTo>
                    <a:pt x="800461" y="2119266"/>
                  </a:lnTo>
                  <a:lnTo>
                    <a:pt x="847379" y="2101334"/>
                  </a:lnTo>
                  <a:lnTo>
                    <a:pt x="893442" y="2081934"/>
                  </a:lnTo>
                  <a:lnTo>
                    <a:pt x="938427" y="2060836"/>
                  </a:lnTo>
                  <a:lnTo>
                    <a:pt x="982114" y="2037806"/>
                  </a:lnTo>
                  <a:lnTo>
                    <a:pt x="1024279" y="2012614"/>
                  </a:lnTo>
                  <a:lnTo>
                    <a:pt x="1064702" y="1985027"/>
                  </a:lnTo>
                  <a:lnTo>
                    <a:pt x="1103160" y="1954815"/>
                  </a:lnTo>
                  <a:lnTo>
                    <a:pt x="1139431" y="1921744"/>
                  </a:lnTo>
                  <a:lnTo>
                    <a:pt x="1173293" y="1885583"/>
                  </a:lnTo>
                  <a:lnTo>
                    <a:pt x="1204525" y="1846101"/>
                  </a:lnTo>
                  <a:lnTo>
                    <a:pt x="1232904" y="1803065"/>
                  </a:lnTo>
                  <a:lnTo>
                    <a:pt x="1258209" y="1756244"/>
                  </a:lnTo>
                  <a:lnTo>
                    <a:pt x="1280217" y="1705406"/>
                  </a:lnTo>
                  <a:lnTo>
                    <a:pt x="1298707" y="1650319"/>
                  </a:lnTo>
                  <a:lnTo>
                    <a:pt x="1313457" y="1590752"/>
                  </a:lnTo>
                  <a:lnTo>
                    <a:pt x="1324245" y="1526472"/>
                  </a:lnTo>
                  <a:lnTo>
                    <a:pt x="1330848" y="1457248"/>
                  </a:lnTo>
                  <a:lnTo>
                    <a:pt x="1333046" y="1382849"/>
                  </a:lnTo>
                  <a:lnTo>
                    <a:pt x="1332423" y="1343635"/>
                  </a:lnTo>
                  <a:lnTo>
                    <a:pt x="1330616" y="1303041"/>
                  </a:lnTo>
                  <a:lnTo>
                    <a:pt x="1323851" y="1257091"/>
                  </a:lnTo>
                  <a:lnTo>
                    <a:pt x="1317753" y="1212305"/>
                  </a:lnTo>
                  <a:lnTo>
                    <a:pt x="1312314" y="1168670"/>
                  </a:lnTo>
                  <a:lnTo>
                    <a:pt x="1307529" y="1126171"/>
                  </a:lnTo>
                  <a:lnTo>
                    <a:pt x="1303389" y="1084794"/>
                  </a:lnTo>
                  <a:lnTo>
                    <a:pt x="1299889" y="1044525"/>
                  </a:lnTo>
                  <a:lnTo>
                    <a:pt x="1297020" y="1005348"/>
                  </a:lnTo>
                  <a:lnTo>
                    <a:pt x="1294776" y="967251"/>
                  </a:lnTo>
                  <a:lnTo>
                    <a:pt x="1292135" y="894236"/>
                  </a:lnTo>
                  <a:lnTo>
                    <a:pt x="1291724" y="859290"/>
                  </a:lnTo>
                  <a:lnTo>
                    <a:pt x="1291910" y="825366"/>
                  </a:lnTo>
                  <a:lnTo>
                    <a:pt x="1294044" y="760524"/>
                  </a:lnTo>
                  <a:lnTo>
                    <a:pt x="1298482" y="699597"/>
                  </a:lnTo>
                  <a:lnTo>
                    <a:pt x="1305167" y="642471"/>
                  </a:lnTo>
                  <a:lnTo>
                    <a:pt x="1314045" y="589029"/>
                  </a:lnTo>
                  <a:lnTo>
                    <a:pt x="1325058" y="539159"/>
                  </a:lnTo>
                  <a:lnTo>
                    <a:pt x="1338152" y="492745"/>
                  </a:lnTo>
                  <a:lnTo>
                    <a:pt x="1353269" y="449673"/>
                  </a:lnTo>
                  <a:lnTo>
                    <a:pt x="1370355" y="409828"/>
                  </a:lnTo>
                  <a:lnTo>
                    <a:pt x="1389352" y="373096"/>
                  </a:lnTo>
                  <a:lnTo>
                    <a:pt x="1410206" y="339361"/>
                  </a:lnTo>
                  <a:lnTo>
                    <a:pt x="1432860" y="308510"/>
                  </a:lnTo>
                  <a:lnTo>
                    <a:pt x="1470094" y="267389"/>
                  </a:lnTo>
                  <a:lnTo>
                    <a:pt x="1511064" y="232112"/>
                  </a:lnTo>
                  <a:lnTo>
                    <a:pt x="1555582" y="202290"/>
                  </a:lnTo>
                  <a:lnTo>
                    <a:pt x="1603457" y="177538"/>
                  </a:lnTo>
                  <a:lnTo>
                    <a:pt x="1654502" y="157469"/>
                  </a:lnTo>
                  <a:lnTo>
                    <a:pt x="1708527" y="141696"/>
                  </a:lnTo>
                  <a:lnTo>
                    <a:pt x="1746107" y="133376"/>
                  </a:lnTo>
                  <a:lnTo>
                    <a:pt x="1784871" y="126679"/>
                  </a:lnTo>
                  <a:lnTo>
                    <a:pt x="1824765" y="121491"/>
                  </a:lnTo>
                  <a:lnTo>
                    <a:pt x="1865731" y="117696"/>
                  </a:lnTo>
                  <a:lnTo>
                    <a:pt x="1907715" y="115180"/>
                  </a:lnTo>
                  <a:lnTo>
                    <a:pt x="1950659" y="113829"/>
                  </a:lnTo>
                  <a:lnTo>
                    <a:pt x="1994509" y="113527"/>
                  </a:lnTo>
                  <a:lnTo>
                    <a:pt x="2016756" y="113735"/>
                  </a:lnTo>
                  <a:lnTo>
                    <a:pt x="2061859" y="114793"/>
                  </a:lnTo>
                  <a:lnTo>
                    <a:pt x="2107727" y="116615"/>
                  </a:lnTo>
                  <a:lnTo>
                    <a:pt x="2154304" y="119086"/>
                  </a:lnTo>
                  <a:lnTo>
                    <a:pt x="2201534" y="122091"/>
                  </a:lnTo>
                  <a:lnTo>
                    <a:pt x="2249363" y="125516"/>
                  </a:lnTo>
                  <a:lnTo>
                    <a:pt x="2297732" y="129246"/>
                  </a:lnTo>
                  <a:lnTo>
                    <a:pt x="2346587" y="133166"/>
                  </a:lnTo>
                  <a:lnTo>
                    <a:pt x="2371180" y="135162"/>
                  </a:lnTo>
                  <a:lnTo>
                    <a:pt x="2395872" y="137163"/>
                  </a:lnTo>
                  <a:lnTo>
                    <a:pt x="2445531" y="141120"/>
                  </a:lnTo>
                  <a:lnTo>
                    <a:pt x="2495507" y="144924"/>
                  </a:lnTo>
                  <a:lnTo>
                    <a:pt x="2545745" y="148461"/>
                  </a:lnTo>
                  <a:lnTo>
                    <a:pt x="2596189" y="151614"/>
                  </a:lnTo>
                  <a:lnTo>
                    <a:pt x="2646783" y="154271"/>
                  </a:lnTo>
                  <a:lnTo>
                    <a:pt x="2697471" y="156316"/>
                  </a:lnTo>
                  <a:lnTo>
                    <a:pt x="2748197" y="157635"/>
                  </a:lnTo>
                  <a:lnTo>
                    <a:pt x="2798905" y="158113"/>
                  </a:lnTo>
                  <a:lnTo>
                    <a:pt x="2824235" y="158001"/>
                  </a:lnTo>
                  <a:lnTo>
                    <a:pt x="2874812" y="157003"/>
                  </a:lnTo>
                  <a:lnTo>
                    <a:pt x="2925230" y="154877"/>
                  </a:lnTo>
                  <a:lnTo>
                    <a:pt x="2975435" y="151510"/>
                  </a:lnTo>
                  <a:lnTo>
                    <a:pt x="3025370" y="146786"/>
                  </a:lnTo>
                  <a:lnTo>
                    <a:pt x="3074980" y="140590"/>
                  </a:lnTo>
                  <a:lnTo>
                    <a:pt x="3124208" y="132810"/>
                  </a:lnTo>
                  <a:lnTo>
                    <a:pt x="3172999" y="123328"/>
                  </a:lnTo>
                  <a:lnTo>
                    <a:pt x="3221296" y="112032"/>
                  </a:lnTo>
                  <a:lnTo>
                    <a:pt x="3269044" y="98807"/>
                  </a:lnTo>
                  <a:lnTo>
                    <a:pt x="3316186" y="83537"/>
                  </a:lnTo>
                  <a:lnTo>
                    <a:pt x="3362668" y="66109"/>
                  </a:lnTo>
                  <a:lnTo>
                    <a:pt x="3408432" y="46407"/>
                  </a:lnTo>
                  <a:lnTo>
                    <a:pt x="3453423" y="24318"/>
                  </a:lnTo>
                  <a:lnTo>
                    <a:pt x="3475611" y="12342"/>
                  </a:lnTo>
                  <a:lnTo>
                    <a:pt x="3497109" y="0"/>
                  </a:lnTo>
                </a:path>
              </a:pathLst>
            </a:custGeom>
            <a:ln w="38100">
              <a:solidFill>
                <a:srgbClr val="F8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014215" y="4347971"/>
              <a:ext cx="4270247" cy="95554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242180" y="4410455"/>
              <a:ext cx="3856354" cy="638810"/>
            </a:xfrm>
            <a:custGeom>
              <a:avLst/>
              <a:gdLst/>
              <a:ahLst/>
              <a:cxnLst/>
              <a:rect l="l" t="t" r="r" b="b"/>
              <a:pathLst>
                <a:path w="3856354" h="638810">
                  <a:moveTo>
                    <a:pt x="3749802" y="0"/>
                  </a:moveTo>
                  <a:lnTo>
                    <a:pt x="106426" y="0"/>
                  </a:lnTo>
                  <a:lnTo>
                    <a:pt x="64990" y="8360"/>
                  </a:lnTo>
                  <a:lnTo>
                    <a:pt x="31162" y="31162"/>
                  </a:lnTo>
                  <a:lnTo>
                    <a:pt x="8360" y="64990"/>
                  </a:lnTo>
                  <a:lnTo>
                    <a:pt x="0" y="106426"/>
                  </a:lnTo>
                  <a:lnTo>
                    <a:pt x="0" y="532003"/>
                  </a:lnTo>
                  <a:lnTo>
                    <a:pt x="8360" y="573365"/>
                  </a:lnTo>
                  <a:lnTo>
                    <a:pt x="31162" y="607155"/>
                  </a:lnTo>
                  <a:lnTo>
                    <a:pt x="64990" y="629943"/>
                  </a:lnTo>
                  <a:lnTo>
                    <a:pt x="106426" y="638302"/>
                  </a:lnTo>
                  <a:lnTo>
                    <a:pt x="3749802" y="638302"/>
                  </a:lnTo>
                  <a:lnTo>
                    <a:pt x="3791164" y="629943"/>
                  </a:lnTo>
                  <a:lnTo>
                    <a:pt x="3824954" y="607155"/>
                  </a:lnTo>
                  <a:lnTo>
                    <a:pt x="3847742" y="573365"/>
                  </a:lnTo>
                  <a:lnTo>
                    <a:pt x="3856101" y="532003"/>
                  </a:lnTo>
                  <a:lnTo>
                    <a:pt x="3856101" y="106426"/>
                  </a:lnTo>
                  <a:lnTo>
                    <a:pt x="3847742" y="64990"/>
                  </a:lnTo>
                  <a:lnTo>
                    <a:pt x="3824954" y="31162"/>
                  </a:lnTo>
                  <a:lnTo>
                    <a:pt x="3791164" y="8360"/>
                  </a:lnTo>
                  <a:lnTo>
                    <a:pt x="3749802" y="0"/>
                  </a:lnTo>
                  <a:close/>
                </a:path>
              </a:pathLst>
            </a:custGeom>
            <a:solidFill>
              <a:srgbClr val="966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242180" y="4410455"/>
              <a:ext cx="3856354" cy="638810"/>
            </a:xfrm>
            <a:custGeom>
              <a:avLst/>
              <a:gdLst/>
              <a:ahLst/>
              <a:cxnLst/>
              <a:rect l="l" t="t" r="r" b="b"/>
              <a:pathLst>
                <a:path w="3856354" h="638810">
                  <a:moveTo>
                    <a:pt x="0" y="106426"/>
                  </a:moveTo>
                  <a:lnTo>
                    <a:pt x="8360" y="64990"/>
                  </a:lnTo>
                  <a:lnTo>
                    <a:pt x="31162" y="31162"/>
                  </a:lnTo>
                  <a:lnTo>
                    <a:pt x="64990" y="8360"/>
                  </a:lnTo>
                  <a:lnTo>
                    <a:pt x="106426" y="0"/>
                  </a:lnTo>
                  <a:lnTo>
                    <a:pt x="3749802" y="0"/>
                  </a:lnTo>
                  <a:lnTo>
                    <a:pt x="3791164" y="8360"/>
                  </a:lnTo>
                  <a:lnTo>
                    <a:pt x="3824954" y="31162"/>
                  </a:lnTo>
                  <a:lnTo>
                    <a:pt x="3847742" y="64990"/>
                  </a:lnTo>
                  <a:lnTo>
                    <a:pt x="3856101" y="106426"/>
                  </a:lnTo>
                  <a:lnTo>
                    <a:pt x="3856101" y="532003"/>
                  </a:lnTo>
                  <a:lnTo>
                    <a:pt x="3847742" y="573365"/>
                  </a:lnTo>
                  <a:lnTo>
                    <a:pt x="3824954" y="607155"/>
                  </a:lnTo>
                  <a:lnTo>
                    <a:pt x="3791164" y="629943"/>
                  </a:lnTo>
                  <a:lnTo>
                    <a:pt x="3749802" y="638302"/>
                  </a:lnTo>
                  <a:lnTo>
                    <a:pt x="106426" y="638302"/>
                  </a:lnTo>
                  <a:lnTo>
                    <a:pt x="64990" y="629943"/>
                  </a:lnTo>
                  <a:lnTo>
                    <a:pt x="31162" y="607155"/>
                  </a:lnTo>
                  <a:lnTo>
                    <a:pt x="8360" y="573365"/>
                  </a:lnTo>
                  <a:lnTo>
                    <a:pt x="0" y="532003"/>
                  </a:lnTo>
                  <a:lnTo>
                    <a:pt x="0" y="106426"/>
                  </a:lnTo>
                  <a:close/>
                </a:path>
              </a:pathLst>
            </a:custGeom>
            <a:ln w="38100">
              <a:solidFill>
                <a:srgbClr val="E3CE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7872983" y="2801110"/>
            <a:ext cx="4319270" cy="4057015"/>
            <a:chOff x="7872983" y="2801110"/>
            <a:chExt cx="4319270" cy="4057015"/>
          </a:xfrm>
        </p:grpSpPr>
        <p:sp>
          <p:nvSpPr>
            <p:cNvPr id="33" name="object 33"/>
            <p:cNvSpPr/>
            <p:nvPr/>
          </p:nvSpPr>
          <p:spPr>
            <a:xfrm>
              <a:off x="7919085" y="5612828"/>
              <a:ext cx="1451610" cy="1122045"/>
            </a:xfrm>
            <a:custGeom>
              <a:avLst/>
              <a:gdLst/>
              <a:ahLst/>
              <a:cxnLst/>
              <a:rect l="l" t="t" r="r" b="b"/>
              <a:pathLst>
                <a:path w="1451609" h="1122045">
                  <a:moveTo>
                    <a:pt x="46101" y="1098664"/>
                  </a:moveTo>
                  <a:lnTo>
                    <a:pt x="44284" y="1089698"/>
                  </a:lnTo>
                  <a:lnTo>
                    <a:pt x="39344" y="1082382"/>
                  </a:lnTo>
                  <a:lnTo>
                    <a:pt x="32004" y="1077442"/>
                  </a:lnTo>
                  <a:lnTo>
                    <a:pt x="22987" y="1075626"/>
                  </a:lnTo>
                  <a:lnTo>
                    <a:pt x="14033" y="1077442"/>
                  </a:lnTo>
                  <a:lnTo>
                    <a:pt x="6718" y="1082382"/>
                  </a:lnTo>
                  <a:lnTo>
                    <a:pt x="1803" y="1089698"/>
                  </a:lnTo>
                  <a:lnTo>
                    <a:pt x="0" y="1098664"/>
                  </a:lnTo>
                  <a:lnTo>
                    <a:pt x="1803" y="1107643"/>
                  </a:lnTo>
                  <a:lnTo>
                    <a:pt x="6731" y="1114958"/>
                  </a:lnTo>
                  <a:lnTo>
                    <a:pt x="14033" y="1119898"/>
                  </a:lnTo>
                  <a:lnTo>
                    <a:pt x="22987" y="1121714"/>
                  </a:lnTo>
                  <a:lnTo>
                    <a:pt x="32004" y="1119898"/>
                  </a:lnTo>
                  <a:lnTo>
                    <a:pt x="39344" y="1114958"/>
                  </a:lnTo>
                  <a:lnTo>
                    <a:pt x="44284" y="1107643"/>
                  </a:lnTo>
                  <a:lnTo>
                    <a:pt x="46101" y="1098664"/>
                  </a:lnTo>
                  <a:close/>
                </a:path>
                <a:path w="1451609" h="1122045">
                  <a:moveTo>
                    <a:pt x="121539" y="751166"/>
                  </a:moveTo>
                  <a:lnTo>
                    <a:pt x="119722" y="742200"/>
                  </a:lnTo>
                  <a:lnTo>
                    <a:pt x="114782" y="734885"/>
                  </a:lnTo>
                  <a:lnTo>
                    <a:pt x="107442" y="729945"/>
                  </a:lnTo>
                  <a:lnTo>
                    <a:pt x="98425" y="728129"/>
                  </a:lnTo>
                  <a:lnTo>
                    <a:pt x="89471" y="729945"/>
                  </a:lnTo>
                  <a:lnTo>
                    <a:pt x="82169" y="734885"/>
                  </a:lnTo>
                  <a:lnTo>
                    <a:pt x="77241" y="742200"/>
                  </a:lnTo>
                  <a:lnTo>
                    <a:pt x="75438" y="751166"/>
                  </a:lnTo>
                  <a:lnTo>
                    <a:pt x="77241" y="760145"/>
                  </a:lnTo>
                  <a:lnTo>
                    <a:pt x="82169" y="767461"/>
                  </a:lnTo>
                  <a:lnTo>
                    <a:pt x="89471" y="772401"/>
                  </a:lnTo>
                  <a:lnTo>
                    <a:pt x="98425" y="774204"/>
                  </a:lnTo>
                  <a:lnTo>
                    <a:pt x="107442" y="772401"/>
                  </a:lnTo>
                  <a:lnTo>
                    <a:pt x="114782" y="767461"/>
                  </a:lnTo>
                  <a:lnTo>
                    <a:pt x="119722" y="760145"/>
                  </a:lnTo>
                  <a:lnTo>
                    <a:pt x="121539" y="751166"/>
                  </a:lnTo>
                  <a:close/>
                </a:path>
                <a:path w="1451609" h="1122045">
                  <a:moveTo>
                    <a:pt x="828294" y="370535"/>
                  </a:moveTo>
                  <a:lnTo>
                    <a:pt x="826477" y="361569"/>
                  </a:lnTo>
                  <a:lnTo>
                    <a:pt x="821563" y="354253"/>
                  </a:lnTo>
                  <a:lnTo>
                    <a:pt x="814247" y="349313"/>
                  </a:lnTo>
                  <a:lnTo>
                    <a:pt x="805307" y="347497"/>
                  </a:lnTo>
                  <a:lnTo>
                    <a:pt x="796277" y="349313"/>
                  </a:lnTo>
                  <a:lnTo>
                    <a:pt x="788936" y="354253"/>
                  </a:lnTo>
                  <a:lnTo>
                    <a:pt x="783996" y="361569"/>
                  </a:lnTo>
                  <a:lnTo>
                    <a:pt x="782193" y="370535"/>
                  </a:lnTo>
                  <a:lnTo>
                    <a:pt x="783996" y="379514"/>
                  </a:lnTo>
                  <a:lnTo>
                    <a:pt x="788936" y="386842"/>
                  </a:lnTo>
                  <a:lnTo>
                    <a:pt x="796277" y="391782"/>
                  </a:lnTo>
                  <a:lnTo>
                    <a:pt x="805307" y="393585"/>
                  </a:lnTo>
                  <a:lnTo>
                    <a:pt x="814247" y="391782"/>
                  </a:lnTo>
                  <a:lnTo>
                    <a:pt x="821563" y="386842"/>
                  </a:lnTo>
                  <a:lnTo>
                    <a:pt x="826477" y="379514"/>
                  </a:lnTo>
                  <a:lnTo>
                    <a:pt x="828294" y="370535"/>
                  </a:lnTo>
                  <a:close/>
                </a:path>
                <a:path w="1451609" h="1122045">
                  <a:moveTo>
                    <a:pt x="903732" y="23037"/>
                  </a:moveTo>
                  <a:lnTo>
                    <a:pt x="901915" y="14071"/>
                  </a:lnTo>
                  <a:lnTo>
                    <a:pt x="897001" y="6756"/>
                  </a:lnTo>
                  <a:lnTo>
                    <a:pt x="889685" y="1816"/>
                  </a:lnTo>
                  <a:lnTo>
                    <a:pt x="880745" y="0"/>
                  </a:lnTo>
                  <a:lnTo>
                    <a:pt x="871715" y="1816"/>
                  </a:lnTo>
                  <a:lnTo>
                    <a:pt x="864374" y="6756"/>
                  </a:lnTo>
                  <a:lnTo>
                    <a:pt x="859434" y="14071"/>
                  </a:lnTo>
                  <a:lnTo>
                    <a:pt x="857631" y="23037"/>
                  </a:lnTo>
                  <a:lnTo>
                    <a:pt x="859434" y="32016"/>
                  </a:lnTo>
                  <a:lnTo>
                    <a:pt x="864374" y="39331"/>
                  </a:lnTo>
                  <a:lnTo>
                    <a:pt x="871715" y="44272"/>
                  </a:lnTo>
                  <a:lnTo>
                    <a:pt x="880745" y="46075"/>
                  </a:lnTo>
                  <a:lnTo>
                    <a:pt x="889685" y="44272"/>
                  </a:lnTo>
                  <a:lnTo>
                    <a:pt x="897001" y="39331"/>
                  </a:lnTo>
                  <a:lnTo>
                    <a:pt x="901915" y="32016"/>
                  </a:lnTo>
                  <a:lnTo>
                    <a:pt x="903732" y="23037"/>
                  </a:lnTo>
                  <a:close/>
                </a:path>
                <a:path w="1451609" h="1122045">
                  <a:moveTo>
                    <a:pt x="1451229" y="206590"/>
                  </a:moveTo>
                  <a:lnTo>
                    <a:pt x="1444421" y="164439"/>
                  </a:lnTo>
                  <a:lnTo>
                    <a:pt x="1425498" y="127825"/>
                  </a:lnTo>
                  <a:lnTo>
                    <a:pt x="1396631" y="98945"/>
                  </a:lnTo>
                  <a:lnTo>
                    <a:pt x="1360030" y="80010"/>
                  </a:lnTo>
                  <a:lnTo>
                    <a:pt x="1317879" y="73202"/>
                  </a:lnTo>
                  <a:lnTo>
                    <a:pt x="1275715" y="80010"/>
                  </a:lnTo>
                  <a:lnTo>
                    <a:pt x="1239113" y="98945"/>
                  </a:lnTo>
                  <a:lnTo>
                    <a:pt x="1210246" y="127825"/>
                  </a:lnTo>
                  <a:lnTo>
                    <a:pt x="1191323" y="164439"/>
                  </a:lnTo>
                  <a:lnTo>
                    <a:pt x="1184529" y="206590"/>
                  </a:lnTo>
                  <a:lnTo>
                    <a:pt x="1191323" y="248754"/>
                  </a:lnTo>
                  <a:lnTo>
                    <a:pt x="1210246" y="285381"/>
                  </a:lnTo>
                  <a:lnTo>
                    <a:pt x="1239113" y="314248"/>
                  </a:lnTo>
                  <a:lnTo>
                    <a:pt x="1275715" y="333184"/>
                  </a:lnTo>
                  <a:lnTo>
                    <a:pt x="1317879" y="339979"/>
                  </a:lnTo>
                  <a:lnTo>
                    <a:pt x="1360030" y="333184"/>
                  </a:lnTo>
                  <a:lnTo>
                    <a:pt x="1396631" y="314248"/>
                  </a:lnTo>
                  <a:lnTo>
                    <a:pt x="1425498" y="285381"/>
                  </a:lnTo>
                  <a:lnTo>
                    <a:pt x="1444421" y="248754"/>
                  </a:lnTo>
                  <a:lnTo>
                    <a:pt x="1451229" y="206590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57459" y="3735323"/>
              <a:ext cx="2034540" cy="312267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424159" y="3968495"/>
              <a:ext cx="1767840" cy="288950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872983" y="2801110"/>
              <a:ext cx="4319016" cy="405688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013928" y="2904997"/>
              <a:ext cx="4178071" cy="3953001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3069335" y="0"/>
            <a:ext cx="6585584" cy="6734175"/>
            <a:chOff x="3069335" y="0"/>
            <a:chExt cx="6585584" cy="6734175"/>
          </a:xfrm>
        </p:grpSpPr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52366" y="690244"/>
              <a:ext cx="128143" cy="12814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56633" y="983107"/>
              <a:ext cx="180975" cy="18084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343780" y="739901"/>
              <a:ext cx="128143" cy="12814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56024" y="1054227"/>
              <a:ext cx="69596" cy="6959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3758183" y="1375283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133350" y="0"/>
                  </a:moveTo>
                  <a:lnTo>
                    <a:pt x="91196" y="6797"/>
                  </a:lnTo>
                  <a:lnTo>
                    <a:pt x="54589" y="25725"/>
                  </a:lnTo>
                  <a:lnTo>
                    <a:pt x="25725" y="54589"/>
                  </a:lnTo>
                  <a:lnTo>
                    <a:pt x="6797" y="91196"/>
                  </a:lnTo>
                  <a:lnTo>
                    <a:pt x="0" y="133350"/>
                  </a:lnTo>
                  <a:lnTo>
                    <a:pt x="6797" y="175503"/>
                  </a:lnTo>
                  <a:lnTo>
                    <a:pt x="25725" y="212110"/>
                  </a:lnTo>
                  <a:lnTo>
                    <a:pt x="54589" y="240974"/>
                  </a:lnTo>
                  <a:lnTo>
                    <a:pt x="91196" y="259902"/>
                  </a:lnTo>
                  <a:lnTo>
                    <a:pt x="133350" y="266700"/>
                  </a:lnTo>
                  <a:lnTo>
                    <a:pt x="175503" y="259902"/>
                  </a:lnTo>
                  <a:lnTo>
                    <a:pt x="212110" y="240974"/>
                  </a:lnTo>
                  <a:lnTo>
                    <a:pt x="240974" y="212110"/>
                  </a:lnTo>
                  <a:lnTo>
                    <a:pt x="259902" y="175503"/>
                  </a:lnTo>
                  <a:lnTo>
                    <a:pt x="266700" y="133350"/>
                  </a:lnTo>
                  <a:lnTo>
                    <a:pt x="259902" y="91196"/>
                  </a:lnTo>
                  <a:lnTo>
                    <a:pt x="240974" y="54589"/>
                  </a:lnTo>
                  <a:lnTo>
                    <a:pt x="212110" y="25725"/>
                  </a:lnTo>
                  <a:lnTo>
                    <a:pt x="175503" y="6797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334382" y="1429258"/>
              <a:ext cx="128142" cy="12814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172711" y="1755901"/>
              <a:ext cx="69468" cy="6946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08603" y="951991"/>
              <a:ext cx="128143" cy="12814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519929" y="1113155"/>
              <a:ext cx="69469" cy="6946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595116" y="1432686"/>
              <a:ext cx="1207770" cy="393700"/>
            </a:xfrm>
            <a:custGeom>
              <a:avLst/>
              <a:gdLst/>
              <a:ahLst/>
              <a:cxnLst/>
              <a:rect l="l" t="t" r="r" b="b"/>
              <a:pathLst>
                <a:path w="1207770" h="393700">
                  <a:moveTo>
                    <a:pt x="45974" y="362331"/>
                  </a:moveTo>
                  <a:lnTo>
                    <a:pt x="44157" y="353314"/>
                  </a:lnTo>
                  <a:lnTo>
                    <a:pt x="39230" y="345973"/>
                  </a:lnTo>
                  <a:lnTo>
                    <a:pt x="31927" y="341033"/>
                  </a:lnTo>
                  <a:lnTo>
                    <a:pt x="22987" y="339217"/>
                  </a:lnTo>
                  <a:lnTo>
                    <a:pt x="14033" y="341033"/>
                  </a:lnTo>
                  <a:lnTo>
                    <a:pt x="6718" y="345973"/>
                  </a:lnTo>
                  <a:lnTo>
                    <a:pt x="1803" y="353314"/>
                  </a:lnTo>
                  <a:lnTo>
                    <a:pt x="0" y="362331"/>
                  </a:lnTo>
                  <a:lnTo>
                    <a:pt x="1803" y="371284"/>
                  </a:lnTo>
                  <a:lnTo>
                    <a:pt x="6731" y="378587"/>
                  </a:lnTo>
                  <a:lnTo>
                    <a:pt x="14033" y="383514"/>
                  </a:lnTo>
                  <a:lnTo>
                    <a:pt x="22987" y="385318"/>
                  </a:lnTo>
                  <a:lnTo>
                    <a:pt x="31927" y="383514"/>
                  </a:lnTo>
                  <a:lnTo>
                    <a:pt x="39243" y="378587"/>
                  </a:lnTo>
                  <a:lnTo>
                    <a:pt x="44157" y="371284"/>
                  </a:lnTo>
                  <a:lnTo>
                    <a:pt x="45974" y="362331"/>
                  </a:lnTo>
                  <a:close/>
                </a:path>
                <a:path w="1207770" h="393700">
                  <a:moveTo>
                    <a:pt x="1131824" y="370586"/>
                  </a:moveTo>
                  <a:lnTo>
                    <a:pt x="1130007" y="361569"/>
                  </a:lnTo>
                  <a:lnTo>
                    <a:pt x="1125080" y="354228"/>
                  </a:lnTo>
                  <a:lnTo>
                    <a:pt x="1117777" y="349288"/>
                  </a:lnTo>
                  <a:lnTo>
                    <a:pt x="1108837" y="347472"/>
                  </a:lnTo>
                  <a:lnTo>
                    <a:pt x="1099858" y="349288"/>
                  </a:lnTo>
                  <a:lnTo>
                    <a:pt x="1092517" y="354228"/>
                  </a:lnTo>
                  <a:lnTo>
                    <a:pt x="1087539" y="361569"/>
                  </a:lnTo>
                  <a:lnTo>
                    <a:pt x="1085723" y="370586"/>
                  </a:lnTo>
                  <a:lnTo>
                    <a:pt x="1087539" y="379539"/>
                  </a:lnTo>
                  <a:lnTo>
                    <a:pt x="1092504" y="386854"/>
                  </a:lnTo>
                  <a:lnTo>
                    <a:pt x="1099858" y="391769"/>
                  </a:lnTo>
                  <a:lnTo>
                    <a:pt x="1108837" y="393573"/>
                  </a:lnTo>
                  <a:lnTo>
                    <a:pt x="1117777" y="391769"/>
                  </a:lnTo>
                  <a:lnTo>
                    <a:pt x="1125093" y="386842"/>
                  </a:lnTo>
                  <a:lnTo>
                    <a:pt x="1130007" y="379539"/>
                  </a:lnTo>
                  <a:lnTo>
                    <a:pt x="1131824" y="370586"/>
                  </a:lnTo>
                  <a:close/>
                </a:path>
                <a:path w="1207770" h="393700">
                  <a:moveTo>
                    <a:pt x="1207262" y="22987"/>
                  </a:moveTo>
                  <a:lnTo>
                    <a:pt x="1205445" y="14046"/>
                  </a:lnTo>
                  <a:lnTo>
                    <a:pt x="1200518" y="6731"/>
                  </a:lnTo>
                  <a:lnTo>
                    <a:pt x="1193215" y="1816"/>
                  </a:lnTo>
                  <a:lnTo>
                    <a:pt x="1184275" y="0"/>
                  </a:lnTo>
                  <a:lnTo>
                    <a:pt x="1175321" y="1816"/>
                  </a:lnTo>
                  <a:lnTo>
                    <a:pt x="1168006" y="6743"/>
                  </a:lnTo>
                  <a:lnTo>
                    <a:pt x="1163091" y="14046"/>
                  </a:lnTo>
                  <a:lnTo>
                    <a:pt x="1161288" y="22987"/>
                  </a:lnTo>
                  <a:lnTo>
                    <a:pt x="1163091" y="32016"/>
                  </a:lnTo>
                  <a:lnTo>
                    <a:pt x="1168019" y="39357"/>
                  </a:lnTo>
                  <a:lnTo>
                    <a:pt x="1175321" y="44297"/>
                  </a:lnTo>
                  <a:lnTo>
                    <a:pt x="1184275" y="46101"/>
                  </a:lnTo>
                  <a:lnTo>
                    <a:pt x="1193215" y="44297"/>
                  </a:lnTo>
                  <a:lnTo>
                    <a:pt x="1200531" y="39357"/>
                  </a:lnTo>
                  <a:lnTo>
                    <a:pt x="1205445" y="32016"/>
                  </a:lnTo>
                  <a:lnTo>
                    <a:pt x="1207262" y="22987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190613" y="5598490"/>
              <a:ext cx="128142" cy="1281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50945" y="1352422"/>
              <a:ext cx="180848" cy="18084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294879" y="5891364"/>
              <a:ext cx="180848" cy="18086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581900" y="5648185"/>
              <a:ext cx="128143" cy="12813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94270" y="5962548"/>
              <a:ext cx="69469" cy="69519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6996302" y="6283528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476" y="0"/>
                  </a:moveTo>
                  <a:lnTo>
                    <a:pt x="91309" y="6799"/>
                  </a:lnTo>
                  <a:lnTo>
                    <a:pt x="54671" y="25734"/>
                  </a:lnTo>
                  <a:lnTo>
                    <a:pt x="25769" y="54608"/>
                  </a:lnTo>
                  <a:lnTo>
                    <a:pt x="6810" y="91225"/>
                  </a:lnTo>
                  <a:lnTo>
                    <a:pt x="0" y="133388"/>
                  </a:lnTo>
                  <a:lnTo>
                    <a:pt x="6810" y="175545"/>
                  </a:lnTo>
                  <a:lnTo>
                    <a:pt x="25769" y="212161"/>
                  </a:lnTo>
                  <a:lnTo>
                    <a:pt x="54671" y="241037"/>
                  </a:lnTo>
                  <a:lnTo>
                    <a:pt x="91309" y="259975"/>
                  </a:lnTo>
                  <a:lnTo>
                    <a:pt x="133476" y="266776"/>
                  </a:lnTo>
                  <a:lnTo>
                    <a:pt x="175630" y="259975"/>
                  </a:lnTo>
                  <a:lnTo>
                    <a:pt x="212237" y="241037"/>
                  </a:lnTo>
                  <a:lnTo>
                    <a:pt x="241101" y="212161"/>
                  </a:lnTo>
                  <a:lnTo>
                    <a:pt x="260029" y="175545"/>
                  </a:lnTo>
                  <a:lnTo>
                    <a:pt x="266826" y="133388"/>
                  </a:lnTo>
                  <a:lnTo>
                    <a:pt x="260029" y="91225"/>
                  </a:lnTo>
                  <a:lnTo>
                    <a:pt x="241101" y="54608"/>
                  </a:lnTo>
                  <a:lnTo>
                    <a:pt x="212237" y="25734"/>
                  </a:lnTo>
                  <a:lnTo>
                    <a:pt x="175630" y="6799"/>
                  </a:lnTo>
                  <a:lnTo>
                    <a:pt x="133476" y="0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572628" y="6337579"/>
              <a:ext cx="128016" cy="12814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410830" y="6664172"/>
              <a:ext cx="69596" cy="6951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546850" y="5860250"/>
              <a:ext cx="128016" cy="12813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758176" y="6021413"/>
              <a:ext cx="69469" cy="69532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6833234" y="6680187"/>
              <a:ext cx="46355" cy="46355"/>
            </a:xfrm>
            <a:custGeom>
              <a:avLst/>
              <a:gdLst/>
              <a:ahLst/>
              <a:cxnLst/>
              <a:rect l="l" t="t" r="r" b="b"/>
              <a:pathLst>
                <a:path w="46354" h="46354">
                  <a:moveTo>
                    <a:pt x="22987" y="0"/>
                  </a:moveTo>
                  <a:lnTo>
                    <a:pt x="14037" y="1812"/>
                  </a:lnTo>
                  <a:lnTo>
                    <a:pt x="6730" y="6753"/>
                  </a:lnTo>
                  <a:lnTo>
                    <a:pt x="1805" y="14080"/>
                  </a:lnTo>
                  <a:lnTo>
                    <a:pt x="0" y="23050"/>
                  </a:lnTo>
                  <a:lnTo>
                    <a:pt x="1805" y="32018"/>
                  </a:lnTo>
                  <a:lnTo>
                    <a:pt x="6731" y="39341"/>
                  </a:lnTo>
                  <a:lnTo>
                    <a:pt x="14037" y="44278"/>
                  </a:lnTo>
                  <a:lnTo>
                    <a:pt x="22987" y="46088"/>
                  </a:lnTo>
                  <a:lnTo>
                    <a:pt x="32009" y="44278"/>
                  </a:lnTo>
                  <a:lnTo>
                    <a:pt x="39354" y="39341"/>
                  </a:lnTo>
                  <a:lnTo>
                    <a:pt x="44293" y="32018"/>
                  </a:lnTo>
                  <a:lnTo>
                    <a:pt x="46100" y="23050"/>
                  </a:lnTo>
                  <a:lnTo>
                    <a:pt x="44293" y="14080"/>
                  </a:lnTo>
                  <a:lnTo>
                    <a:pt x="39354" y="6753"/>
                  </a:lnTo>
                  <a:lnTo>
                    <a:pt x="32009" y="1812"/>
                  </a:lnTo>
                  <a:lnTo>
                    <a:pt x="22987" y="0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430009" y="6406578"/>
              <a:ext cx="180847" cy="18086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540369" y="5293233"/>
              <a:ext cx="69469" cy="6959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130919" y="5292597"/>
              <a:ext cx="128142" cy="12814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007857" y="5669775"/>
              <a:ext cx="180848" cy="18086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193151" y="5403596"/>
              <a:ext cx="128143" cy="12814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874000" y="5366765"/>
              <a:ext cx="69469" cy="6959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452357" y="5741822"/>
              <a:ext cx="128143" cy="12813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290559" y="6068402"/>
              <a:ext cx="69596" cy="6953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668767" y="0"/>
              <a:ext cx="1985772" cy="258622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766050" y="0"/>
              <a:ext cx="1609344" cy="236270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069335" y="0"/>
              <a:ext cx="4363212" cy="342442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272662" y="0"/>
              <a:ext cx="3916718" cy="31996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90525"/>
            <a:ext cx="12192000" cy="6467475"/>
            <a:chOff x="0" y="390525"/>
            <a:chExt cx="12192000" cy="6467475"/>
          </a:xfrm>
        </p:grpSpPr>
        <p:sp>
          <p:nvSpPr>
            <p:cNvPr id="3" name="object 3"/>
            <p:cNvSpPr/>
            <p:nvPr/>
          </p:nvSpPr>
          <p:spPr>
            <a:xfrm>
              <a:off x="400050" y="409575"/>
              <a:ext cx="11334750" cy="6019800"/>
            </a:xfrm>
            <a:custGeom>
              <a:avLst/>
              <a:gdLst/>
              <a:ahLst/>
              <a:cxnLst/>
              <a:rect l="l" t="t" r="r" b="b"/>
              <a:pathLst>
                <a:path w="11334750" h="6019800">
                  <a:moveTo>
                    <a:pt x="10885932" y="0"/>
                  </a:moveTo>
                  <a:lnTo>
                    <a:pt x="448830" y="0"/>
                  </a:lnTo>
                  <a:lnTo>
                    <a:pt x="399926" y="2633"/>
                  </a:lnTo>
                  <a:lnTo>
                    <a:pt x="352547" y="10350"/>
                  </a:lnTo>
                  <a:lnTo>
                    <a:pt x="306966" y="22878"/>
                  </a:lnTo>
                  <a:lnTo>
                    <a:pt x="263459" y="39942"/>
                  </a:lnTo>
                  <a:lnTo>
                    <a:pt x="222298" y="61270"/>
                  </a:lnTo>
                  <a:lnTo>
                    <a:pt x="183758" y="86587"/>
                  </a:lnTo>
                  <a:lnTo>
                    <a:pt x="148112" y="115620"/>
                  </a:lnTo>
                  <a:lnTo>
                    <a:pt x="115635" y="148095"/>
                  </a:lnTo>
                  <a:lnTo>
                    <a:pt x="86599" y="183739"/>
                  </a:lnTo>
                  <a:lnTo>
                    <a:pt x="61279" y="222278"/>
                  </a:lnTo>
                  <a:lnTo>
                    <a:pt x="39948" y="263438"/>
                  </a:lnTo>
                  <a:lnTo>
                    <a:pt x="22882" y="306945"/>
                  </a:lnTo>
                  <a:lnTo>
                    <a:pt x="10352" y="352527"/>
                  </a:lnTo>
                  <a:lnTo>
                    <a:pt x="2633" y="399909"/>
                  </a:lnTo>
                  <a:lnTo>
                    <a:pt x="0" y="448817"/>
                  </a:lnTo>
                  <a:lnTo>
                    <a:pt x="0" y="5570956"/>
                  </a:lnTo>
                  <a:lnTo>
                    <a:pt x="2633" y="5619863"/>
                  </a:lnTo>
                  <a:lnTo>
                    <a:pt x="10352" y="5667244"/>
                  </a:lnTo>
                  <a:lnTo>
                    <a:pt x="22882" y="5712826"/>
                  </a:lnTo>
                  <a:lnTo>
                    <a:pt x="39948" y="5756335"/>
                  </a:lnTo>
                  <a:lnTo>
                    <a:pt x="61279" y="5797497"/>
                  </a:lnTo>
                  <a:lnTo>
                    <a:pt x="86599" y="5836038"/>
                  </a:lnTo>
                  <a:lnTo>
                    <a:pt x="115635" y="5871685"/>
                  </a:lnTo>
                  <a:lnTo>
                    <a:pt x="148112" y="5904163"/>
                  </a:lnTo>
                  <a:lnTo>
                    <a:pt x="183758" y="5933199"/>
                  </a:lnTo>
                  <a:lnTo>
                    <a:pt x="222298" y="5958520"/>
                  </a:lnTo>
                  <a:lnTo>
                    <a:pt x="263459" y="5979850"/>
                  </a:lnTo>
                  <a:lnTo>
                    <a:pt x="306966" y="5996917"/>
                  </a:lnTo>
                  <a:lnTo>
                    <a:pt x="352547" y="6009447"/>
                  </a:lnTo>
                  <a:lnTo>
                    <a:pt x="399926" y="6017166"/>
                  </a:lnTo>
                  <a:lnTo>
                    <a:pt x="448830" y="6019800"/>
                  </a:lnTo>
                  <a:lnTo>
                    <a:pt x="10885932" y="6019800"/>
                  </a:lnTo>
                  <a:lnTo>
                    <a:pt x="10934840" y="6017166"/>
                  </a:lnTo>
                  <a:lnTo>
                    <a:pt x="10982222" y="6009447"/>
                  </a:lnTo>
                  <a:lnTo>
                    <a:pt x="11027804" y="5996917"/>
                  </a:lnTo>
                  <a:lnTo>
                    <a:pt x="11071311" y="5979850"/>
                  </a:lnTo>
                  <a:lnTo>
                    <a:pt x="11112471" y="5958520"/>
                  </a:lnTo>
                  <a:lnTo>
                    <a:pt x="11151010" y="5933199"/>
                  </a:lnTo>
                  <a:lnTo>
                    <a:pt x="11186654" y="5904163"/>
                  </a:lnTo>
                  <a:lnTo>
                    <a:pt x="11219129" y="5871685"/>
                  </a:lnTo>
                  <a:lnTo>
                    <a:pt x="11248162" y="5836038"/>
                  </a:lnTo>
                  <a:lnTo>
                    <a:pt x="11273479" y="5797497"/>
                  </a:lnTo>
                  <a:lnTo>
                    <a:pt x="11294807" y="5756335"/>
                  </a:lnTo>
                  <a:lnTo>
                    <a:pt x="11311871" y="5712826"/>
                  </a:lnTo>
                  <a:lnTo>
                    <a:pt x="11324399" y="5667244"/>
                  </a:lnTo>
                  <a:lnTo>
                    <a:pt x="11332116" y="5619863"/>
                  </a:lnTo>
                  <a:lnTo>
                    <a:pt x="11334750" y="5570956"/>
                  </a:lnTo>
                  <a:lnTo>
                    <a:pt x="11334750" y="448817"/>
                  </a:lnTo>
                  <a:lnTo>
                    <a:pt x="11332116" y="399909"/>
                  </a:lnTo>
                  <a:lnTo>
                    <a:pt x="11324399" y="352527"/>
                  </a:lnTo>
                  <a:lnTo>
                    <a:pt x="11311871" y="306945"/>
                  </a:lnTo>
                  <a:lnTo>
                    <a:pt x="11294807" y="263438"/>
                  </a:lnTo>
                  <a:lnTo>
                    <a:pt x="11273479" y="222278"/>
                  </a:lnTo>
                  <a:lnTo>
                    <a:pt x="11248162" y="183739"/>
                  </a:lnTo>
                  <a:lnTo>
                    <a:pt x="11219129" y="148095"/>
                  </a:lnTo>
                  <a:lnTo>
                    <a:pt x="11186654" y="115620"/>
                  </a:lnTo>
                  <a:lnTo>
                    <a:pt x="11151010" y="86587"/>
                  </a:lnTo>
                  <a:lnTo>
                    <a:pt x="11112471" y="61270"/>
                  </a:lnTo>
                  <a:lnTo>
                    <a:pt x="11071311" y="39942"/>
                  </a:lnTo>
                  <a:lnTo>
                    <a:pt x="11027804" y="22878"/>
                  </a:lnTo>
                  <a:lnTo>
                    <a:pt x="10982222" y="10350"/>
                  </a:lnTo>
                  <a:lnTo>
                    <a:pt x="10934840" y="2633"/>
                  </a:lnTo>
                  <a:lnTo>
                    <a:pt x="10885932" y="0"/>
                  </a:lnTo>
                  <a:close/>
                </a:path>
              </a:pathLst>
            </a:custGeom>
            <a:solidFill>
              <a:srgbClr val="EDE1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0050" y="409575"/>
              <a:ext cx="11334750" cy="6019800"/>
            </a:xfrm>
            <a:custGeom>
              <a:avLst/>
              <a:gdLst/>
              <a:ahLst/>
              <a:cxnLst/>
              <a:rect l="l" t="t" r="r" b="b"/>
              <a:pathLst>
                <a:path w="11334750" h="6019800">
                  <a:moveTo>
                    <a:pt x="0" y="448817"/>
                  </a:moveTo>
                  <a:lnTo>
                    <a:pt x="2633" y="399909"/>
                  </a:lnTo>
                  <a:lnTo>
                    <a:pt x="10352" y="352527"/>
                  </a:lnTo>
                  <a:lnTo>
                    <a:pt x="22882" y="306945"/>
                  </a:lnTo>
                  <a:lnTo>
                    <a:pt x="39948" y="263438"/>
                  </a:lnTo>
                  <a:lnTo>
                    <a:pt x="61279" y="222278"/>
                  </a:lnTo>
                  <a:lnTo>
                    <a:pt x="86599" y="183739"/>
                  </a:lnTo>
                  <a:lnTo>
                    <a:pt x="115635" y="148095"/>
                  </a:lnTo>
                  <a:lnTo>
                    <a:pt x="148112" y="115620"/>
                  </a:lnTo>
                  <a:lnTo>
                    <a:pt x="183758" y="86587"/>
                  </a:lnTo>
                  <a:lnTo>
                    <a:pt x="222298" y="61270"/>
                  </a:lnTo>
                  <a:lnTo>
                    <a:pt x="263459" y="39942"/>
                  </a:lnTo>
                  <a:lnTo>
                    <a:pt x="306966" y="22878"/>
                  </a:lnTo>
                  <a:lnTo>
                    <a:pt x="352547" y="10350"/>
                  </a:lnTo>
                  <a:lnTo>
                    <a:pt x="399926" y="2633"/>
                  </a:lnTo>
                  <a:lnTo>
                    <a:pt x="448830" y="0"/>
                  </a:lnTo>
                  <a:lnTo>
                    <a:pt x="10885932" y="0"/>
                  </a:lnTo>
                  <a:lnTo>
                    <a:pt x="10934840" y="2633"/>
                  </a:lnTo>
                  <a:lnTo>
                    <a:pt x="10982222" y="10350"/>
                  </a:lnTo>
                  <a:lnTo>
                    <a:pt x="11027804" y="22878"/>
                  </a:lnTo>
                  <a:lnTo>
                    <a:pt x="11071311" y="39942"/>
                  </a:lnTo>
                  <a:lnTo>
                    <a:pt x="11112471" y="61270"/>
                  </a:lnTo>
                  <a:lnTo>
                    <a:pt x="11151010" y="86587"/>
                  </a:lnTo>
                  <a:lnTo>
                    <a:pt x="11186654" y="115620"/>
                  </a:lnTo>
                  <a:lnTo>
                    <a:pt x="11219129" y="148095"/>
                  </a:lnTo>
                  <a:lnTo>
                    <a:pt x="11248162" y="183739"/>
                  </a:lnTo>
                  <a:lnTo>
                    <a:pt x="11273479" y="222278"/>
                  </a:lnTo>
                  <a:lnTo>
                    <a:pt x="11294807" y="263438"/>
                  </a:lnTo>
                  <a:lnTo>
                    <a:pt x="11311871" y="306945"/>
                  </a:lnTo>
                  <a:lnTo>
                    <a:pt x="11324399" y="352527"/>
                  </a:lnTo>
                  <a:lnTo>
                    <a:pt x="11332116" y="399909"/>
                  </a:lnTo>
                  <a:lnTo>
                    <a:pt x="11334750" y="448817"/>
                  </a:lnTo>
                  <a:lnTo>
                    <a:pt x="11334750" y="5570956"/>
                  </a:lnTo>
                  <a:lnTo>
                    <a:pt x="11332116" y="5619863"/>
                  </a:lnTo>
                  <a:lnTo>
                    <a:pt x="11324399" y="5667244"/>
                  </a:lnTo>
                  <a:lnTo>
                    <a:pt x="11311871" y="5712826"/>
                  </a:lnTo>
                  <a:lnTo>
                    <a:pt x="11294807" y="5756335"/>
                  </a:lnTo>
                  <a:lnTo>
                    <a:pt x="11273479" y="5797497"/>
                  </a:lnTo>
                  <a:lnTo>
                    <a:pt x="11248162" y="5836038"/>
                  </a:lnTo>
                  <a:lnTo>
                    <a:pt x="11219129" y="5871685"/>
                  </a:lnTo>
                  <a:lnTo>
                    <a:pt x="11186654" y="5904163"/>
                  </a:lnTo>
                  <a:lnTo>
                    <a:pt x="11151010" y="5933199"/>
                  </a:lnTo>
                  <a:lnTo>
                    <a:pt x="11112471" y="5958520"/>
                  </a:lnTo>
                  <a:lnTo>
                    <a:pt x="11071311" y="5979850"/>
                  </a:lnTo>
                  <a:lnTo>
                    <a:pt x="11027804" y="5996917"/>
                  </a:lnTo>
                  <a:lnTo>
                    <a:pt x="10982222" y="6009447"/>
                  </a:lnTo>
                  <a:lnTo>
                    <a:pt x="10934840" y="6017166"/>
                  </a:lnTo>
                  <a:lnTo>
                    <a:pt x="10885932" y="6019800"/>
                  </a:lnTo>
                  <a:lnTo>
                    <a:pt x="448830" y="6019800"/>
                  </a:lnTo>
                  <a:lnTo>
                    <a:pt x="399926" y="6017166"/>
                  </a:lnTo>
                  <a:lnTo>
                    <a:pt x="352547" y="6009447"/>
                  </a:lnTo>
                  <a:lnTo>
                    <a:pt x="306966" y="5996917"/>
                  </a:lnTo>
                  <a:lnTo>
                    <a:pt x="263459" y="5979850"/>
                  </a:lnTo>
                  <a:lnTo>
                    <a:pt x="222298" y="5958520"/>
                  </a:lnTo>
                  <a:lnTo>
                    <a:pt x="183758" y="5933199"/>
                  </a:lnTo>
                  <a:lnTo>
                    <a:pt x="148112" y="5904163"/>
                  </a:lnTo>
                  <a:lnTo>
                    <a:pt x="115635" y="5871685"/>
                  </a:lnTo>
                  <a:lnTo>
                    <a:pt x="86599" y="5836038"/>
                  </a:lnTo>
                  <a:lnTo>
                    <a:pt x="61279" y="5797497"/>
                  </a:lnTo>
                  <a:lnTo>
                    <a:pt x="39948" y="5756335"/>
                  </a:lnTo>
                  <a:lnTo>
                    <a:pt x="22882" y="5712826"/>
                  </a:lnTo>
                  <a:lnTo>
                    <a:pt x="10352" y="5667244"/>
                  </a:lnTo>
                  <a:lnTo>
                    <a:pt x="2633" y="5619863"/>
                  </a:lnTo>
                  <a:lnTo>
                    <a:pt x="0" y="5570956"/>
                  </a:lnTo>
                  <a:lnTo>
                    <a:pt x="0" y="448817"/>
                  </a:lnTo>
                  <a:close/>
                </a:path>
              </a:pathLst>
            </a:custGeom>
            <a:ln w="38100">
              <a:solidFill>
                <a:srgbClr val="F8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4408" y="470535"/>
              <a:ext cx="11329035" cy="5948680"/>
            </a:xfrm>
            <a:custGeom>
              <a:avLst/>
              <a:gdLst/>
              <a:ahLst/>
              <a:cxnLst/>
              <a:rect l="l" t="t" r="r" b="b"/>
              <a:pathLst>
                <a:path w="11329035" h="5948680">
                  <a:moveTo>
                    <a:pt x="291706" y="5206"/>
                  </a:moveTo>
                  <a:lnTo>
                    <a:pt x="291706" y="3095752"/>
                  </a:lnTo>
                </a:path>
                <a:path w="11329035" h="5948680">
                  <a:moveTo>
                    <a:pt x="564489" y="5206"/>
                  </a:moveTo>
                  <a:lnTo>
                    <a:pt x="564489" y="3095752"/>
                  </a:lnTo>
                </a:path>
                <a:path w="11329035" h="5948680">
                  <a:moveTo>
                    <a:pt x="846353" y="5206"/>
                  </a:moveTo>
                  <a:lnTo>
                    <a:pt x="846353" y="3095752"/>
                  </a:lnTo>
                </a:path>
                <a:path w="11329035" h="5948680">
                  <a:moveTo>
                    <a:pt x="1119149" y="5206"/>
                  </a:moveTo>
                  <a:lnTo>
                    <a:pt x="1119149" y="3095752"/>
                  </a:lnTo>
                </a:path>
                <a:path w="11329035" h="5948680">
                  <a:moveTo>
                    <a:pt x="1391945" y="5206"/>
                  </a:moveTo>
                  <a:lnTo>
                    <a:pt x="1391945" y="3095752"/>
                  </a:lnTo>
                </a:path>
                <a:path w="11329035" h="5948680">
                  <a:moveTo>
                    <a:pt x="1664741" y="5206"/>
                  </a:moveTo>
                  <a:lnTo>
                    <a:pt x="1664741" y="3095752"/>
                  </a:lnTo>
                </a:path>
                <a:path w="11329035" h="5948680">
                  <a:moveTo>
                    <a:pt x="1946554" y="5206"/>
                  </a:moveTo>
                  <a:lnTo>
                    <a:pt x="1946554" y="3095752"/>
                  </a:lnTo>
                </a:path>
                <a:path w="11329035" h="5948680">
                  <a:moveTo>
                    <a:pt x="2219350" y="5206"/>
                  </a:moveTo>
                  <a:lnTo>
                    <a:pt x="2219350" y="3095752"/>
                  </a:lnTo>
                </a:path>
                <a:path w="11329035" h="5948680">
                  <a:moveTo>
                    <a:pt x="2483002" y="5206"/>
                  </a:moveTo>
                  <a:lnTo>
                    <a:pt x="2483002" y="3095752"/>
                  </a:lnTo>
                </a:path>
                <a:path w="11329035" h="5948680">
                  <a:moveTo>
                    <a:pt x="2755798" y="5206"/>
                  </a:moveTo>
                  <a:lnTo>
                    <a:pt x="2755798" y="3095752"/>
                  </a:lnTo>
                </a:path>
                <a:path w="11329035" h="5948680">
                  <a:moveTo>
                    <a:pt x="3037738" y="5206"/>
                  </a:moveTo>
                  <a:lnTo>
                    <a:pt x="3037738" y="3095752"/>
                  </a:lnTo>
                </a:path>
                <a:path w="11329035" h="5948680">
                  <a:moveTo>
                    <a:pt x="3310407" y="5206"/>
                  </a:moveTo>
                  <a:lnTo>
                    <a:pt x="3310407" y="3095752"/>
                  </a:lnTo>
                </a:path>
                <a:path w="11329035" h="5948680">
                  <a:moveTo>
                    <a:pt x="3583203" y="5206"/>
                  </a:moveTo>
                  <a:lnTo>
                    <a:pt x="3583203" y="3095752"/>
                  </a:lnTo>
                </a:path>
                <a:path w="11329035" h="5948680">
                  <a:moveTo>
                    <a:pt x="3855999" y="5206"/>
                  </a:moveTo>
                  <a:lnTo>
                    <a:pt x="3855999" y="3095752"/>
                  </a:lnTo>
                </a:path>
                <a:path w="11329035" h="5948680">
                  <a:moveTo>
                    <a:pt x="4137939" y="5206"/>
                  </a:moveTo>
                  <a:lnTo>
                    <a:pt x="4137939" y="3095752"/>
                  </a:lnTo>
                </a:path>
                <a:path w="11329035" h="5948680">
                  <a:moveTo>
                    <a:pt x="4410735" y="5206"/>
                  </a:moveTo>
                  <a:lnTo>
                    <a:pt x="4410735" y="3095752"/>
                  </a:lnTo>
                </a:path>
                <a:path w="11329035" h="5948680">
                  <a:moveTo>
                    <a:pt x="4692548" y="5206"/>
                  </a:moveTo>
                  <a:lnTo>
                    <a:pt x="4692548" y="3095752"/>
                  </a:lnTo>
                </a:path>
                <a:path w="11329035" h="5948680">
                  <a:moveTo>
                    <a:pt x="4965344" y="5206"/>
                  </a:moveTo>
                  <a:lnTo>
                    <a:pt x="4965344" y="3095752"/>
                  </a:lnTo>
                </a:path>
                <a:path w="11329035" h="5948680">
                  <a:moveTo>
                    <a:pt x="5247157" y="5206"/>
                  </a:moveTo>
                  <a:lnTo>
                    <a:pt x="5247157" y="3095752"/>
                  </a:lnTo>
                </a:path>
                <a:path w="11329035" h="5948680">
                  <a:moveTo>
                    <a:pt x="5519953" y="5206"/>
                  </a:moveTo>
                  <a:lnTo>
                    <a:pt x="5519953" y="3095752"/>
                  </a:lnTo>
                </a:path>
                <a:path w="11329035" h="5948680">
                  <a:moveTo>
                    <a:pt x="9829" y="2868294"/>
                  </a:moveTo>
                  <a:lnTo>
                    <a:pt x="5829071" y="2868294"/>
                  </a:lnTo>
                </a:path>
                <a:path w="11329035" h="5948680">
                  <a:moveTo>
                    <a:pt x="9829" y="2602103"/>
                  </a:moveTo>
                  <a:lnTo>
                    <a:pt x="5829071" y="2602103"/>
                  </a:lnTo>
                </a:path>
                <a:path w="11329035" h="5948680">
                  <a:moveTo>
                    <a:pt x="9829" y="2344547"/>
                  </a:moveTo>
                  <a:lnTo>
                    <a:pt x="5829071" y="2344547"/>
                  </a:lnTo>
                </a:path>
                <a:path w="11329035" h="5948680">
                  <a:moveTo>
                    <a:pt x="9829" y="2086990"/>
                  </a:moveTo>
                  <a:lnTo>
                    <a:pt x="5829071" y="2086990"/>
                  </a:lnTo>
                </a:path>
                <a:path w="11329035" h="5948680">
                  <a:moveTo>
                    <a:pt x="9829" y="1829435"/>
                  </a:moveTo>
                  <a:lnTo>
                    <a:pt x="5829071" y="1829435"/>
                  </a:lnTo>
                </a:path>
                <a:path w="11329035" h="5948680">
                  <a:moveTo>
                    <a:pt x="9829" y="1563369"/>
                  </a:moveTo>
                  <a:lnTo>
                    <a:pt x="5829071" y="1563369"/>
                  </a:lnTo>
                </a:path>
                <a:path w="11329035" h="5948680">
                  <a:moveTo>
                    <a:pt x="9829" y="1305814"/>
                  </a:moveTo>
                  <a:lnTo>
                    <a:pt x="5829071" y="1305814"/>
                  </a:lnTo>
                </a:path>
                <a:path w="11329035" h="5948680">
                  <a:moveTo>
                    <a:pt x="9829" y="1039622"/>
                  </a:moveTo>
                  <a:lnTo>
                    <a:pt x="5829071" y="1039622"/>
                  </a:lnTo>
                </a:path>
                <a:path w="11329035" h="5948680">
                  <a:moveTo>
                    <a:pt x="9829" y="782065"/>
                  </a:moveTo>
                  <a:lnTo>
                    <a:pt x="5829071" y="782065"/>
                  </a:lnTo>
                </a:path>
                <a:path w="11329035" h="5948680">
                  <a:moveTo>
                    <a:pt x="9829" y="516000"/>
                  </a:moveTo>
                  <a:lnTo>
                    <a:pt x="5829071" y="516000"/>
                  </a:lnTo>
                </a:path>
                <a:path w="11329035" h="5948680">
                  <a:moveTo>
                    <a:pt x="9829" y="258444"/>
                  </a:moveTo>
                  <a:lnTo>
                    <a:pt x="5829071" y="258444"/>
                  </a:lnTo>
                </a:path>
                <a:path w="11329035" h="5948680">
                  <a:moveTo>
                    <a:pt x="281863" y="2858007"/>
                  </a:moveTo>
                  <a:lnTo>
                    <a:pt x="281863" y="5948553"/>
                  </a:lnTo>
                </a:path>
                <a:path w="11329035" h="5948680">
                  <a:moveTo>
                    <a:pt x="554647" y="2858007"/>
                  </a:moveTo>
                  <a:lnTo>
                    <a:pt x="554647" y="5948553"/>
                  </a:lnTo>
                </a:path>
                <a:path w="11329035" h="5948680">
                  <a:moveTo>
                    <a:pt x="836523" y="2858007"/>
                  </a:moveTo>
                  <a:lnTo>
                    <a:pt x="836523" y="5948553"/>
                  </a:lnTo>
                </a:path>
                <a:path w="11329035" h="5948680">
                  <a:moveTo>
                    <a:pt x="1109243" y="2858007"/>
                  </a:moveTo>
                  <a:lnTo>
                    <a:pt x="1109243" y="5948553"/>
                  </a:lnTo>
                </a:path>
                <a:path w="11329035" h="5948680">
                  <a:moveTo>
                    <a:pt x="1382039" y="2858007"/>
                  </a:moveTo>
                  <a:lnTo>
                    <a:pt x="1382039" y="5948553"/>
                  </a:lnTo>
                </a:path>
                <a:path w="11329035" h="5948680">
                  <a:moveTo>
                    <a:pt x="1654835" y="2858007"/>
                  </a:moveTo>
                  <a:lnTo>
                    <a:pt x="1654835" y="5948553"/>
                  </a:lnTo>
                </a:path>
                <a:path w="11329035" h="5948680">
                  <a:moveTo>
                    <a:pt x="1936775" y="2858007"/>
                  </a:moveTo>
                  <a:lnTo>
                    <a:pt x="1936775" y="5948553"/>
                  </a:lnTo>
                </a:path>
                <a:path w="11329035" h="5948680">
                  <a:moveTo>
                    <a:pt x="2209444" y="2858007"/>
                  </a:moveTo>
                  <a:lnTo>
                    <a:pt x="2209444" y="5948553"/>
                  </a:lnTo>
                </a:path>
                <a:path w="11329035" h="5948680">
                  <a:moveTo>
                    <a:pt x="2473223" y="2858007"/>
                  </a:moveTo>
                  <a:lnTo>
                    <a:pt x="2473223" y="5948553"/>
                  </a:lnTo>
                </a:path>
                <a:path w="11329035" h="5948680">
                  <a:moveTo>
                    <a:pt x="2746019" y="2858007"/>
                  </a:moveTo>
                  <a:lnTo>
                    <a:pt x="2746019" y="5948553"/>
                  </a:lnTo>
                </a:path>
                <a:path w="11329035" h="5948680">
                  <a:moveTo>
                    <a:pt x="3027832" y="2858007"/>
                  </a:moveTo>
                  <a:lnTo>
                    <a:pt x="3027832" y="5948553"/>
                  </a:lnTo>
                </a:path>
                <a:path w="11329035" h="5948680">
                  <a:moveTo>
                    <a:pt x="3300628" y="2858007"/>
                  </a:moveTo>
                  <a:lnTo>
                    <a:pt x="3300628" y="5948553"/>
                  </a:lnTo>
                </a:path>
                <a:path w="11329035" h="5948680">
                  <a:moveTo>
                    <a:pt x="3573424" y="2858007"/>
                  </a:moveTo>
                  <a:lnTo>
                    <a:pt x="3573424" y="5948553"/>
                  </a:lnTo>
                </a:path>
                <a:path w="11329035" h="5948680">
                  <a:moveTo>
                    <a:pt x="3846220" y="2858007"/>
                  </a:moveTo>
                  <a:lnTo>
                    <a:pt x="3846220" y="5948553"/>
                  </a:lnTo>
                </a:path>
                <a:path w="11329035" h="5948680">
                  <a:moveTo>
                    <a:pt x="4128033" y="2858007"/>
                  </a:moveTo>
                  <a:lnTo>
                    <a:pt x="4128033" y="5948553"/>
                  </a:lnTo>
                </a:path>
                <a:path w="11329035" h="5948680">
                  <a:moveTo>
                    <a:pt x="4400829" y="2858007"/>
                  </a:moveTo>
                  <a:lnTo>
                    <a:pt x="4400829" y="5948553"/>
                  </a:lnTo>
                </a:path>
                <a:path w="11329035" h="5948680">
                  <a:moveTo>
                    <a:pt x="4682642" y="2858007"/>
                  </a:moveTo>
                  <a:lnTo>
                    <a:pt x="4682769" y="5948553"/>
                  </a:lnTo>
                </a:path>
                <a:path w="11329035" h="5948680">
                  <a:moveTo>
                    <a:pt x="4955438" y="2858007"/>
                  </a:moveTo>
                  <a:lnTo>
                    <a:pt x="4955438" y="5948553"/>
                  </a:lnTo>
                </a:path>
                <a:path w="11329035" h="5948680">
                  <a:moveTo>
                    <a:pt x="5237378" y="2858007"/>
                  </a:moveTo>
                  <a:lnTo>
                    <a:pt x="5237378" y="5948553"/>
                  </a:lnTo>
                </a:path>
                <a:path w="11329035" h="5948680">
                  <a:moveTo>
                    <a:pt x="5510174" y="2858007"/>
                  </a:moveTo>
                  <a:lnTo>
                    <a:pt x="5510174" y="5948553"/>
                  </a:lnTo>
                </a:path>
                <a:path w="11329035" h="5948680">
                  <a:moveTo>
                    <a:pt x="0" y="5721057"/>
                  </a:moveTo>
                  <a:lnTo>
                    <a:pt x="5819292" y="5721045"/>
                  </a:lnTo>
                </a:path>
                <a:path w="11329035" h="5948680">
                  <a:moveTo>
                    <a:pt x="0" y="5454916"/>
                  </a:moveTo>
                  <a:lnTo>
                    <a:pt x="5819292" y="5454916"/>
                  </a:lnTo>
                </a:path>
                <a:path w="11329035" h="5948680">
                  <a:moveTo>
                    <a:pt x="0" y="5197373"/>
                  </a:moveTo>
                  <a:lnTo>
                    <a:pt x="5819292" y="5197373"/>
                  </a:lnTo>
                </a:path>
                <a:path w="11329035" h="5948680">
                  <a:moveTo>
                    <a:pt x="0" y="4939792"/>
                  </a:moveTo>
                  <a:lnTo>
                    <a:pt x="5819292" y="4939792"/>
                  </a:lnTo>
                </a:path>
                <a:path w="11329035" h="5948680">
                  <a:moveTo>
                    <a:pt x="0" y="4682235"/>
                  </a:moveTo>
                  <a:lnTo>
                    <a:pt x="5819292" y="4682235"/>
                  </a:lnTo>
                </a:path>
                <a:path w="11329035" h="5948680">
                  <a:moveTo>
                    <a:pt x="0" y="4416171"/>
                  </a:moveTo>
                  <a:lnTo>
                    <a:pt x="5819292" y="4416171"/>
                  </a:lnTo>
                </a:path>
                <a:path w="11329035" h="5948680">
                  <a:moveTo>
                    <a:pt x="0" y="4158615"/>
                  </a:moveTo>
                  <a:lnTo>
                    <a:pt x="5819292" y="4158615"/>
                  </a:lnTo>
                </a:path>
                <a:path w="11329035" h="5948680">
                  <a:moveTo>
                    <a:pt x="0" y="3892423"/>
                  </a:moveTo>
                  <a:lnTo>
                    <a:pt x="5819292" y="3892423"/>
                  </a:lnTo>
                </a:path>
                <a:path w="11329035" h="5948680">
                  <a:moveTo>
                    <a:pt x="0" y="3634866"/>
                  </a:moveTo>
                  <a:lnTo>
                    <a:pt x="5819292" y="3634866"/>
                  </a:lnTo>
                </a:path>
                <a:path w="11329035" h="5948680">
                  <a:moveTo>
                    <a:pt x="0" y="3368802"/>
                  </a:moveTo>
                  <a:lnTo>
                    <a:pt x="5819292" y="3368802"/>
                  </a:lnTo>
                </a:path>
                <a:path w="11329035" h="5948680">
                  <a:moveTo>
                    <a:pt x="0" y="3111245"/>
                  </a:moveTo>
                  <a:lnTo>
                    <a:pt x="5819292" y="3111245"/>
                  </a:lnTo>
                </a:path>
                <a:path w="11329035" h="5948680">
                  <a:moveTo>
                    <a:pt x="5791225" y="0"/>
                  </a:moveTo>
                  <a:lnTo>
                    <a:pt x="5791225" y="3090544"/>
                  </a:lnTo>
                </a:path>
                <a:path w="11329035" h="5948680">
                  <a:moveTo>
                    <a:pt x="6064021" y="0"/>
                  </a:moveTo>
                  <a:lnTo>
                    <a:pt x="6064021" y="3090544"/>
                  </a:lnTo>
                </a:path>
                <a:path w="11329035" h="5948680">
                  <a:moveTo>
                    <a:pt x="6345961" y="0"/>
                  </a:moveTo>
                  <a:lnTo>
                    <a:pt x="6345961" y="3090544"/>
                  </a:lnTo>
                </a:path>
                <a:path w="11329035" h="5948680">
                  <a:moveTo>
                    <a:pt x="6618630" y="0"/>
                  </a:moveTo>
                  <a:lnTo>
                    <a:pt x="6618630" y="3090544"/>
                  </a:lnTo>
                </a:path>
                <a:path w="11329035" h="5948680">
                  <a:moveTo>
                    <a:pt x="6891426" y="0"/>
                  </a:moveTo>
                  <a:lnTo>
                    <a:pt x="6891426" y="3090544"/>
                  </a:lnTo>
                </a:path>
                <a:path w="11329035" h="5948680">
                  <a:moveTo>
                    <a:pt x="7164222" y="0"/>
                  </a:moveTo>
                  <a:lnTo>
                    <a:pt x="7164222" y="3090544"/>
                  </a:lnTo>
                </a:path>
                <a:path w="11329035" h="5948680">
                  <a:moveTo>
                    <a:pt x="7446162" y="0"/>
                  </a:moveTo>
                  <a:lnTo>
                    <a:pt x="7446162" y="3090544"/>
                  </a:lnTo>
                </a:path>
                <a:path w="11329035" h="5948680">
                  <a:moveTo>
                    <a:pt x="7718958" y="0"/>
                  </a:moveTo>
                  <a:lnTo>
                    <a:pt x="7718958" y="3090544"/>
                  </a:lnTo>
                </a:path>
                <a:path w="11329035" h="5948680">
                  <a:moveTo>
                    <a:pt x="7982610" y="0"/>
                  </a:moveTo>
                  <a:lnTo>
                    <a:pt x="7982610" y="3090544"/>
                  </a:lnTo>
                </a:path>
                <a:path w="11329035" h="5948680">
                  <a:moveTo>
                    <a:pt x="8255406" y="0"/>
                  </a:moveTo>
                  <a:lnTo>
                    <a:pt x="8255406" y="3090544"/>
                  </a:lnTo>
                </a:path>
                <a:path w="11329035" h="5948680">
                  <a:moveTo>
                    <a:pt x="8537219" y="0"/>
                  </a:moveTo>
                  <a:lnTo>
                    <a:pt x="8537219" y="3090544"/>
                  </a:lnTo>
                </a:path>
                <a:path w="11329035" h="5948680">
                  <a:moveTo>
                    <a:pt x="8810015" y="0"/>
                  </a:moveTo>
                  <a:lnTo>
                    <a:pt x="8810015" y="3090544"/>
                  </a:lnTo>
                </a:path>
                <a:path w="11329035" h="5948680">
                  <a:moveTo>
                    <a:pt x="9082811" y="0"/>
                  </a:moveTo>
                  <a:lnTo>
                    <a:pt x="9082811" y="3090544"/>
                  </a:lnTo>
                </a:path>
                <a:path w="11329035" h="5948680">
                  <a:moveTo>
                    <a:pt x="9355607" y="0"/>
                  </a:moveTo>
                  <a:lnTo>
                    <a:pt x="9355607" y="3090544"/>
                  </a:lnTo>
                </a:path>
                <a:path w="11329035" h="5948680">
                  <a:moveTo>
                    <a:pt x="9637420" y="0"/>
                  </a:moveTo>
                  <a:lnTo>
                    <a:pt x="9637420" y="3090544"/>
                  </a:lnTo>
                </a:path>
                <a:path w="11329035" h="5948680">
                  <a:moveTo>
                    <a:pt x="9910216" y="0"/>
                  </a:moveTo>
                  <a:lnTo>
                    <a:pt x="9910216" y="3090544"/>
                  </a:lnTo>
                </a:path>
                <a:path w="11329035" h="5948680">
                  <a:moveTo>
                    <a:pt x="10192156" y="0"/>
                  </a:moveTo>
                  <a:lnTo>
                    <a:pt x="10192156" y="3090544"/>
                  </a:lnTo>
                </a:path>
                <a:path w="11329035" h="5948680">
                  <a:moveTo>
                    <a:pt x="10464825" y="0"/>
                  </a:moveTo>
                  <a:lnTo>
                    <a:pt x="10464825" y="3090544"/>
                  </a:lnTo>
                </a:path>
                <a:path w="11329035" h="5948680">
                  <a:moveTo>
                    <a:pt x="10746765" y="0"/>
                  </a:moveTo>
                  <a:lnTo>
                    <a:pt x="10746765" y="3090544"/>
                  </a:lnTo>
                </a:path>
                <a:path w="11329035" h="5948680">
                  <a:moveTo>
                    <a:pt x="11019561" y="0"/>
                  </a:moveTo>
                  <a:lnTo>
                    <a:pt x="11019561" y="3090544"/>
                  </a:lnTo>
                </a:path>
                <a:path w="11329035" h="5948680">
                  <a:moveTo>
                    <a:pt x="5509412" y="2863088"/>
                  </a:moveTo>
                  <a:lnTo>
                    <a:pt x="11328679" y="2863088"/>
                  </a:lnTo>
                </a:path>
                <a:path w="11329035" h="5948680">
                  <a:moveTo>
                    <a:pt x="5509412" y="2597023"/>
                  </a:moveTo>
                  <a:lnTo>
                    <a:pt x="11328679" y="2597023"/>
                  </a:lnTo>
                </a:path>
                <a:path w="11329035" h="5948680">
                  <a:moveTo>
                    <a:pt x="5509412" y="2339466"/>
                  </a:moveTo>
                  <a:lnTo>
                    <a:pt x="11328679" y="2339466"/>
                  </a:lnTo>
                </a:path>
                <a:path w="11329035" h="5948680">
                  <a:moveTo>
                    <a:pt x="5509412" y="2081911"/>
                  </a:moveTo>
                  <a:lnTo>
                    <a:pt x="11328679" y="2081911"/>
                  </a:lnTo>
                </a:path>
                <a:path w="11329035" h="5948680">
                  <a:moveTo>
                    <a:pt x="5509412" y="1824354"/>
                  </a:moveTo>
                  <a:lnTo>
                    <a:pt x="11328679" y="1824354"/>
                  </a:lnTo>
                </a:path>
                <a:path w="11329035" h="5948680">
                  <a:moveTo>
                    <a:pt x="5509412" y="1558163"/>
                  </a:moveTo>
                  <a:lnTo>
                    <a:pt x="11328679" y="1558163"/>
                  </a:lnTo>
                </a:path>
                <a:path w="11329035" h="5948680">
                  <a:moveTo>
                    <a:pt x="5509412" y="1300606"/>
                  </a:moveTo>
                  <a:lnTo>
                    <a:pt x="11328679" y="1300606"/>
                  </a:lnTo>
                </a:path>
                <a:path w="11329035" h="5948680">
                  <a:moveTo>
                    <a:pt x="5509412" y="1034541"/>
                  </a:moveTo>
                  <a:lnTo>
                    <a:pt x="11328679" y="1034541"/>
                  </a:lnTo>
                </a:path>
                <a:path w="11329035" h="5948680">
                  <a:moveTo>
                    <a:pt x="5509412" y="776986"/>
                  </a:moveTo>
                  <a:lnTo>
                    <a:pt x="11328679" y="776986"/>
                  </a:lnTo>
                </a:path>
                <a:path w="11329035" h="5948680">
                  <a:moveTo>
                    <a:pt x="5509412" y="510793"/>
                  </a:moveTo>
                  <a:lnTo>
                    <a:pt x="11328679" y="510793"/>
                  </a:lnTo>
                </a:path>
                <a:path w="11329035" h="5948680">
                  <a:moveTo>
                    <a:pt x="5509412" y="253237"/>
                  </a:moveTo>
                  <a:lnTo>
                    <a:pt x="11328679" y="253237"/>
                  </a:lnTo>
                </a:path>
                <a:path w="11329035" h="5948680">
                  <a:moveTo>
                    <a:pt x="5781446" y="2852801"/>
                  </a:moveTo>
                  <a:lnTo>
                    <a:pt x="5781446" y="5943409"/>
                  </a:lnTo>
                </a:path>
                <a:path w="11329035" h="5948680">
                  <a:moveTo>
                    <a:pt x="6054242" y="2852801"/>
                  </a:moveTo>
                  <a:lnTo>
                    <a:pt x="6054242" y="5943409"/>
                  </a:lnTo>
                </a:path>
                <a:path w="11329035" h="5948680">
                  <a:moveTo>
                    <a:pt x="6336055" y="2852801"/>
                  </a:moveTo>
                  <a:lnTo>
                    <a:pt x="6336055" y="5943409"/>
                  </a:lnTo>
                </a:path>
                <a:path w="11329035" h="5948680">
                  <a:moveTo>
                    <a:pt x="6608851" y="2852801"/>
                  </a:moveTo>
                  <a:lnTo>
                    <a:pt x="6608851" y="5943409"/>
                  </a:lnTo>
                </a:path>
                <a:path w="11329035" h="5948680">
                  <a:moveTo>
                    <a:pt x="6881647" y="2852801"/>
                  </a:moveTo>
                  <a:lnTo>
                    <a:pt x="6881647" y="5943409"/>
                  </a:lnTo>
                </a:path>
                <a:path w="11329035" h="5948680">
                  <a:moveTo>
                    <a:pt x="7154443" y="2852801"/>
                  </a:moveTo>
                  <a:lnTo>
                    <a:pt x="7154443" y="5943409"/>
                  </a:lnTo>
                </a:path>
                <a:path w="11329035" h="5948680">
                  <a:moveTo>
                    <a:pt x="7436256" y="2852801"/>
                  </a:moveTo>
                  <a:lnTo>
                    <a:pt x="7436256" y="5943409"/>
                  </a:lnTo>
                </a:path>
                <a:path w="11329035" h="5948680">
                  <a:moveTo>
                    <a:pt x="7709052" y="2852801"/>
                  </a:moveTo>
                  <a:lnTo>
                    <a:pt x="7709052" y="5943409"/>
                  </a:lnTo>
                </a:path>
                <a:path w="11329035" h="5948680">
                  <a:moveTo>
                    <a:pt x="7972704" y="2852801"/>
                  </a:moveTo>
                  <a:lnTo>
                    <a:pt x="7972704" y="5943409"/>
                  </a:lnTo>
                </a:path>
                <a:path w="11329035" h="5948680">
                  <a:moveTo>
                    <a:pt x="8245500" y="2852801"/>
                  </a:moveTo>
                  <a:lnTo>
                    <a:pt x="8245500" y="5943409"/>
                  </a:lnTo>
                </a:path>
                <a:path w="11329035" h="5948680">
                  <a:moveTo>
                    <a:pt x="8527440" y="2852801"/>
                  </a:moveTo>
                  <a:lnTo>
                    <a:pt x="8527440" y="5943409"/>
                  </a:lnTo>
                </a:path>
                <a:path w="11329035" h="5948680">
                  <a:moveTo>
                    <a:pt x="8800236" y="2852801"/>
                  </a:moveTo>
                  <a:lnTo>
                    <a:pt x="8800236" y="5943409"/>
                  </a:lnTo>
                </a:path>
                <a:path w="11329035" h="5948680">
                  <a:moveTo>
                    <a:pt x="9072905" y="2852801"/>
                  </a:moveTo>
                  <a:lnTo>
                    <a:pt x="9072905" y="5943409"/>
                  </a:lnTo>
                </a:path>
                <a:path w="11329035" h="5948680">
                  <a:moveTo>
                    <a:pt x="9345701" y="2852801"/>
                  </a:moveTo>
                  <a:lnTo>
                    <a:pt x="9345701" y="5943409"/>
                  </a:lnTo>
                </a:path>
                <a:path w="11329035" h="5948680">
                  <a:moveTo>
                    <a:pt x="9627641" y="2852801"/>
                  </a:moveTo>
                  <a:lnTo>
                    <a:pt x="9627641" y="5943409"/>
                  </a:lnTo>
                </a:path>
                <a:path w="11329035" h="5948680">
                  <a:moveTo>
                    <a:pt x="9900437" y="2852801"/>
                  </a:moveTo>
                  <a:lnTo>
                    <a:pt x="9900437" y="5943409"/>
                  </a:lnTo>
                </a:path>
                <a:path w="11329035" h="5948680">
                  <a:moveTo>
                    <a:pt x="10182250" y="2852801"/>
                  </a:moveTo>
                  <a:lnTo>
                    <a:pt x="10182250" y="5943409"/>
                  </a:lnTo>
                </a:path>
                <a:path w="11329035" h="5948680">
                  <a:moveTo>
                    <a:pt x="10455046" y="2852801"/>
                  </a:moveTo>
                  <a:lnTo>
                    <a:pt x="10455046" y="5943409"/>
                  </a:lnTo>
                </a:path>
                <a:path w="11329035" h="5948680">
                  <a:moveTo>
                    <a:pt x="10736859" y="2852801"/>
                  </a:moveTo>
                  <a:lnTo>
                    <a:pt x="10736859" y="5943409"/>
                  </a:lnTo>
                </a:path>
                <a:path w="11329035" h="5948680">
                  <a:moveTo>
                    <a:pt x="11009655" y="2852801"/>
                  </a:moveTo>
                  <a:lnTo>
                    <a:pt x="11009655" y="5943409"/>
                  </a:lnTo>
                </a:path>
                <a:path w="11329035" h="5948680">
                  <a:moveTo>
                    <a:pt x="5499506" y="5715914"/>
                  </a:moveTo>
                  <a:lnTo>
                    <a:pt x="11318900" y="5715914"/>
                  </a:lnTo>
                </a:path>
                <a:path w="11329035" h="5948680">
                  <a:moveTo>
                    <a:pt x="5499506" y="5449773"/>
                  </a:moveTo>
                  <a:lnTo>
                    <a:pt x="11318900" y="5449773"/>
                  </a:lnTo>
                </a:path>
                <a:path w="11329035" h="5948680">
                  <a:moveTo>
                    <a:pt x="5499506" y="5192229"/>
                  </a:moveTo>
                  <a:lnTo>
                    <a:pt x="11318900" y="5192229"/>
                  </a:lnTo>
                </a:path>
                <a:path w="11329035" h="5948680">
                  <a:moveTo>
                    <a:pt x="5499506" y="4934712"/>
                  </a:moveTo>
                  <a:lnTo>
                    <a:pt x="11318900" y="4934712"/>
                  </a:lnTo>
                </a:path>
                <a:path w="11329035" h="5948680">
                  <a:moveTo>
                    <a:pt x="5499506" y="4677156"/>
                  </a:moveTo>
                  <a:lnTo>
                    <a:pt x="11318900" y="4677156"/>
                  </a:lnTo>
                </a:path>
                <a:path w="11329035" h="5948680">
                  <a:moveTo>
                    <a:pt x="5499506" y="4410964"/>
                  </a:moveTo>
                  <a:lnTo>
                    <a:pt x="11318900" y="4410964"/>
                  </a:lnTo>
                </a:path>
                <a:path w="11329035" h="5948680">
                  <a:moveTo>
                    <a:pt x="5499506" y="4153407"/>
                  </a:moveTo>
                  <a:lnTo>
                    <a:pt x="11318900" y="4153407"/>
                  </a:lnTo>
                </a:path>
                <a:path w="11329035" h="5948680">
                  <a:moveTo>
                    <a:pt x="5499506" y="3887342"/>
                  </a:moveTo>
                  <a:lnTo>
                    <a:pt x="11318900" y="3887342"/>
                  </a:lnTo>
                </a:path>
                <a:path w="11329035" h="5948680">
                  <a:moveTo>
                    <a:pt x="5499506" y="3629787"/>
                  </a:moveTo>
                  <a:lnTo>
                    <a:pt x="11318900" y="3629787"/>
                  </a:lnTo>
                </a:path>
                <a:path w="11329035" h="5948680">
                  <a:moveTo>
                    <a:pt x="5499506" y="3363595"/>
                  </a:moveTo>
                  <a:lnTo>
                    <a:pt x="11318900" y="3363595"/>
                  </a:lnTo>
                </a:path>
                <a:path w="11329035" h="5948680">
                  <a:moveTo>
                    <a:pt x="5499506" y="3106039"/>
                  </a:moveTo>
                  <a:lnTo>
                    <a:pt x="11318900" y="3106039"/>
                  </a:lnTo>
                </a:path>
              </a:pathLst>
            </a:custGeom>
            <a:ln w="38100">
              <a:solidFill>
                <a:srgbClr val="F8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35167" y="3352798"/>
              <a:ext cx="6656832" cy="3505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67095" y="3654044"/>
              <a:ext cx="6224905" cy="32039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58911" y="2977894"/>
              <a:ext cx="4133088" cy="38801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00885" y="3081273"/>
              <a:ext cx="3991114" cy="367804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66928"/>
              <a:ext cx="8663940" cy="18989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723772"/>
              <a:ext cx="8562035" cy="16399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5177" rIns="0" bIns="0" rtlCol="0">
            <a:spAutoFit/>
          </a:bodyPr>
          <a:lstStyle/>
          <a:p>
            <a:pPr marL="1821180">
              <a:lnSpc>
                <a:spcPct val="100000"/>
              </a:lnSpc>
              <a:spcBef>
                <a:spcPts val="100"/>
              </a:spcBef>
            </a:pPr>
            <a:r>
              <a:rPr sz="6000" spc="335" dirty="0">
                <a:solidFill>
                  <a:srgbClr val="96613A"/>
                </a:solidFill>
              </a:rPr>
              <a:t>DEFINISI</a:t>
            </a:r>
            <a:endParaRPr sz="6000"/>
          </a:p>
        </p:txBody>
      </p:sp>
      <p:sp>
        <p:nvSpPr>
          <p:cNvPr id="13" name="object 13"/>
          <p:cNvSpPr txBox="1"/>
          <p:nvPr/>
        </p:nvSpPr>
        <p:spPr>
          <a:xfrm>
            <a:off x="640791" y="2306777"/>
            <a:ext cx="8879840" cy="3439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8895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User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Generated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Content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(UGC)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adalah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sebuah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konten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berupa </a:t>
            </a:r>
            <a:r>
              <a:rPr sz="2800" dirty="0">
                <a:latin typeface="Calibri"/>
                <a:cs typeface="Calibri"/>
              </a:rPr>
              <a:t>review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dari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user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atas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suatu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produk.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Bentuk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dari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UGC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ini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meliputi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gambar,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video,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testimoni,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dsb.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365"/>
              </a:spcBef>
            </a:pPr>
            <a:r>
              <a:rPr sz="2800" dirty="0">
                <a:latin typeface="Calibri"/>
                <a:cs typeface="Calibri"/>
              </a:rPr>
              <a:t>Jadi,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jika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model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marketing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yang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biasa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digunakan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adalah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dari </a:t>
            </a:r>
            <a:r>
              <a:rPr sz="2800" dirty="0">
                <a:latin typeface="Calibri"/>
                <a:cs typeface="Calibri"/>
              </a:rPr>
              <a:t>dan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oleh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tim,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maka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dengan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model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b="1" i="1" dirty="0">
                <a:latin typeface="Calibri"/>
                <a:cs typeface="Calibri"/>
              </a:rPr>
              <a:t>user</a:t>
            </a:r>
            <a:r>
              <a:rPr sz="2800" b="1" i="1" spc="-70" dirty="0">
                <a:latin typeface="Calibri"/>
                <a:cs typeface="Calibri"/>
              </a:rPr>
              <a:t> </a:t>
            </a:r>
            <a:r>
              <a:rPr sz="2800" b="1" i="1" dirty="0">
                <a:latin typeface="Calibri"/>
                <a:cs typeface="Calibri"/>
              </a:rPr>
              <a:t>generated</a:t>
            </a:r>
            <a:r>
              <a:rPr sz="2800" b="1" i="1" spc="-70" dirty="0">
                <a:latin typeface="Calibri"/>
                <a:cs typeface="Calibri"/>
              </a:rPr>
              <a:t> </a:t>
            </a:r>
            <a:r>
              <a:rPr sz="2800" b="1" i="1" spc="-10" dirty="0">
                <a:latin typeface="Calibri"/>
                <a:cs typeface="Calibri"/>
              </a:rPr>
              <a:t>content</a:t>
            </a:r>
            <a:r>
              <a:rPr sz="2800" b="1" i="1" spc="-7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ini </a:t>
            </a:r>
            <a:r>
              <a:rPr sz="2800" dirty="0">
                <a:latin typeface="Calibri"/>
                <a:cs typeface="Calibri"/>
              </a:rPr>
              <a:t>yang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melakukan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proses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marketing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adalah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dari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i="1" dirty="0">
                <a:latin typeface="Calibri"/>
                <a:cs typeface="Calibri"/>
              </a:rPr>
              <a:t>user</a:t>
            </a:r>
            <a:r>
              <a:rPr sz="2800" i="1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atau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para </a:t>
            </a:r>
            <a:r>
              <a:rPr sz="2800" dirty="0">
                <a:latin typeface="Calibri"/>
                <a:cs typeface="Calibri"/>
              </a:rPr>
              <a:t>pengguna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dengan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berbagai</a:t>
            </a:r>
            <a:r>
              <a:rPr sz="2800" spc="-1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jenis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konten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yang</a:t>
            </a:r>
            <a:r>
              <a:rPr sz="2800" spc="-1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mereka</a:t>
            </a:r>
            <a:r>
              <a:rPr sz="2800" spc="-1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buat.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327765" y="181863"/>
            <a:ext cx="69468" cy="695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918315" y="181229"/>
            <a:ext cx="128142" cy="128143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171653" y="255397"/>
            <a:ext cx="11986260" cy="6429375"/>
            <a:chOff x="171653" y="255397"/>
            <a:chExt cx="11986260" cy="6429375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3086" y="5548375"/>
              <a:ext cx="128130" cy="1281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7379" y="5841250"/>
              <a:ext cx="180860" cy="1808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4450" y="5598071"/>
              <a:ext cx="128104" cy="12813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6757" y="5912434"/>
              <a:ext cx="69519" cy="6951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78865" y="6233426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5">
                  <a:moveTo>
                    <a:pt x="133388" y="0"/>
                  </a:moveTo>
                  <a:lnTo>
                    <a:pt x="91225" y="6799"/>
                  </a:lnTo>
                  <a:lnTo>
                    <a:pt x="54608" y="25734"/>
                  </a:lnTo>
                  <a:lnTo>
                    <a:pt x="25734" y="54606"/>
                  </a:lnTo>
                  <a:lnTo>
                    <a:pt x="6799" y="91218"/>
                  </a:lnTo>
                  <a:lnTo>
                    <a:pt x="0" y="133375"/>
                  </a:lnTo>
                  <a:lnTo>
                    <a:pt x="6799" y="175538"/>
                  </a:lnTo>
                  <a:lnTo>
                    <a:pt x="25734" y="212154"/>
                  </a:lnTo>
                  <a:lnTo>
                    <a:pt x="54608" y="241028"/>
                  </a:lnTo>
                  <a:lnTo>
                    <a:pt x="91225" y="259963"/>
                  </a:lnTo>
                  <a:lnTo>
                    <a:pt x="133388" y="266763"/>
                  </a:lnTo>
                  <a:lnTo>
                    <a:pt x="175545" y="259963"/>
                  </a:lnTo>
                  <a:lnTo>
                    <a:pt x="212161" y="241028"/>
                  </a:lnTo>
                  <a:lnTo>
                    <a:pt x="241037" y="212154"/>
                  </a:lnTo>
                  <a:lnTo>
                    <a:pt x="259975" y="175538"/>
                  </a:lnTo>
                  <a:lnTo>
                    <a:pt x="266776" y="133375"/>
                  </a:lnTo>
                  <a:lnTo>
                    <a:pt x="259975" y="91218"/>
                  </a:lnTo>
                  <a:lnTo>
                    <a:pt x="241037" y="54606"/>
                  </a:lnTo>
                  <a:lnTo>
                    <a:pt x="212161" y="25734"/>
                  </a:lnTo>
                  <a:lnTo>
                    <a:pt x="175545" y="6799"/>
                  </a:lnTo>
                  <a:lnTo>
                    <a:pt x="133388" y="0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55090" y="6287478"/>
              <a:ext cx="128066" cy="12813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93355" y="6614058"/>
              <a:ext cx="69532" cy="695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9298" y="5810135"/>
              <a:ext cx="128143" cy="128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40561" y="5971311"/>
              <a:ext cx="69595" cy="6951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15747" y="6290843"/>
              <a:ext cx="1207770" cy="393700"/>
            </a:xfrm>
            <a:custGeom>
              <a:avLst/>
              <a:gdLst/>
              <a:ahLst/>
              <a:cxnLst/>
              <a:rect l="l" t="t" r="r" b="b"/>
              <a:pathLst>
                <a:path w="1207770" h="393700">
                  <a:moveTo>
                    <a:pt x="46075" y="362280"/>
                  </a:moveTo>
                  <a:lnTo>
                    <a:pt x="44259" y="353314"/>
                  </a:lnTo>
                  <a:lnTo>
                    <a:pt x="39319" y="345998"/>
                  </a:lnTo>
                  <a:lnTo>
                    <a:pt x="32004" y="341058"/>
                  </a:lnTo>
                  <a:lnTo>
                    <a:pt x="23037" y="339242"/>
                  </a:lnTo>
                  <a:lnTo>
                    <a:pt x="14058" y="341058"/>
                  </a:lnTo>
                  <a:lnTo>
                    <a:pt x="6743" y="345998"/>
                  </a:lnTo>
                  <a:lnTo>
                    <a:pt x="1803" y="353314"/>
                  </a:lnTo>
                  <a:lnTo>
                    <a:pt x="0" y="362280"/>
                  </a:lnTo>
                  <a:lnTo>
                    <a:pt x="1803" y="371259"/>
                  </a:lnTo>
                  <a:lnTo>
                    <a:pt x="6743" y="378574"/>
                  </a:lnTo>
                  <a:lnTo>
                    <a:pt x="14058" y="383514"/>
                  </a:lnTo>
                  <a:lnTo>
                    <a:pt x="23037" y="385318"/>
                  </a:lnTo>
                  <a:lnTo>
                    <a:pt x="32004" y="383514"/>
                  </a:lnTo>
                  <a:lnTo>
                    <a:pt x="39319" y="378574"/>
                  </a:lnTo>
                  <a:lnTo>
                    <a:pt x="44259" y="371259"/>
                  </a:lnTo>
                  <a:lnTo>
                    <a:pt x="46075" y="362280"/>
                  </a:lnTo>
                  <a:close/>
                </a:path>
                <a:path w="1207770" h="393700">
                  <a:moveTo>
                    <a:pt x="1131951" y="370547"/>
                  </a:moveTo>
                  <a:lnTo>
                    <a:pt x="1130134" y="361581"/>
                  </a:lnTo>
                  <a:lnTo>
                    <a:pt x="1125194" y="354253"/>
                  </a:lnTo>
                  <a:lnTo>
                    <a:pt x="1117854" y="349313"/>
                  </a:lnTo>
                  <a:lnTo>
                    <a:pt x="1108837" y="347497"/>
                  </a:lnTo>
                  <a:lnTo>
                    <a:pt x="1099883" y="349313"/>
                  </a:lnTo>
                  <a:lnTo>
                    <a:pt x="1092581" y="354253"/>
                  </a:lnTo>
                  <a:lnTo>
                    <a:pt x="1087653" y="361581"/>
                  </a:lnTo>
                  <a:lnTo>
                    <a:pt x="1085850" y="370547"/>
                  </a:lnTo>
                  <a:lnTo>
                    <a:pt x="1087653" y="379526"/>
                  </a:lnTo>
                  <a:lnTo>
                    <a:pt x="1092581" y="386842"/>
                  </a:lnTo>
                  <a:lnTo>
                    <a:pt x="1099883" y="391782"/>
                  </a:lnTo>
                  <a:lnTo>
                    <a:pt x="1108837" y="393585"/>
                  </a:lnTo>
                  <a:lnTo>
                    <a:pt x="1117854" y="391782"/>
                  </a:lnTo>
                  <a:lnTo>
                    <a:pt x="1125194" y="386842"/>
                  </a:lnTo>
                  <a:lnTo>
                    <a:pt x="1130134" y="379526"/>
                  </a:lnTo>
                  <a:lnTo>
                    <a:pt x="1131951" y="370547"/>
                  </a:lnTo>
                  <a:close/>
                </a:path>
                <a:path w="1207770" h="393700">
                  <a:moveTo>
                    <a:pt x="1207389" y="23037"/>
                  </a:moveTo>
                  <a:lnTo>
                    <a:pt x="1205572" y="14071"/>
                  </a:lnTo>
                  <a:lnTo>
                    <a:pt x="1200632" y="6756"/>
                  </a:lnTo>
                  <a:lnTo>
                    <a:pt x="1193292" y="1816"/>
                  </a:lnTo>
                  <a:lnTo>
                    <a:pt x="1184275" y="0"/>
                  </a:lnTo>
                  <a:lnTo>
                    <a:pt x="1175321" y="1816"/>
                  </a:lnTo>
                  <a:lnTo>
                    <a:pt x="1168019" y="6756"/>
                  </a:lnTo>
                  <a:lnTo>
                    <a:pt x="1163091" y="14071"/>
                  </a:lnTo>
                  <a:lnTo>
                    <a:pt x="1161288" y="23037"/>
                  </a:lnTo>
                  <a:lnTo>
                    <a:pt x="1163091" y="32016"/>
                  </a:lnTo>
                  <a:lnTo>
                    <a:pt x="1168019" y="39344"/>
                  </a:lnTo>
                  <a:lnTo>
                    <a:pt x="1175321" y="44284"/>
                  </a:lnTo>
                  <a:lnTo>
                    <a:pt x="1184275" y="46088"/>
                  </a:lnTo>
                  <a:lnTo>
                    <a:pt x="1193292" y="44284"/>
                  </a:lnTo>
                  <a:lnTo>
                    <a:pt x="1200632" y="39344"/>
                  </a:lnTo>
                  <a:lnTo>
                    <a:pt x="1205572" y="32016"/>
                  </a:lnTo>
                  <a:lnTo>
                    <a:pt x="1207389" y="23037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1653" y="6210566"/>
              <a:ext cx="180860" cy="1808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978008" y="487045"/>
              <a:ext cx="128143" cy="12814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082276" y="779906"/>
              <a:ext cx="180848" cy="18097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369295" y="536829"/>
              <a:ext cx="128143" cy="12801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781666" y="851154"/>
              <a:ext cx="69468" cy="6946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783699" y="1172083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476" y="0"/>
                  </a:moveTo>
                  <a:lnTo>
                    <a:pt x="91309" y="6810"/>
                  </a:lnTo>
                  <a:lnTo>
                    <a:pt x="54671" y="25769"/>
                  </a:lnTo>
                  <a:lnTo>
                    <a:pt x="25769" y="54671"/>
                  </a:lnTo>
                  <a:lnTo>
                    <a:pt x="6810" y="91309"/>
                  </a:lnTo>
                  <a:lnTo>
                    <a:pt x="0" y="133476"/>
                  </a:lnTo>
                  <a:lnTo>
                    <a:pt x="6810" y="175630"/>
                  </a:lnTo>
                  <a:lnTo>
                    <a:pt x="25769" y="212237"/>
                  </a:lnTo>
                  <a:lnTo>
                    <a:pt x="54671" y="241101"/>
                  </a:lnTo>
                  <a:lnTo>
                    <a:pt x="91309" y="260029"/>
                  </a:lnTo>
                  <a:lnTo>
                    <a:pt x="133476" y="266826"/>
                  </a:lnTo>
                  <a:lnTo>
                    <a:pt x="175630" y="260029"/>
                  </a:lnTo>
                  <a:lnTo>
                    <a:pt x="212237" y="241101"/>
                  </a:lnTo>
                  <a:lnTo>
                    <a:pt x="241101" y="212237"/>
                  </a:lnTo>
                  <a:lnTo>
                    <a:pt x="260029" y="175630"/>
                  </a:lnTo>
                  <a:lnTo>
                    <a:pt x="266826" y="133476"/>
                  </a:lnTo>
                  <a:lnTo>
                    <a:pt x="260029" y="91309"/>
                  </a:lnTo>
                  <a:lnTo>
                    <a:pt x="241101" y="54671"/>
                  </a:lnTo>
                  <a:lnTo>
                    <a:pt x="212237" y="25769"/>
                  </a:lnTo>
                  <a:lnTo>
                    <a:pt x="175630" y="6810"/>
                  </a:lnTo>
                  <a:lnTo>
                    <a:pt x="133476" y="0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360025" y="1226185"/>
              <a:ext cx="128016" cy="12814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198227" y="1552702"/>
              <a:ext cx="69596" cy="6959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334245" y="748791"/>
              <a:ext cx="128015" cy="12814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545444" y="909955"/>
              <a:ext cx="69596" cy="6959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9620631" y="1229486"/>
              <a:ext cx="1207770" cy="393700"/>
            </a:xfrm>
            <a:custGeom>
              <a:avLst/>
              <a:gdLst/>
              <a:ahLst/>
              <a:cxnLst/>
              <a:rect l="l" t="t" r="r" b="b"/>
              <a:pathLst>
                <a:path w="1207770" h="393700">
                  <a:moveTo>
                    <a:pt x="46101" y="362331"/>
                  </a:moveTo>
                  <a:lnTo>
                    <a:pt x="44284" y="353390"/>
                  </a:lnTo>
                  <a:lnTo>
                    <a:pt x="39344" y="346075"/>
                  </a:lnTo>
                  <a:lnTo>
                    <a:pt x="32004" y="341160"/>
                  </a:lnTo>
                  <a:lnTo>
                    <a:pt x="22987" y="339344"/>
                  </a:lnTo>
                  <a:lnTo>
                    <a:pt x="14033" y="341160"/>
                  </a:lnTo>
                  <a:lnTo>
                    <a:pt x="6731" y="346075"/>
                  </a:lnTo>
                  <a:lnTo>
                    <a:pt x="1803" y="353390"/>
                  </a:lnTo>
                  <a:lnTo>
                    <a:pt x="0" y="362331"/>
                  </a:lnTo>
                  <a:lnTo>
                    <a:pt x="1803" y="371284"/>
                  </a:lnTo>
                  <a:lnTo>
                    <a:pt x="6731" y="378587"/>
                  </a:lnTo>
                  <a:lnTo>
                    <a:pt x="14033" y="383514"/>
                  </a:lnTo>
                  <a:lnTo>
                    <a:pt x="22987" y="385318"/>
                  </a:lnTo>
                  <a:lnTo>
                    <a:pt x="32004" y="383514"/>
                  </a:lnTo>
                  <a:lnTo>
                    <a:pt x="39344" y="378587"/>
                  </a:lnTo>
                  <a:lnTo>
                    <a:pt x="44284" y="371284"/>
                  </a:lnTo>
                  <a:lnTo>
                    <a:pt x="46101" y="362331"/>
                  </a:lnTo>
                  <a:close/>
                </a:path>
                <a:path w="1207770" h="393700">
                  <a:moveTo>
                    <a:pt x="1131951" y="370586"/>
                  </a:moveTo>
                  <a:lnTo>
                    <a:pt x="1130134" y="361645"/>
                  </a:lnTo>
                  <a:lnTo>
                    <a:pt x="1125194" y="354330"/>
                  </a:lnTo>
                  <a:lnTo>
                    <a:pt x="1117854" y="349415"/>
                  </a:lnTo>
                  <a:lnTo>
                    <a:pt x="1108837" y="347599"/>
                  </a:lnTo>
                  <a:lnTo>
                    <a:pt x="1099883" y="349415"/>
                  </a:lnTo>
                  <a:lnTo>
                    <a:pt x="1092581" y="354342"/>
                  </a:lnTo>
                  <a:lnTo>
                    <a:pt x="1087653" y="361645"/>
                  </a:lnTo>
                  <a:lnTo>
                    <a:pt x="1085850" y="370586"/>
                  </a:lnTo>
                  <a:lnTo>
                    <a:pt x="1087653" y="379564"/>
                  </a:lnTo>
                  <a:lnTo>
                    <a:pt x="1092581" y="386905"/>
                  </a:lnTo>
                  <a:lnTo>
                    <a:pt x="1099883" y="391883"/>
                  </a:lnTo>
                  <a:lnTo>
                    <a:pt x="1108837" y="393700"/>
                  </a:lnTo>
                  <a:lnTo>
                    <a:pt x="1117854" y="391883"/>
                  </a:lnTo>
                  <a:lnTo>
                    <a:pt x="1125194" y="386918"/>
                  </a:lnTo>
                  <a:lnTo>
                    <a:pt x="1130134" y="379564"/>
                  </a:lnTo>
                  <a:lnTo>
                    <a:pt x="1131951" y="370586"/>
                  </a:lnTo>
                  <a:close/>
                </a:path>
                <a:path w="1207770" h="393700">
                  <a:moveTo>
                    <a:pt x="1207389" y="23114"/>
                  </a:moveTo>
                  <a:lnTo>
                    <a:pt x="1205572" y="14147"/>
                  </a:lnTo>
                  <a:lnTo>
                    <a:pt x="1200632" y="6794"/>
                  </a:lnTo>
                  <a:lnTo>
                    <a:pt x="1193292" y="1828"/>
                  </a:lnTo>
                  <a:lnTo>
                    <a:pt x="1184275" y="0"/>
                  </a:lnTo>
                  <a:lnTo>
                    <a:pt x="1175321" y="1828"/>
                  </a:lnTo>
                  <a:lnTo>
                    <a:pt x="1168019" y="6794"/>
                  </a:lnTo>
                  <a:lnTo>
                    <a:pt x="1163091" y="14147"/>
                  </a:lnTo>
                  <a:lnTo>
                    <a:pt x="1161288" y="23114"/>
                  </a:lnTo>
                  <a:lnTo>
                    <a:pt x="1163091" y="32067"/>
                  </a:lnTo>
                  <a:lnTo>
                    <a:pt x="1168019" y="39370"/>
                  </a:lnTo>
                  <a:lnTo>
                    <a:pt x="1175321" y="44297"/>
                  </a:lnTo>
                  <a:lnTo>
                    <a:pt x="1184275" y="46101"/>
                  </a:lnTo>
                  <a:lnTo>
                    <a:pt x="1193292" y="44297"/>
                  </a:lnTo>
                  <a:lnTo>
                    <a:pt x="1200632" y="39370"/>
                  </a:lnTo>
                  <a:lnTo>
                    <a:pt x="1205572" y="32067"/>
                  </a:lnTo>
                  <a:lnTo>
                    <a:pt x="1207389" y="23114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217405" y="1295146"/>
              <a:ext cx="180848" cy="18084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1488674" y="501395"/>
              <a:ext cx="121920" cy="393700"/>
            </a:xfrm>
            <a:custGeom>
              <a:avLst/>
              <a:gdLst/>
              <a:ahLst/>
              <a:cxnLst/>
              <a:rect l="l" t="t" r="r" b="b"/>
              <a:pathLst>
                <a:path w="121920" h="393700">
                  <a:moveTo>
                    <a:pt x="46101" y="370586"/>
                  </a:moveTo>
                  <a:lnTo>
                    <a:pt x="44284" y="361619"/>
                  </a:lnTo>
                  <a:lnTo>
                    <a:pt x="39370" y="354266"/>
                  </a:lnTo>
                  <a:lnTo>
                    <a:pt x="32054" y="349300"/>
                  </a:lnTo>
                  <a:lnTo>
                    <a:pt x="23114" y="347472"/>
                  </a:lnTo>
                  <a:lnTo>
                    <a:pt x="14084" y="349300"/>
                  </a:lnTo>
                  <a:lnTo>
                    <a:pt x="6743" y="354266"/>
                  </a:lnTo>
                  <a:lnTo>
                    <a:pt x="1803" y="361619"/>
                  </a:lnTo>
                  <a:lnTo>
                    <a:pt x="0" y="370586"/>
                  </a:lnTo>
                  <a:lnTo>
                    <a:pt x="1803" y="379539"/>
                  </a:lnTo>
                  <a:lnTo>
                    <a:pt x="6743" y="386854"/>
                  </a:lnTo>
                  <a:lnTo>
                    <a:pt x="14084" y="391769"/>
                  </a:lnTo>
                  <a:lnTo>
                    <a:pt x="23114" y="393573"/>
                  </a:lnTo>
                  <a:lnTo>
                    <a:pt x="32054" y="391769"/>
                  </a:lnTo>
                  <a:lnTo>
                    <a:pt x="39370" y="386842"/>
                  </a:lnTo>
                  <a:lnTo>
                    <a:pt x="44284" y="379539"/>
                  </a:lnTo>
                  <a:lnTo>
                    <a:pt x="46101" y="370586"/>
                  </a:lnTo>
                  <a:close/>
                </a:path>
                <a:path w="121920" h="393700">
                  <a:moveTo>
                    <a:pt x="121539" y="23114"/>
                  </a:moveTo>
                  <a:lnTo>
                    <a:pt x="119722" y="14097"/>
                  </a:lnTo>
                  <a:lnTo>
                    <a:pt x="114808" y="6756"/>
                  </a:lnTo>
                  <a:lnTo>
                    <a:pt x="107492" y="1816"/>
                  </a:lnTo>
                  <a:lnTo>
                    <a:pt x="98552" y="0"/>
                  </a:lnTo>
                  <a:lnTo>
                    <a:pt x="89522" y="1816"/>
                  </a:lnTo>
                  <a:lnTo>
                    <a:pt x="82181" y="6756"/>
                  </a:lnTo>
                  <a:lnTo>
                    <a:pt x="77241" y="14097"/>
                  </a:lnTo>
                  <a:lnTo>
                    <a:pt x="75438" y="23114"/>
                  </a:lnTo>
                  <a:lnTo>
                    <a:pt x="77241" y="32067"/>
                  </a:lnTo>
                  <a:lnTo>
                    <a:pt x="82181" y="39382"/>
                  </a:lnTo>
                  <a:lnTo>
                    <a:pt x="89522" y="44297"/>
                  </a:lnTo>
                  <a:lnTo>
                    <a:pt x="98552" y="46101"/>
                  </a:lnTo>
                  <a:lnTo>
                    <a:pt x="107492" y="44297"/>
                  </a:lnTo>
                  <a:lnTo>
                    <a:pt x="114808" y="39370"/>
                  </a:lnTo>
                  <a:lnTo>
                    <a:pt x="119722" y="32067"/>
                  </a:lnTo>
                  <a:lnTo>
                    <a:pt x="121539" y="23114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795254" y="558419"/>
              <a:ext cx="180848" cy="18084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980546" y="292227"/>
              <a:ext cx="128143" cy="12814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661395" y="255397"/>
              <a:ext cx="69469" cy="69469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1891009" y="574675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133350" y="0"/>
                  </a:moveTo>
                  <a:lnTo>
                    <a:pt x="91196" y="6797"/>
                  </a:lnTo>
                  <a:lnTo>
                    <a:pt x="54589" y="25725"/>
                  </a:lnTo>
                  <a:lnTo>
                    <a:pt x="25725" y="54589"/>
                  </a:lnTo>
                  <a:lnTo>
                    <a:pt x="6797" y="91196"/>
                  </a:lnTo>
                  <a:lnTo>
                    <a:pt x="0" y="133350"/>
                  </a:lnTo>
                  <a:lnTo>
                    <a:pt x="6797" y="175503"/>
                  </a:lnTo>
                  <a:lnTo>
                    <a:pt x="25725" y="212110"/>
                  </a:lnTo>
                  <a:lnTo>
                    <a:pt x="54589" y="240974"/>
                  </a:lnTo>
                  <a:lnTo>
                    <a:pt x="91196" y="259902"/>
                  </a:lnTo>
                  <a:lnTo>
                    <a:pt x="133350" y="266700"/>
                  </a:lnTo>
                  <a:lnTo>
                    <a:pt x="175503" y="259902"/>
                  </a:lnTo>
                  <a:lnTo>
                    <a:pt x="212110" y="240974"/>
                  </a:lnTo>
                  <a:lnTo>
                    <a:pt x="240974" y="212110"/>
                  </a:lnTo>
                  <a:lnTo>
                    <a:pt x="259902" y="175503"/>
                  </a:lnTo>
                  <a:lnTo>
                    <a:pt x="266700" y="133350"/>
                  </a:lnTo>
                  <a:lnTo>
                    <a:pt x="259902" y="91196"/>
                  </a:lnTo>
                  <a:lnTo>
                    <a:pt x="240974" y="54589"/>
                  </a:lnTo>
                  <a:lnTo>
                    <a:pt x="212110" y="25725"/>
                  </a:lnTo>
                  <a:lnTo>
                    <a:pt x="175503" y="6797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239754" y="630428"/>
              <a:ext cx="128016" cy="12814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077955" y="956945"/>
              <a:ext cx="69596" cy="695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50" y="268224"/>
            <a:ext cx="12211050" cy="6590030"/>
            <a:chOff x="-19050" y="268224"/>
            <a:chExt cx="12211050" cy="6590030"/>
          </a:xfrm>
        </p:grpSpPr>
        <p:sp>
          <p:nvSpPr>
            <p:cNvPr id="3" name="object 3"/>
            <p:cNvSpPr/>
            <p:nvPr/>
          </p:nvSpPr>
          <p:spPr>
            <a:xfrm>
              <a:off x="400050" y="409575"/>
              <a:ext cx="11334750" cy="6019800"/>
            </a:xfrm>
            <a:custGeom>
              <a:avLst/>
              <a:gdLst/>
              <a:ahLst/>
              <a:cxnLst/>
              <a:rect l="l" t="t" r="r" b="b"/>
              <a:pathLst>
                <a:path w="11334750" h="6019800">
                  <a:moveTo>
                    <a:pt x="10885932" y="0"/>
                  </a:moveTo>
                  <a:lnTo>
                    <a:pt x="448830" y="0"/>
                  </a:lnTo>
                  <a:lnTo>
                    <a:pt x="399926" y="2633"/>
                  </a:lnTo>
                  <a:lnTo>
                    <a:pt x="352547" y="10350"/>
                  </a:lnTo>
                  <a:lnTo>
                    <a:pt x="306966" y="22878"/>
                  </a:lnTo>
                  <a:lnTo>
                    <a:pt x="263459" y="39942"/>
                  </a:lnTo>
                  <a:lnTo>
                    <a:pt x="222298" y="61270"/>
                  </a:lnTo>
                  <a:lnTo>
                    <a:pt x="183758" y="86587"/>
                  </a:lnTo>
                  <a:lnTo>
                    <a:pt x="148112" y="115620"/>
                  </a:lnTo>
                  <a:lnTo>
                    <a:pt x="115635" y="148095"/>
                  </a:lnTo>
                  <a:lnTo>
                    <a:pt x="86599" y="183739"/>
                  </a:lnTo>
                  <a:lnTo>
                    <a:pt x="61279" y="222278"/>
                  </a:lnTo>
                  <a:lnTo>
                    <a:pt x="39948" y="263438"/>
                  </a:lnTo>
                  <a:lnTo>
                    <a:pt x="22882" y="306945"/>
                  </a:lnTo>
                  <a:lnTo>
                    <a:pt x="10352" y="352527"/>
                  </a:lnTo>
                  <a:lnTo>
                    <a:pt x="2633" y="399909"/>
                  </a:lnTo>
                  <a:lnTo>
                    <a:pt x="0" y="448817"/>
                  </a:lnTo>
                  <a:lnTo>
                    <a:pt x="0" y="5570956"/>
                  </a:lnTo>
                  <a:lnTo>
                    <a:pt x="2633" y="5619863"/>
                  </a:lnTo>
                  <a:lnTo>
                    <a:pt x="10352" y="5667244"/>
                  </a:lnTo>
                  <a:lnTo>
                    <a:pt x="22882" y="5712826"/>
                  </a:lnTo>
                  <a:lnTo>
                    <a:pt x="39948" y="5756335"/>
                  </a:lnTo>
                  <a:lnTo>
                    <a:pt x="61279" y="5797497"/>
                  </a:lnTo>
                  <a:lnTo>
                    <a:pt x="86599" y="5836038"/>
                  </a:lnTo>
                  <a:lnTo>
                    <a:pt x="115635" y="5871685"/>
                  </a:lnTo>
                  <a:lnTo>
                    <a:pt x="148112" y="5904163"/>
                  </a:lnTo>
                  <a:lnTo>
                    <a:pt x="183758" y="5933199"/>
                  </a:lnTo>
                  <a:lnTo>
                    <a:pt x="222298" y="5958520"/>
                  </a:lnTo>
                  <a:lnTo>
                    <a:pt x="263459" y="5979850"/>
                  </a:lnTo>
                  <a:lnTo>
                    <a:pt x="306966" y="5996917"/>
                  </a:lnTo>
                  <a:lnTo>
                    <a:pt x="352547" y="6009447"/>
                  </a:lnTo>
                  <a:lnTo>
                    <a:pt x="399926" y="6017166"/>
                  </a:lnTo>
                  <a:lnTo>
                    <a:pt x="448830" y="6019800"/>
                  </a:lnTo>
                  <a:lnTo>
                    <a:pt x="10885932" y="6019800"/>
                  </a:lnTo>
                  <a:lnTo>
                    <a:pt x="10934840" y="6017166"/>
                  </a:lnTo>
                  <a:lnTo>
                    <a:pt x="10982222" y="6009447"/>
                  </a:lnTo>
                  <a:lnTo>
                    <a:pt x="11027804" y="5996917"/>
                  </a:lnTo>
                  <a:lnTo>
                    <a:pt x="11071311" y="5979850"/>
                  </a:lnTo>
                  <a:lnTo>
                    <a:pt x="11112471" y="5958520"/>
                  </a:lnTo>
                  <a:lnTo>
                    <a:pt x="11151010" y="5933199"/>
                  </a:lnTo>
                  <a:lnTo>
                    <a:pt x="11186654" y="5904163"/>
                  </a:lnTo>
                  <a:lnTo>
                    <a:pt x="11219129" y="5871685"/>
                  </a:lnTo>
                  <a:lnTo>
                    <a:pt x="11248162" y="5836038"/>
                  </a:lnTo>
                  <a:lnTo>
                    <a:pt x="11273479" y="5797497"/>
                  </a:lnTo>
                  <a:lnTo>
                    <a:pt x="11294807" y="5756335"/>
                  </a:lnTo>
                  <a:lnTo>
                    <a:pt x="11311871" y="5712826"/>
                  </a:lnTo>
                  <a:lnTo>
                    <a:pt x="11324399" y="5667244"/>
                  </a:lnTo>
                  <a:lnTo>
                    <a:pt x="11332116" y="5619863"/>
                  </a:lnTo>
                  <a:lnTo>
                    <a:pt x="11334750" y="5570956"/>
                  </a:lnTo>
                  <a:lnTo>
                    <a:pt x="11334750" y="448817"/>
                  </a:lnTo>
                  <a:lnTo>
                    <a:pt x="11332116" y="399909"/>
                  </a:lnTo>
                  <a:lnTo>
                    <a:pt x="11324399" y="352527"/>
                  </a:lnTo>
                  <a:lnTo>
                    <a:pt x="11311871" y="306945"/>
                  </a:lnTo>
                  <a:lnTo>
                    <a:pt x="11294807" y="263438"/>
                  </a:lnTo>
                  <a:lnTo>
                    <a:pt x="11273479" y="222278"/>
                  </a:lnTo>
                  <a:lnTo>
                    <a:pt x="11248162" y="183739"/>
                  </a:lnTo>
                  <a:lnTo>
                    <a:pt x="11219129" y="148095"/>
                  </a:lnTo>
                  <a:lnTo>
                    <a:pt x="11186654" y="115620"/>
                  </a:lnTo>
                  <a:lnTo>
                    <a:pt x="11151010" y="86587"/>
                  </a:lnTo>
                  <a:lnTo>
                    <a:pt x="11112471" y="61270"/>
                  </a:lnTo>
                  <a:lnTo>
                    <a:pt x="11071311" y="39942"/>
                  </a:lnTo>
                  <a:lnTo>
                    <a:pt x="11027804" y="22878"/>
                  </a:lnTo>
                  <a:lnTo>
                    <a:pt x="10982222" y="10350"/>
                  </a:lnTo>
                  <a:lnTo>
                    <a:pt x="10934840" y="2633"/>
                  </a:lnTo>
                  <a:lnTo>
                    <a:pt x="10885932" y="0"/>
                  </a:lnTo>
                  <a:close/>
                </a:path>
              </a:pathLst>
            </a:custGeom>
            <a:solidFill>
              <a:srgbClr val="EDE1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0050" y="409575"/>
              <a:ext cx="11334750" cy="6019800"/>
            </a:xfrm>
            <a:custGeom>
              <a:avLst/>
              <a:gdLst/>
              <a:ahLst/>
              <a:cxnLst/>
              <a:rect l="l" t="t" r="r" b="b"/>
              <a:pathLst>
                <a:path w="11334750" h="6019800">
                  <a:moveTo>
                    <a:pt x="0" y="448817"/>
                  </a:moveTo>
                  <a:lnTo>
                    <a:pt x="2633" y="399909"/>
                  </a:lnTo>
                  <a:lnTo>
                    <a:pt x="10352" y="352527"/>
                  </a:lnTo>
                  <a:lnTo>
                    <a:pt x="22882" y="306945"/>
                  </a:lnTo>
                  <a:lnTo>
                    <a:pt x="39948" y="263438"/>
                  </a:lnTo>
                  <a:lnTo>
                    <a:pt x="61279" y="222278"/>
                  </a:lnTo>
                  <a:lnTo>
                    <a:pt x="86599" y="183739"/>
                  </a:lnTo>
                  <a:lnTo>
                    <a:pt x="115635" y="148095"/>
                  </a:lnTo>
                  <a:lnTo>
                    <a:pt x="148112" y="115620"/>
                  </a:lnTo>
                  <a:lnTo>
                    <a:pt x="183758" y="86587"/>
                  </a:lnTo>
                  <a:lnTo>
                    <a:pt x="222298" y="61270"/>
                  </a:lnTo>
                  <a:lnTo>
                    <a:pt x="263459" y="39942"/>
                  </a:lnTo>
                  <a:lnTo>
                    <a:pt x="306966" y="22878"/>
                  </a:lnTo>
                  <a:lnTo>
                    <a:pt x="352547" y="10350"/>
                  </a:lnTo>
                  <a:lnTo>
                    <a:pt x="399926" y="2633"/>
                  </a:lnTo>
                  <a:lnTo>
                    <a:pt x="448830" y="0"/>
                  </a:lnTo>
                  <a:lnTo>
                    <a:pt x="10885932" y="0"/>
                  </a:lnTo>
                  <a:lnTo>
                    <a:pt x="10934840" y="2633"/>
                  </a:lnTo>
                  <a:lnTo>
                    <a:pt x="10982222" y="10350"/>
                  </a:lnTo>
                  <a:lnTo>
                    <a:pt x="11027804" y="22878"/>
                  </a:lnTo>
                  <a:lnTo>
                    <a:pt x="11071311" y="39942"/>
                  </a:lnTo>
                  <a:lnTo>
                    <a:pt x="11112471" y="61270"/>
                  </a:lnTo>
                  <a:lnTo>
                    <a:pt x="11151010" y="86587"/>
                  </a:lnTo>
                  <a:lnTo>
                    <a:pt x="11186654" y="115620"/>
                  </a:lnTo>
                  <a:lnTo>
                    <a:pt x="11219129" y="148095"/>
                  </a:lnTo>
                  <a:lnTo>
                    <a:pt x="11248162" y="183739"/>
                  </a:lnTo>
                  <a:lnTo>
                    <a:pt x="11273479" y="222278"/>
                  </a:lnTo>
                  <a:lnTo>
                    <a:pt x="11294807" y="263438"/>
                  </a:lnTo>
                  <a:lnTo>
                    <a:pt x="11311871" y="306945"/>
                  </a:lnTo>
                  <a:lnTo>
                    <a:pt x="11324399" y="352527"/>
                  </a:lnTo>
                  <a:lnTo>
                    <a:pt x="11332116" y="399909"/>
                  </a:lnTo>
                  <a:lnTo>
                    <a:pt x="11334750" y="448817"/>
                  </a:lnTo>
                  <a:lnTo>
                    <a:pt x="11334750" y="5570956"/>
                  </a:lnTo>
                  <a:lnTo>
                    <a:pt x="11332116" y="5619863"/>
                  </a:lnTo>
                  <a:lnTo>
                    <a:pt x="11324399" y="5667244"/>
                  </a:lnTo>
                  <a:lnTo>
                    <a:pt x="11311871" y="5712826"/>
                  </a:lnTo>
                  <a:lnTo>
                    <a:pt x="11294807" y="5756335"/>
                  </a:lnTo>
                  <a:lnTo>
                    <a:pt x="11273479" y="5797497"/>
                  </a:lnTo>
                  <a:lnTo>
                    <a:pt x="11248162" y="5836038"/>
                  </a:lnTo>
                  <a:lnTo>
                    <a:pt x="11219129" y="5871685"/>
                  </a:lnTo>
                  <a:lnTo>
                    <a:pt x="11186654" y="5904163"/>
                  </a:lnTo>
                  <a:lnTo>
                    <a:pt x="11151010" y="5933199"/>
                  </a:lnTo>
                  <a:lnTo>
                    <a:pt x="11112471" y="5958520"/>
                  </a:lnTo>
                  <a:lnTo>
                    <a:pt x="11071311" y="5979850"/>
                  </a:lnTo>
                  <a:lnTo>
                    <a:pt x="11027804" y="5996917"/>
                  </a:lnTo>
                  <a:lnTo>
                    <a:pt x="10982222" y="6009447"/>
                  </a:lnTo>
                  <a:lnTo>
                    <a:pt x="10934840" y="6017166"/>
                  </a:lnTo>
                  <a:lnTo>
                    <a:pt x="10885932" y="6019800"/>
                  </a:lnTo>
                  <a:lnTo>
                    <a:pt x="448830" y="6019800"/>
                  </a:lnTo>
                  <a:lnTo>
                    <a:pt x="399926" y="6017166"/>
                  </a:lnTo>
                  <a:lnTo>
                    <a:pt x="352547" y="6009447"/>
                  </a:lnTo>
                  <a:lnTo>
                    <a:pt x="306966" y="5996917"/>
                  </a:lnTo>
                  <a:lnTo>
                    <a:pt x="263459" y="5979850"/>
                  </a:lnTo>
                  <a:lnTo>
                    <a:pt x="222298" y="5958520"/>
                  </a:lnTo>
                  <a:lnTo>
                    <a:pt x="183758" y="5933199"/>
                  </a:lnTo>
                  <a:lnTo>
                    <a:pt x="148112" y="5904163"/>
                  </a:lnTo>
                  <a:lnTo>
                    <a:pt x="115635" y="5871685"/>
                  </a:lnTo>
                  <a:lnTo>
                    <a:pt x="86599" y="5836038"/>
                  </a:lnTo>
                  <a:lnTo>
                    <a:pt x="61279" y="5797497"/>
                  </a:lnTo>
                  <a:lnTo>
                    <a:pt x="39948" y="5756335"/>
                  </a:lnTo>
                  <a:lnTo>
                    <a:pt x="22882" y="5712826"/>
                  </a:lnTo>
                  <a:lnTo>
                    <a:pt x="10352" y="5667244"/>
                  </a:lnTo>
                  <a:lnTo>
                    <a:pt x="2633" y="5619863"/>
                  </a:lnTo>
                  <a:lnTo>
                    <a:pt x="0" y="5570956"/>
                  </a:lnTo>
                  <a:lnTo>
                    <a:pt x="0" y="448817"/>
                  </a:lnTo>
                  <a:close/>
                </a:path>
              </a:pathLst>
            </a:custGeom>
            <a:ln w="38100">
              <a:solidFill>
                <a:srgbClr val="F8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1660" y="477520"/>
              <a:ext cx="11329035" cy="5948680"/>
            </a:xfrm>
            <a:custGeom>
              <a:avLst/>
              <a:gdLst/>
              <a:ahLst/>
              <a:cxnLst/>
              <a:rect l="l" t="t" r="r" b="b"/>
              <a:pathLst>
                <a:path w="11329035" h="5948680">
                  <a:moveTo>
                    <a:pt x="291706" y="5206"/>
                  </a:moveTo>
                  <a:lnTo>
                    <a:pt x="291706" y="3095752"/>
                  </a:lnTo>
                </a:path>
                <a:path w="11329035" h="5948680">
                  <a:moveTo>
                    <a:pt x="564489" y="5206"/>
                  </a:moveTo>
                  <a:lnTo>
                    <a:pt x="564489" y="3095752"/>
                  </a:lnTo>
                </a:path>
                <a:path w="11329035" h="5948680">
                  <a:moveTo>
                    <a:pt x="846340" y="5206"/>
                  </a:moveTo>
                  <a:lnTo>
                    <a:pt x="846340" y="3095752"/>
                  </a:lnTo>
                </a:path>
                <a:path w="11329035" h="5948680">
                  <a:moveTo>
                    <a:pt x="1119136" y="5206"/>
                  </a:moveTo>
                  <a:lnTo>
                    <a:pt x="1119136" y="3095752"/>
                  </a:lnTo>
                </a:path>
                <a:path w="11329035" h="5948680">
                  <a:moveTo>
                    <a:pt x="1391932" y="5206"/>
                  </a:moveTo>
                  <a:lnTo>
                    <a:pt x="1391932" y="3095752"/>
                  </a:lnTo>
                </a:path>
                <a:path w="11329035" h="5948680">
                  <a:moveTo>
                    <a:pt x="1664728" y="5206"/>
                  </a:moveTo>
                  <a:lnTo>
                    <a:pt x="1664728" y="3095752"/>
                  </a:lnTo>
                </a:path>
                <a:path w="11329035" h="5948680">
                  <a:moveTo>
                    <a:pt x="1946541" y="5206"/>
                  </a:moveTo>
                  <a:lnTo>
                    <a:pt x="1946541" y="3095752"/>
                  </a:lnTo>
                </a:path>
                <a:path w="11329035" h="5948680">
                  <a:moveTo>
                    <a:pt x="2219337" y="5206"/>
                  </a:moveTo>
                  <a:lnTo>
                    <a:pt x="2219337" y="3095752"/>
                  </a:lnTo>
                </a:path>
                <a:path w="11329035" h="5948680">
                  <a:moveTo>
                    <a:pt x="2482989" y="5206"/>
                  </a:moveTo>
                  <a:lnTo>
                    <a:pt x="2482989" y="3095752"/>
                  </a:lnTo>
                </a:path>
                <a:path w="11329035" h="5948680">
                  <a:moveTo>
                    <a:pt x="2755785" y="5206"/>
                  </a:moveTo>
                  <a:lnTo>
                    <a:pt x="2755785" y="3095752"/>
                  </a:lnTo>
                </a:path>
                <a:path w="11329035" h="5948680">
                  <a:moveTo>
                    <a:pt x="3037725" y="5206"/>
                  </a:moveTo>
                  <a:lnTo>
                    <a:pt x="3037725" y="3095752"/>
                  </a:lnTo>
                </a:path>
                <a:path w="11329035" h="5948680">
                  <a:moveTo>
                    <a:pt x="3310521" y="5206"/>
                  </a:moveTo>
                  <a:lnTo>
                    <a:pt x="3310521" y="3095752"/>
                  </a:lnTo>
                </a:path>
                <a:path w="11329035" h="5948680">
                  <a:moveTo>
                    <a:pt x="3583190" y="5206"/>
                  </a:moveTo>
                  <a:lnTo>
                    <a:pt x="3583190" y="3095752"/>
                  </a:lnTo>
                </a:path>
                <a:path w="11329035" h="5948680">
                  <a:moveTo>
                    <a:pt x="3855986" y="5206"/>
                  </a:moveTo>
                  <a:lnTo>
                    <a:pt x="3855986" y="3095752"/>
                  </a:lnTo>
                </a:path>
                <a:path w="11329035" h="5948680">
                  <a:moveTo>
                    <a:pt x="4137926" y="5206"/>
                  </a:moveTo>
                  <a:lnTo>
                    <a:pt x="4137926" y="3095752"/>
                  </a:lnTo>
                </a:path>
                <a:path w="11329035" h="5948680">
                  <a:moveTo>
                    <a:pt x="4410722" y="5206"/>
                  </a:moveTo>
                  <a:lnTo>
                    <a:pt x="4410722" y="3095752"/>
                  </a:lnTo>
                </a:path>
                <a:path w="11329035" h="5948680">
                  <a:moveTo>
                    <a:pt x="4692535" y="5206"/>
                  </a:moveTo>
                  <a:lnTo>
                    <a:pt x="4692535" y="3095752"/>
                  </a:lnTo>
                </a:path>
                <a:path w="11329035" h="5948680">
                  <a:moveTo>
                    <a:pt x="4965331" y="5206"/>
                  </a:moveTo>
                  <a:lnTo>
                    <a:pt x="4965331" y="3095752"/>
                  </a:lnTo>
                </a:path>
                <a:path w="11329035" h="5948680">
                  <a:moveTo>
                    <a:pt x="5247144" y="5206"/>
                  </a:moveTo>
                  <a:lnTo>
                    <a:pt x="5247144" y="3095752"/>
                  </a:lnTo>
                </a:path>
                <a:path w="11329035" h="5948680">
                  <a:moveTo>
                    <a:pt x="5519940" y="5206"/>
                  </a:moveTo>
                  <a:lnTo>
                    <a:pt x="5519940" y="3095752"/>
                  </a:lnTo>
                </a:path>
                <a:path w="11329035" h="5948680">
                  <a:moveTo>
                    <a:pt x="9842" y="2868294"/>
                  </a:moveTo>
                  <a:lnTo>
                    <a:pt x="5829185" y="2868294"/>
                  </a:lnTo>
                </a:path>
                <a:path w="11329035" h="5948680">
                  <a:moveTo>
                    <a:pt x="9842" y="2602103"/>
                  </a:moveTo>
                  <a:lnTo>
                    <a:pt x="5829185" y="2602103"/>
                  </a:lnTo>
                </a:path>
                <a:path w="11329035" h="5948680">
                  <a:moveTo>
                    <a:pt x="9842" y="2344546"/>
                  </a:moveTo>
                  <a:lnTo>
                    <a:pt x="5829185" y="2344546"/>
                  </a:lnTo>
                </a:path>
                <a:path w="11329035" h="5948680">
                  <a:moveTo>
                    <a:pt x="9842" y="2086990"/>
                  </a:moveTo>
                  <a:lnTo>
                    <a:pt x="5829185" y="2086990"/>
                  </a:lnTo>
                </a:path>
                <a:path w="11329035" h="5948680">
                  <a:moveTo>
                    <a:pt x="9842" y="1829562"/>
                  </a:moveTo>
                  <a:lnTo>
                    <a:pt x="5829185" y="1829562"/>
                  </a:lnTo>
                </a:path>
                <a:path w="11329035" h="5948680">
                  <a:moveTo>
                    <a:pt x="9842" y="1563369"/>
                  </a:moveTo>
                  <a:lnTo>
                    <a:pt x="5829185" y="1563369"/>
                  </a:lnTo>
                </a:path>
                <a:path w="11329035" h="5948680">
                  <a:moveTo>
                    <a:pt x="9842" y="1305814"/>
                  </a:moveTo>
                  <a:lnTo>
                    <a:pt x="5829185" y="1305814"/>
                  </a:lnTo>
                </a:path>
                <a:path w="11329035" h="5948680">
                  <a:moveTo>
                    <a:pt x="9842" y="1039749"/>
                  </a:moveTo>
                  <a:lnTo>
                    <a:pt x="5829185" y="1039749"/>
                  </a:lnTo>
                </a:path>
                <a:path w="11329035" h="5948680">
                  <a:moveTo>
                    <a:pt x="281863" y="2858007"/>
                  </a:moveTo>
                  <a:lnTo>
                    <a:pt x="281863" y="5948591"/>
                  </a:lnTo>
                </a:path>
                <a:path w="11329035" h="5948680">
                  <a:moveTo>
                    <a:pt x="554647" y="2858007"/>
                  </a:moveTo>
                  <a:lnTo>
                    <a:pt x="554647" y="5948591"/>
                  </a:lnTo>
                </a:path>
                <a:path w="11329035" h="5948680">
                  <a:moveTo>
                    <a:pt x="836523" y="2858007"/>
                  </a:moveTo>
                  <a:lnTo>
                    <a:pt x="836523" y="5948591"/>
                  </a:lnTo>
                </a:path>
                <a:path w="11329035" h="5948680">
                  <a:moveTo>
                    <a:pt x="1109357" y="2858007"/>
                  </a:moveTo>
                  <a:lnTo>
                    <a:pt x="1109357" y="5948591"/>
                  </a:lnTo>
                </a:path>
                <a:path w="11329035" h="5948680">
                  <a:moveTo>
                    <a:pt x="1382026" y="2858007"/>
                  </a:moveTo>
                  <a:lnTo>
                    <a:pt x="1382026" y="5948591"/>
                  </a:lnTo>
                </a:path>
                <a:path w="11329035" h="5948680">
                  <a:moveTo>
                    <a:pt x="1654822" y="2858007"/>
                  </a:moveTo>
                  <a:lnTo>
                    <a:pt x="1654822" y="5948591"/>
                  </a:lnTo>
                </a:path>
                <a:path w="11329035" h="5948680">
                  <a:moveTo>
                    <a:pt x="1936762" y="2858007"/>
                  </a:moveTo>
                  <a:lnTo>
                    <a:pt x="1936762" y="5948591"/>
                  </a:lnTo>
                </a:path>
                <a:path w="11329035" h="5948680">
                  <a:moveTo>
                    <a:pt x="2209558" y="2858007"/>
                  </a:moveTo>
                  <a:lnTo>
                    <a:pt x="2209558" y="5948591"/>
                  </a:lnTo>
                </a:path>
                <a:path w="11329035" h="5948680">
                  <a:moveTo>
                    <a:pt x="2473210" y="2858007"/>
                  </a:moveTo>
                  <a:lnTo>
                    <a:pt x="2473210" y="5948591"/>
                  </a:lnTo>
                </a:path>
                <a:path w="11329035" h="5948680">
                  <a:moveTo>
                    <a:pt x="2746006" y="2858007"/>
                  </a:moveTo>
                  <a:lnTo>
                    <a:pt x="2746006" y="5948591"/>
                  </a:lnTo>
                </a:path>
                <a:path w="11329035" h="5948680">
                  <a:moveTo>
                    <a:pt x="3027819" y="2858007"/>
                  </a:moveTo>
                  <a:lnTo>
                    <a:pt x="3027819" y="5948591"/>
                  </a:lnTo>
                </a:path>
                <a:path w="11329035" h="5948680">
                  <a:moveTo>
                    <a:pt x="3300615" y="2858007"/>
                  </a:moveTo>
                  <a:lnTo>
                    <a:pt x="3300615" y="5948591"/>
                  </a:lnTo>
                </a:path>
                <a:path w="11329035" h="5948680">
                  <a:moveTo>
                    <a:pt x="3573411" y="2858007"/>
                  </a:moveTo>
                  <a:lnTo>
                    <a:pt x="3573411" y="5948591"/>
                  </a:lnTo>
                </a:path>
                <a:path w="11329035" h="5948680">
                  <a:moveTo>
                    <a:pt x="3846207" y="2858007"/>
                  </a:moveTo>
                  <a:lnTo>
                    <a:pt x="3846207" y="5948591"/>
                  </a:lnTo>
                </a:path>
                <a:path w="11329035" h="5948680">
                  <a:moveTo>
                    <a:pt x="4128020" y="2858007"/>
                  </a:moveTo>
                  <a:lnTo>
                    <a:pt x="4128020" y="5948591"/>
                  </a:lnTo>
                </a:path>
                <a:path w="11329035" h="5948680">
                  <a:moveTo>
                    <a:pt x="4400816" y="2858007"/>
                  </a:moveTo>
                  <a:lnTo>
                    <a:pt x="4400816" y="5948591"/>
                  </a:lnTo>
                </a:path>
                <a:path w="11329035" h="5948680">
                  <a:moveTo>
                    <a:pt x="4682756" y="2858007"/>
                  </a:moveTo>
                  <a:lnTo>
                    <a:pt x="4682756" y="5948591"/>
                  </a:lnTo>
                </a:path>
                <a:path w="11329035" h="5948680">
                  <a:moveTo>
                    <a:pt x="4955425" y="2858007"/>
                  </a:moveTo>
                  <a:lnTo>
                    <a:pt x="4955425" y="5948591"/>
                  </a:lnTo>
                </a:path>
                <a:path w="11329035" h="5948680">
                  <a:moveTo>
                    <a:pt x="5237365" y="2858007"/>
                  </a:moveTo>
                  <a:lnTo>
                    <a:pt x="5237365" y="5948591"/>
                  </a:lnTo>
                </a:path>
                <a:path w="11329035" h="5948680">
                  <a:moveTo>
                    <a:pt x="5510161" y="2858007"/>
                  </a:moveTo>
                  <a:lnTo>
                    <a:pt x="5510161" y="5948591"/>
                  </a:lnTo>
                </a:path>
                <a:path w="11329035" h="5948680">
                  <a:moveTo>
                    <a:pt x="0" y="5721083"/>
                  </a:moveTo>
                  <a:lnTo>
                    <a:pt x="5819279" y="5721083"/>
                  </a:lnTo>
                </a:path>
                <a:path w="11329035" h="5948680">
                  <a:moveTo>
                    <a:pt x="0" y="5454954"/>
                  </a:moveTo>
                  <a:lnTo>
                    <a:pt x="5819279" y="5454954"/>
                  </a:lnTo>
                </a:path>
                <a:path w="11329035" h="5948680">
                  <a:moveTo>
                    <a:pt x="0" y="5197411"/>
                  </a:moveTo>
                  <a:lnTo>
                    <a:pt x="5819279" y="5197398"/>
                  </a:lnTo>
                </a:path>
                <a:path w="11329035" h="5948680">
                  <a:moveTo>
                    <a:pt x="0" y="4939919"/>
                  </a:moveTo>
                  <a:lnTo>
                    <a:pt x="5819279" y="4939919"/>
                  </a:lnTo>
                </a:path>
                <a:path w="11329035" h="5948680">
                  <a:moveTo>
                    <a:pt x="0" y="4682362"/>
                  </a:moveTo>
                  <a:lnTo>
                    <a:pt x="5819279" y="4682362"/>
                  </a:lnTo>
                </a:path>
                <a:path w="11329035" h="5948680">
                  <a:moveTo>
                    <a:pt x="0" y="4416171"/>
                  </a:moveTo>
                  <a:lnTo>
                    <a:pt x="5819279" y="4416171"/>
                  </a:lnTo>
                </a:path>
                <a:path w="11329035" h="5948680">
                  <a:moveTo>
                    <a:pt x="0" y="4158615"/>
                  </a:moveTo>
                  <a:lnTo>
                    <a:pt x="5819279" y="4158615"/>
                  </a:lnTo>
                </a:path>
                <a:path w="11329035" h="5948680">
                  <a:moveTo>
                    <a:pt x="0" y="3892550"/>
                  </a:moveTo>
                  <a:lnTo>
                    <a:pt x="5819279" y="3892550"/>
                  </a:lnTo>
                </a:path>
                <a:path w="11329035" h="5948680">
                  <a:moveTo>
                    <a:pt x="0" y="3634993"/>
                  </a:moveTo>
                  <a:lnTo>
                    <a:pt x="5819279" y="3634993"/>
                  </a:lnTo>
                </a:path>
                <a:path w="11329035" h="5948680">
                  <a:moveTo>
                    <a:pt x="0" y="3368802"/>
                  </a:moveTo>
                  <a:lnTo>
                    <a:pt x="5819279" y="3368802"/>
                  </a:lnTo>
                </a:path>
                <a:path w="11329035" h="5948680">
                  <a:moveTo>
                    <a:pt x="0" y="3111245"/>
                  </a:moveTo>
                  <a:lnTo>
                    <a:pt x="5819279" y="3111245"/>
                  </a:lnTo>
                </a:path>
                <a:path w="11329035" h="5948680">
                  <a:moveTo>
                    <a:pt x="5791212" y="0"/>
                  </a:moveTo>
                  <a:lnTo>
                    <a:pt x="5791212" y="3090671"/>
                  </a:lnTo>
                </a:path>
                <a:path w="11329035" h="5948680">
                  <a:moveTo>
                    <a:pt x="6064008" y="0"/>
                  </a:moveTo>
                  <a:lnTo>
                    <a:pt x="6064008" y="3090671"/>
                  </a:lnTo>
                </a:path>
                <a:path w="11329035" h="5948680">
                  <a:moveTo>
                    <a:pt x="6345948" y="0"/>
                  </a:moveTo>
                  <a:lnTo>
                    <a:pt x="6345948" y="3090671"/>
                  </a:lnTo>
                </a:path>
                <a:path w="11329035" h="5948680">
                  <a:moveTo>
                    <a:pt x="6618744" y="0"/>
                  </a:moveTo>
                  <a:lnTo>
                    <a:pt x="6618744" y="3090671"/>
                  </a:lnTo>
                </a:path>
                <a:path w="11329035" h="5948680">
                  <a:moveTo>
                    <a:pt x="6891413" y="0"/>
                  </a:moveTo>
                  <a:lnTo>
                    <a:pt x="6891413" y="3090671"/>
                  </a:lnTo>
                </a:path>
                <a:path w="11329035" h="5948680">
                  <a:moveTo>
                    <a:pt x="7164209" y="0"/>
                  </a:moveTo>
                  <a:lnTo>
                    <a:pt x="7164209" y="3090671"/>
                  </a:lnTo>
                </a:path>
                <a:path w="11329035" h="5948680">
                  <a:moveTo>
                    <a:pt x="7446149" y="0"/>
                  </a:moveTo>
                  <a:lnTo>
                    <a:pt x="7446149" y="3090671"/>
                  </a:lnTo>
                </a:path>
                <a:path w="11329035" h="5948680">
                  <a:moveTo>
                    <a:pt x="7718945" y="0"/>
                  </a:moveTo>
                  <a:lnTo>
                    <a:pt x="7718945" y="3090671"/>
                  </a:lnTo>
                </a:path>
                <a:path w="11329035" h="5948680">
                  <a:moveTo>
                    <a:pt x="7982597" y="0"/>
                  </a:moveTo>
                  <a:lnTo>
                    <a:pt x="7982597" y="3090671"/>
                  </a:lnTo>
                </a:path>
                <a:path w="11329035" h="5948680">
                  <a:moveTo>
                    <a:pt x="8255393" y="0"/>
                  </a:moveTo>
                  <a:lnTo>
                    <a:pt x="8255393" y="3090671"/>
                  </a:lnTo>
                </a:path>
                <a:path w="11329035" h="5948680">
                  <a:moveTo>
                    <a:pt x="8537206" y="0"/>
                  </a:moveTo>
                  <a:lnTo>
                    <a:pt x="8537206" y="3090671"/>
                  </a:lnTo>
                </a:path>
                <a:path w="11329035" h="5948680">
                  <a:moveTo>
                    <a:pt x="8810002" y="0"/>
                  </a:moveTo>
                  <a:lnTo>
                    <a:pt x="8810002" y="3090671"/>
                  </a:lnTo>
                </a:path>
                <a:path w="11329035" h="5948680">
                  <a:moveTo>
                    <a:pt x="9082798" y="0"/>
                  </a:moveTo>
                  <a:lnTo>
                    <a:pt x="9082798" y="3090671"/>
                  </a:lnTo>
                </a:path>
                <a:path w="11329035" h="5948680">
                  <a:moveTo>
                    <a:pt x="9355594" y="0"/>
                  </a:moveTo>
                  <a:lnTo>
                    <a:pt x="9355594" y="3090671"/>
                  </a:lnTo>
                </a:path>
                <a:path w="11329035" h="5948680">
                  <a:moveTo>
                    <a:pt x="9637407" y="0"/>
                  </a:moveTo>
                  <a:lnTo>
                    <a:pt x="9637407" y="3090671"/>
                  </a:lnTo>
                </a:path>
                <a:path w="11329035" h="5948680">
                  <a:moveTo>
                    <a:pt x="9910203" y="0"/>
                  </a:moveTo>
                  <a:lnTo>
                    <a:pt x="9910203" y="3090671"/>
                  </a:lnTo>
                </a:path>
                <a:path w="11329035" h="5948680">
                  <a:moveTo>
                    <a:pt x="10192143" y="0"/>
                  </a:moveTo>
                  <a:lnTo>
                    <a:pt x="10192143" y="3090671"/>
                  </a:lnTo>
                </a:path>
                <a:path w="11329035" h="5948680">
                  <a:moveTo>
                    <a:pt x="10464939" y="0"/>
                  </a:moveTo>
                  <a:lnTo>
                    <a:pt x="10464939" y="3090671"/>
                  </a:lnTo>
                </a:path>
                <a:path w="11329035" h="5948680">
                  <a:moveTo>
                    <a:pt x="10746752" y="0"/>
                  </a:moveTo>
                  <a:lnTo>
                    <a:pt x="10746752" y="3090671"/>
                  </a:lnTo>
                </a:path>
                <a:path w="11329035" h="5948680">
                  <a:moveTo>
                    <a:pt x="11019548" y="0"/>
                  </a:moveTo>
                  <a:lnTo>
                    <a:pt x="11019548" y="3090671"/>
                  </a:lnTo>
                </a:path>
                <a:path w="11329035" h="5948680">
                  <a:moveTo>
                    <a:pt x="5509399" y="2863088"/>
                  </a:moveTo>
                  <a:lnTo>
                    <a:pt x="11328666" y="2863088"/>
                  </a:lnTo>
                </a:path>
                <a:path w="11329035" h="5948680">
                  <a:moveTo>
                    <a:pt x="5509399" y="2597022"/>
                  </a:moveTo>
                  <a:lnTo>
                    <a:pt x="11328666" y="2597022"/>
                  </a:lnTo>
                </a:path>
                <a:path w="11329035" h="5948680">
                  <a:moveTo>
                    <a:pt x="5509399" y="2339466"/>
                  </a:moveTo>
                  <a:lnTo>
                    <a:pt x="11328666" y="2339466"/>
                  </a:lnTo>
                </a:path>
                <a:path w="11329035" h="5948680">
                  <a:moveTo>
                    <a:pt x="5509399" y="2081910"/>
                  </a:moveTo>
                  <a:lnTo>
                    <a:pt x="11328666" y="2081910"/>
                  </a:lnTo>
                </a:path>
                <a:path w="11329035" h="5948680">
                  <a:moveTo>
                    <a:pt x="5509399" y="1824354"/>
                  </a:moveTo>
                  <a:lnTo>
                    <a:pt x="11328666" y="1824354"/>
                  </a:lnTo>
                </a:path>
                <a:path w="11329035" h="5948680">
                  <a:moveTo>
                    <a:pt x="5509399" y="1558289"/>
                  </a:moveTo>
                  <a:lnTo>
                    <a:pt x="11328666" y="1558289"/>
                  </a:lnTo>
                </a:path>
                <a:path w="11329035" h="5948680">
                  <a:moveTo>
                    <a:pt x="5509399" y="1300733"/>
                  </a:moveTo>
                  <a:lnTo>
                    <a:pt x="11328666" y="1300733"/>
                  </a:lnTo>
                </a:path>
                <a:path w="11329035" h="5948680">
                  <a:moveTo>
                    <a:pt x="5509399" y="1034541"/>
                  </a:moveTo>
                  <a:lnTo>
                    <a:pt x="11328666" y="1034541"/>
                  </a:lnTo>
                </a:path>
                <a:path w="11329035" h="5948680">
                  <a:moveTo>
                    <a:pt x="5509399" y="776985"/>
                  </a:moveTo>
                  <a:lnTo>
                    <a:pt x="11328666" y="776985"/>
                  </a:lnTo>
                </a:path>
                <a:path w="11329035" h="5948680">
                  <a:moveTo>
                    <a:pt x="5509399" y="510920"/>
                  </a:moveTo>
                  <a:lnTo>
                    <a:pt x="11328666" y="510920"/>
                  </a:lnTo>
                </a:path>
                <a:path w="11329035" h="5948680">
                  <a:moveTo>
                    <a:pt x="5509399" y="253364"/>
                  </a:moveTo>
                  <a:lnTo>
                    <a:pt x="11328666" y="253364"/>
                  </a:lnTo>
                </a:path>
                <a:path w="11329035" h="5948680">
                  <a:moveTo>
                    <a:pt x="5781433" y="2852928"/>
                  </a:moveTo>
                  <a:lnTo>
                    <a:pt x="5781433" y="5943447"/>
                  </a:lnTo>
                </a:path>
                <a:path w="11329035" h="5948680">
                  <a:moveTo>
                    <a:pt x="6054229" y="2852928"/>
                  </a:moveTo>
                  <a:lnTo>
                    <a:pt x="6054229" y="5943447"/>
                  </a:lnTo>
                </a:path>
                <a:path w="11329035" h="5948680">
                  <a:moveTo>
                    <a:pt x="6336042" y="2852928"/>
                  </a:moveTo>
                  <a:lnTo>
                    <a:pt x="6336042" y="5943447"/>
                  </a:lnTo>
                </a:path>
                <a:path w="11329035" h="5948680">
                  <a:moveTo>
                    <a:pt x="6608838" y="2852928"/>
                  </a:moveTo>
                  <a:lnTo>
                    <a:pt x="6608838" y="5943447"/>
                  </a:lnTo>
                </a:path>
                <a:path w="11329035" h="5948680">
                  <a:moveTo>
                    <a:pt x="6881634" y="2852928"/>
                  </a:moveTo>
                  <a:lnTo>
                    <a:pt x="6881634" y="5943447"/>
                  </a:lnTo>
                </a:path>
                <a:path w="11329035" h="5948680">
                  <a:moveTo>
                    <a:pt x="7154430" y="2852928"/>
                  </a:moveTo>
                  <a:lnTo>
                    <a:pt x="7154430" y="5943447"/>
                  </a:lnTo>
                </a:path>
                <a:path w="11329035" h="5948680">
                  <a:moveTo>
                    <a:pt x="7436243" y="2852928"/>
                  </a:moveTo>
                  <a:lnTo>
                    <a:pt x="7436243" y="5943447"/>
                  </a:lnTo>
                </a:path>
                <a:path w="11329035" h="5948680">
                  <a:moveTo>
                    <a:pt x="7709039" y="2852928"/>
                  </a:moveTo>
                  <a:lnTo>
                    <a:pt x="7709039" y="5943447"/>
                  </a:lnTo>
                </a:path>
                <a:path w="11329035" h="5948680">
                  <a:moveTo>
                    <a:pt x="7972691" y="2852928"/>
                  </a:moveTo>
                  <a:lnTo>
                    <a:pt x="7972691" y="5943447"/>
                  </a:lnTo>
                </a:path>
                <a:path w="11329035" h="5948680">
                  <a:moveTo>
                    <a:pt x="8245487" y="2852928"/>
                  </a:moveTo>
                  <a:lnTo>
                    <a:pt x="8245487" y="5943447"/>
                  </a:lnTo>
                </a:path>
                <a:path w="11329035" h="5948680">
                  <a:moveTo>
                    <a:pt x="8527427" y="2852928"/>
                  </a:moveTo>
                  <a:lnTo>
                    <a:pt x="8527427" y="5943447"/>
                  </a:lnTo>
                </a:path>
                <a:path w="11329035" h="5948680">
                  <a:moveTo>
                    <a:pt x="8800223" y="2852928"/>
                  </a:moveTo>
                  <a:lnTo>
                    <a:pt x="8800223" y="5943447"/>
                  </a:lnTo>
                </a:path>
                <a:path w="11329035" h="5948680">
                  <a:moveTo>
                    <a:pt x="9073019" y="2852928"/>
                  </a:moveTo>
                  <a:lnTo>
                    <a:pt x="9073019" y="5943447"/>
                  </a:lnTo>
                </a:path>
                <a:path w="11329035" h="5948680">
                  <a:moveTo>
                    <a:pt x="9345688" y="2852928"/>
                  </a:moveTo>
                  <a:lnTo>
                    <a:pt x="9345688" y="5943447"/>
                  </a:lnTo>
                </a:path>
                <a:path w="11329035" h="5948680">
                  <a:moveTo>
                    <a:pt x="9627628" y="2852928"/>
                  </a:moveTo>
                  <a:lnTo>
                    <a:pt x="9627628" y="5943447"/>
                  </a:lnTo>
                </a:path>
                <a:path w="11329035" h="5948680">
                  <a:moveTo>
                    <a:pt x="9900424" y="2852928"/>
                  </a:moveTo>
                  <a:lnTo>
                    <a:pt x="9900424" y="5943447"/>
                  </a:lnTo>
                </a:path>
                <a:path w="11329035" h="5948680">
                  <a:moveTo>
                    <a:pt x="10182237" y="2852928"/>
                  </a:moveTo>
                  <a:lnTo>
                    <a:pt x="10182237" y="5943447"/>
                  </a:lnTo>
                </a:path>
                <a:path w="11329035" h="5948680">
                  <a:moveTo>
                    <a:pt x="10455033" y="2852928"/>
                  </a:moveTo>
                  <a:lnTo>
                    <a:pt x="10455033" y="5943447"/>
                  </a:lnTo>
                </a:path>
                <a:path w="11329035" h="5948680">
                  <a:moveTo>
                    <a:pt x="10736973" y="2852928"/>
                  </a:moveTo>
                  <a:lnTo>
                    <a:pt x="10736973" y="5943447"/>
                  </a:lnTo>
                </a:path>
                <a:path w="11329035" h="5948680">
                  <a:moveTo>
                    <a:pt x="11009642" y="2852928"/>
                  </a:moveTo>
                  <a:lnTo>
                    <a:pt x="11009642" y="5943447"/>
                  </a:lnTo>
                </a:path>
                <a:path w="11329035" h="5948680">
                  <a:moveTo>
                    <a:pt x="5499493" y="5715939"/>
                  </a:moveTo>
                  <a:lnTo>
                    <a:pt x="11318887" y="5715939"/>
                  </a:lnTo>
                </a:path>
                <a:path w="11329035" h="5948680">
                  <a:moveTo>
                    <a:pt x="5499493" y="5449811"/>
                  </a:moveTo>
                  <a:lnTo>
                    <a:pt x="11318887" y="5449811"/>
                  </a:lnTo>
                </a:path>
                <a:path w="11329035" h="5948680">
                  <a:moveTo>
                    <a:pt x="5499493" y="5192268"/>
                  </a:moveTo>
                  <a:lnTo>
                    <a:pt x="11318887" y="5192268"/>
                  </a:lnTo>
                </a:path>
                <a:path w="11329035" h="5948680">
                  <a:moveTo>
                    <a:pt x="5499493" y="4934711"/>
                  </a:moveTo>
                  <a:lnTo>
                    <a:pt x="11318887" y="4934711"/>
                  </a:lnTo>
                </a:path>
                <a:path w="11329035" h="5948680">
                  <a:moveTo>
                    <a:pt x="5499493" y="4677156"/>
                  </a:moveTo>
                  <a:lnTo>
                    <a:pt x="11318887" y="4677156"/>
                  </a:lnTo>
                </a:path>
                <a:path w="11329035" h="5948680">
                  <a:moveTo>
                    <a:pt x="5499493" y="4411091"/>
                  </a:moveTo>
                  <a:lnTo>
                    <a:pt x="11318887" y="4411091"/>
                  </a:lnTo>
                </a:path>
                <a:path w="11329035" h="5948680">
                  <a:moveTo>
                    <a:pt x="5499493" y="4153534"/>
                  </a:moveTo>
                  <a:lnTo>
                    <a:pt x="11318887" y="4153534"/>
                  </a:lnTo>
                </a:path>
                <a:path w="11329035" h="5948680">
                  <a:moveTo>
                    <a:pt x="5499493" y="3887342"/>
                  </a:moveTo>
                  <a:lnTo>
                    <a:pt x="11318887" y="3887342"/>
                  </a:lnTo>
                </a:path>
                <a:path w="11329035" h="5948680">
                  <a:moveTo>
                    <a:pt x="5499493" y="3629786"/>
                  </a:moveTo>
                  <a:lnTo>
                    <a:pt x="11318887" y="3629786"/>
                  </a:lnTo>
                </a:path>
                <a:path w="11329035" h="5948680">
                  <a:moveTo>
                    <a:pt x="5499493" y="3363722"/>
                  </a:moveTo>
                  <a:lnTo>
                    <a:pt x="11318887" y="3363722"/>
                  </a:lnTo>
                </a:path>
                <a:path w="11329035" h="5948680">
                  <a:moveTo>
                    <a:pt x="5499493" y="3106166"/>
                  </a:moveTo>
                  <a:lnTo>
                    <a:pt x="11318887" y="3106166"/>
                  </a:lnTo>
                </a:path>
              </a:pathLst>
            </a:custGeom>
            <a:ln w="38100">
              <a:solidFill>
                <a:srgbClr val="F8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33878" y="3561143"/>
              <a:ext cx="3158121" cy="32968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8224"/>
              <a:ext cx="10012680" cy="139903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378383"/>
              <a:ext cx="9777730" cy="1052830"/>
            </a:xfrm>
            <a:custGeom>
              <a:avLst/>
              <a:gdLst/>
              <a:ahLst/>
              <a:cxnLst/>
              <a:rect l="l" t="t" r="r" b="b"/>
              <a:pathLst>
                <a:path w="9777730" h="1052830">
                  <a:moveTo>
                    <a:pt x="9777376" y="0"/>
                  </a:moveTo>
                  <a:lnTo>
                    <a:pt x="0" y="0"/>
                  </a:lnTo>
                  <a:lnTo>
                    <a:pt x="0" y="1052779"/>
                  </a:lnTo>
                  <a:lnTo>
                    <a:pt x="9777376" y="1052779"/>
                  </a:lnTo>
                  <a:lnTo>
                    <a:pt x="9777376" y="0"/>
                  </a:lnTo>
                  <a:close/>
                </a:path>
              </a:pathLst>
            </a:custGeom>
            <a:solidFill>
              <a:srgbClr val="8A6E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78383"/>
              <a:ext cx="9777730" cy="1052830"/>
            </a:xfrm>
            <a:custGeom>
              <a:avLst/>
              <a:gdLst/>
              <a:ahLst/>
              <a:cxnLst/>
              <a:rect l="l" t="t" r="r" b="b"/>
              <a:pathLst>
                <a:path w="9777730" h="1052830">
                  <a:moveTo>
                    <a:pt x="0" y="1052779"/>
                  </a:moveTo>
                  <a:lnTo>
                    <a:pt x="9777376" y="1052779"/>
                  </a:lnTo>
                  <a:lnTo>
                    <a:pt x="9777376" y="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8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763395" y="551764"/>
            <a:ext cx="782320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85260" algn="l"/>
                <a:tab pos="6601459" algn="l"/>
              </a:tabLst>
            </a:pPr>
            <a:r>
              <a:rPr spc="-10" dirty="0"/>
              <a:t>Menggunakan</a:t>
            </a:r>
            <a:r>
              <a:rPr dirty="0"/>
              <a:t>	</a:t>
            </a:r>
            <a:r>
              <a:rPr spc="95" dirty="0"/>
              <a:t>Strategi</a:t>
            </a:r>
            <a:r>
              <a:rPr dirty="0"/>
              <a:t>	</a:t>
            </a:r>
            <a:r>
              <a:rPr spc="60" dirty="0"/>
              <a:t>UGC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0" y="0"/>
            <a:ext cx="12157710" cy="6287770"/>
            <a:chOff x="0" y="0"/>
            <a:chExt cx="12157710" cy="628777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81783" cy="25847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875553" cy="237109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78008" y="487044"/>
              <a:ext cx="128143" cy="1281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82276" y="779906"/>
              <a:ext cx="180848" cy="1809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69295" y="536829"/>
              <a:ext cx="128143" cy="12801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81667" y="851153"/>
              <a:ext cx="69468" cy="6946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783698" y="1172083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476" y="0"/>
                  </a:moveTo>
                  <a:lnTo>
                    <a:pt x="91309" y="6810"/>
                  </a:lnTo>
                  <a:lnTo>
                    <a:pt x="54671" y="25769"/>
                  </a:lnTo>
                  <a:lnTo>
                    <a:pt x="25769" y="54671"/>
                  </a:lnTo>
                  <a:lnTo>
                    <a:pt x="6810" y="91309"/>
                  </a:lnTo>
                  <a:lnTo>
                    <a:pt x="0" y="133476"/>
                  </a:lnTo>
                  <a:lnTo>
                    <a:pt x="6810" y="175630"/>
                  </a:lnTo>
                  <a:lnTo>
                    <a:pt x="25769" y="212237"/>
                  </a:lnTo>
                  <a:lnTo>
                    <a:pt x="54671" y="241101"/>
                  </a:lnTo>
                  <a:lnTo>
                    <a:pt x="91309" y="260029"/>
                  </a:lnTo>
                  <a:lnTo>
                    <a:pt x="133476" y="266826"/>
                  </a:lnTo>
                  <a:lnTo>
                    <a:pt x="175630" y="260029"/>
                  </a:lnTo>
                  <a:lnTo>
                    <a:pt x="212237" y="241101"/>
                  </a:lnTo>
                  <a:lnTo>
                    <a:pt x="241101" y="212237"/>
                  </a:lnTo>
                  <a:lnTo>
                    <a:pt x="260029" y="175630"/>
                  </a:lnTo>
                  <a:lnTo>
                    <a:pt x="266826" y="133476"/>
                  </a:lnTo>
                  <a:lnTo>
                    <a:pt x="260029" y="91309"/>
                  </a:lnTo>
                  <a:lnTo>
                    <a:pt x="241101" y="54671"/>
                  </a:lnTo>
                  <a:lnTo>
                    <a:pt x="212237" y="25769"/>
                  </a:lnTo>
                  <a:lnTo>
                    <a:pt x="175630" y="6810"/>
                  </a:lnTo>
                  <a:lnTo>
                    <a:pt x="133476" y="0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60024" y="1226185"/>
              <a:ext cx="128016" cy="12814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98227" y="1552702"/>
              <a:ext cx="69596" cy="6959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34245" y="748791"/>
              <a:ext cx="128015" cy="12814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45444" y="909955"/>
              <a:ext cx="69596" cy="6959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620631" y="1229486"/>
              <a:ext cx="1207770" cy="393700"/>
            </a:xfrm>
            <a:custGeom>
              <a:avLst/>
              <a:gdLst/>
              <a:ahLst/>
              <a:cxnLst/>
              <a:rect l="l" t="t" r="r" b="b"/>
              <a:pathLst>
                <a:path w="1207770" h="393700">
                  <a:moveTo>
                    <a:pt x="46101" y="362331"/>
                  </a:moveTo>
                  <a:lnTo>
                    <a:pt x="44284" y="353390"/>
                  </a:lnTo>
                  <a:lnTo>
                    <a:pt x="39344" y="346075"/>
                  </a:lnTo>
                  <a:lnTo>
                    <a:pt x="32004" y="341160"/>
                  </a:lnTo>
                  <a:lnTo>
                    <a:pt x="22987" y="339344"/>
                  </a:lnTo>
                  <a:lnTo>
                    <a:pt x="14033" y="341160"/>
                  </a:lnTo>
                  <a:lnTo>
                    <a:pt x="6731" y="346075"/>
                  </a:lnTo>
                  <a:lnTo>
                    <a:pt x="1803" y="353390"/>
                  </a:lnTo>
                  <a:lnTo>
                    <a:pt x="0" y="362331"/>
                  </a:lnTo>
                  <a:lnTo>
                    <a:pt x="1803" y="371284"/>
                  </a:lnTo>
                  <a:lnTo>
                    <a:pt x="6731" y="378587"/>
                  </a:lnTo>
                  <a:lnTo>
                    <a:pt x="14033" y="383514"/>
                  </a:lnTo>
                  <a:lnTo>
                    <a:pt x="22987" y="385318"/>
                  </a:lnTo>
                  <a:lnTo>
                    <a:pt x="32004" y="383514"/>
                  </a:lnTo>
                  <a:lnTo>
                    <a:pt x="39344" y="378587"/>
                  </a:lnTo>
                  <a:lnTo>
                    <a:pt x="44284" y="371284"/>
                  </a:lnTo>
                  <a:lnTo>
                    <a:pt x="46101" y="362331"/>
                  </a:lnTo>
                  <a:close/>
                </a:path>
                <a:path w="1207770" h="393700">
                  <a:moveTo>
                    <a:pt x="1131951" y="370586"/>
                  </a:moveTo>
                  <a:lnTo>
                    <a:pt x="1130134" y="361645"/>
                  </a:lnTo>
                  <a:lnTo>
                    <a:pt x="1125194" y="354330"/>
                  </a:lnTo>
                  <a:lnTo>
                    <a:pt x="1117854" y="349415"/>
                  </a:lnTo>
                  <a:lnTo>
                    <a:pt x="1108837" y="347599"/>
                  </a:lnTo>
                  <a:lnTo>
                    <a:pt x="1099883" y="349415"/>
                  </a:lnTo>
                  <a:lnTo>
                    <a:pt x="1092581" y="354342"/>
                  </a:lnTo>
                  <a:lnTo>
                    <a:pt x="1087653" y="361645"/>
                  </a:lnTo>
                  <a:lnTo>
                    <a:pt x="1085850" y="370586"/>
                  </a:lnTo>
                  <a:lnTo>
                    <a:pt x="1087653" y="379564"/>
                  </a:lnTo>
                  <a:lnTo>
                    <a:pt x="1092581" y="386905"/>
                  </a:lnTo>
                  <a:lnTo>
                    <a:pt x="1099883" y="391883"/>
                  </a:lnTo>
                  <a:lnTo>
                    <a:pt x="1108837" y="393700"/>
                  </a:lnTo>
                  <a:lnTo>
                    <a:pt x="1117854" y="391883"/>
                  </a:lnTo>
                  <a:lnTo>
                    <a:pt x="1125194" y="386918"/>
                  </a:lnTo>
                  <a:lnTo>
                    <a:pt x="1130134" y="379564"/>
                  </a:lnTo>
                  <a:lnTo>
                    <a:pt x="1131951" y="370586"/>
                  </a:lnTo>
                  <a:close/>
                </a:path>
                <a:path w="1207770" h="393700">
                  <a:moveTo>
                    <a:pt x="1207389" y="23114"/>
                  </a:moveTo>
                  <a:lnTo>
                    <a:pt x="1205572" y="14147"/>
                  </a:lnTo>
                  <a:lnTo>
                    <a:pt x="1200632" y="6794"/>
                  </a:lnTo>
                  <a:lnTo>
                    <a:pt x="1193292" y="1828"/>
                  </a:lnTo>
                  <a:lnTo>
                    <a:pt x="1184275" y="0"/>
                  </a:lnTo>
                  <a:lnTo>
                    <a:pt x="1175321" y="1828"/>
                  </a:lnTo>
                  <a:lnTo>
                    <a:pt x="1168019" y="6794"/>
                  </a:lnTo>
                  <a:lnTo>
                    <a:pt x="1163091" y="14147"/>
                  </a:lnTo>
                  <a:lnTo>
                    <a:pt x="1161288" y="23114"/>
                  </a:lnTo>
                  <a:lnTo>
                    <a:pt x="1163091" y="32067"/>
                  </a:lnTo>
                  <a:lnTo>
                    <a:pt x="1168019" y="39370"/>
                  </a:lnTo>
                  <a:lnTo>
                    <a:pt x="1175321" y="44297"/>
                  </a:lnTo>
                  <a:lnTo>
                    <a:pt x="1184275" y="46101"/>
                  </a:lnTo>
                  <a:lnTo>
                    <a:pt x="1193292" y="44297"/>
                  </a:lnTo>
                  <a:lnTo>
                    <a:pt x="1200632" y="39370"/>
                  </a:lnTo>
                  <a:lnTo>
                    <a:pt x="1205572" y="32067"/>
                  </a:lnTo>
                  <a:lnTo>
                    <a:pt x="1207389" y="23114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17406" y="1295146"/>
              <a:ext cx="180848" cy="1808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327765" y="181863"/>
              <a:ext cx="69468" cy="6959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488674" y="501395"/>
              <a:ext cx="121920" cy="393700"/>
            </a:xfrm>
            <a:custGeom>
              <a:avLst/>
              <a:gdLst/>
              <a:ahLst/>
              <a:cxnLst/>
              <a:rect l="l" t="t" r="r" b="b"/>
              <a:pathLst>
                <a:path w="121920" h="393700">
                  <a:moveTo>
                    <a:pt x="46101" y="370586"/>
                  </a:moveTo>
                  <a:lnTo>
                    <a:pt x="44284" y="361619"/>
                  </a:lnTo>
                  <a:lnTo>
                    <a:pt x="39370" y="354266"/>
                  </a:lnTo>
                  <a:lnTo>
                    <a:pt x="32054" y="349300"/>
                  </a:lnTo>
                  <a:lnTo>
                    <a:pt x="23114" y="347472"/>
                  </a:lnTo>
                  <a:lnTo>
                    <a:pt x="14084" y="349300"/>
                  </a:lnTo>
                  <a:lnTo>
                    <a:pt x="6743" y="354266"/>
                  </a:lnTo>
                  <a:lnTo>
                    <a:pt x="1803" y="361619"/>
                  </a:lnTo>
                  <a:lnTo>
                    <a:pt x="0" y="370586"/>
                  </a:lnTo>
                  <a:lnTo>
                    <a:pt x="1803" y="379539"/>
                  </a:lnTo>
                  <a:lnTo>
                    <a:pt x="6743" y="386854"/>
                  </a:lnTo>
                  <a:lnTo>
                    <a:pt x="14084" y="391769"/>
                  </a:lnTo>
                  <a:lnTo>
                    <a:pt x="23114" y="393573"/>
                  </a:lnTo>
                  <a:lnTo>
                    <a:pt x="32054" y="391769"/>
                  </a:lnTo>
                  <a:lnTo>
                    <a:pt x="39370" y="386842"/>
                  </a:lnTo>
                  <a:lnTo>
                    <a:pt x="44284" y="379539"/>
                  </a:lnTo>
                  <a:lnTo>
                    <a:pt x="46101" y="370586"/>
                  </a:lnTo>
                  <a:close/>
                </a:path>
                <a:path w="121920" h="393700">
                  <a:moveTo>
                    <a:pt x="121539" y="23114"/>
                  </a:moveTo>
                  <a:lnTo>
                    <a:pt x="119722" y="14097"/>
                  </a:lnTo>
                  <a:lnTo>
                    <a:pt x="114808" y="6756"/>
                  </a:lnTo>
                  <a:lnTo>
                    <a:pt x="107492" y="1816"/>
                  </a:lnTo>
                  <a:lnTo>
                    <a:pt x="98552" y="0"/>
                  </a:lnTo>
                  <a:lnTo>
                    <a:pt x="89522" y="1816"/>
                  </a:lnTo>
                  <a:lnTo>
                    <a:pt x="82181" y="6756"/>
                  </a:lnTo>
                  <a:lnTo>
                    <a:pt x="77241" y="14097"/>
                  </a:lnTo>
                  <a:lnTo>
                    <a:pt x="75438" y="23114"/>
                  </a:lnTo>
                  <a:lnTo>
                    <a:pt x="77241" y="32067"/>
                  </a:lnTo>
                  <a:lnTo>
                    <a:pt x="82181" y="39382"/>
                  </a:lnTo>
                  <a:lnTo>
                    <a:pt x="89522" y="44297"/>
                  </a:lnTo>
                  <a:lnTo>
                    <a:pt x="98552" y="46101"/>
                  </a:lnTo>
                  <a:lnTo>
                    <a:pt x="107492" y="44297"/>
                  </a:lnTo>
                  <a:lnTo>
                    <a:pt x="114808" y="39370"/>
                  </a:lnTo>
                  <a:lnTo>
                    <a:pt x="119722" y="32067"/>
                  </a:lnTo>
                  <a:lnTo>
                    <a:pt x="121539" y="23114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918315" y="181229"/>
              <a:ext cx="128142" cy="12814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95254" y="558419"/>
              <a:ext cx="180848" cy="18084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80546" y="292227"/>
              <a:ext cx="128143" cy="12814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661395" y="255397"/>
              <a:ext cx="69469" cy="6946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891009" y="574675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133350" y="0"/>
                  </a:moveTo>
                  <a:lnTo>
                    <a:pt x="91196" y="6797"/>
                  </a:lnTo>
                  <a:lnTo>
                    <a:pt x="54589" y="25725"/>
                  </a:lnTo>
                  <a:lnTo>
                    <a:pt x="25725" y="54589"/>
                  </a:lnTo>
                  <a:lnTo>
                    <a:pt x="6797" y="91196"/>
                  </a:lnTo>
                  <a:lnTo>
                    <a:pt x="0" y="133350"/>
                  </a:lnTo>
                  <a:lnTo>
                    <a:pt x="6797" y="175503"/>
                  </a:lnTo>
                  <a:lnTo>
                    <a:pt x="25725" y="212110"/>
                  </a:lnTo>
                  <a:lnTo>
                    <a:pt x="54589" y="240974"/>
                  </a:lnTo>
                  <a:lnTo>
                    <a:pt x="91196" y="259902"/>
                  </a:lnTo>
                  <a:lnTo>
                    <a:pt x="133350" y="266700"/>
                  </a:lnTo>
                  <a:lnTo>
                    <a:pt x="175503" y="259902"/>
                  </a:lnTo>
                  <a:lnTo>
                    <a:pt x="212110" y="240974"/>
                  </a:lnTo>
                  <a:lnTo>
                    <a:pt x="240974" y="212110"/>
                  </a:lnTo>
                  <a:lnTo>
                    <a:pt x="259902" y="175503"/>
                  </a:lnTo>
                  <a:lnTo>
                    <a:pt x="266700" y="133350"/>
                  </a:lnTo>
                  <a:lnTo>
                    <a:pt x="259902" y="91196"/>
                  </a:lnTo>
                  <a:lnTo>
                    <a:pt x="240974" y="54589"/>
                  </a:lnTo>
                  <a:lnTo>
                    <a:pt x="212110" y="25725"/>
                  </a:lnTo>
                  <a:lnTo>
                    <a:pt x="175503" y="6797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39754" y="630427"/>
              <a:ext cx="128016" cy="12814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77956" y="956944"/>
              <a:ext cx="69596" cy="6959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15948" y="5151628"/>
              <a:ext cx="128092" cy="12801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20291" y="5444490"/>
              <a:ext cx="180848" cy="18080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07312" y="5201284"/>
              <a:ext cx="128143" cy="12814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19606" y="5515609"/>
              <a:ext cx="69532" cy="6946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021727" y="5836602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5">
                  <a:moveTo>
                    <a:pt x="133375" y="0"/>
                  </a:moveTo>
                  <a:lnTo>
                    <a:pt x="91218" y="6799"/>
                  </a:lnTo>
                  <a:lnTo>
                    <a:pt x="54606" y="25734"/>
                  </a:lnTo>
                  <a:lnTo>
                    <a:pt x="25734" y="54608"/>
                  </a:lnTo>
                  <a:lnTo>
                    <a:pt x="6799" y="91225"/>
                  </a:lnTo>
                  <a:lnTo>
                    <a:pt x="0" y="133388"/>
                  </a:lnTo>
                  <a:lnTo>
                    <a:pt x="6799" y="175544"/>
                  </a:lnTo>
                  <a:lnTo>
                    <a:pt x="25734" y="212157"/>
                  </a:lnTo>
                  <a:lnTo>
                    <a:pt x="54606" y="241029"/>
                  </a:lnTo>
                  <a:lnTo>
                    <a:pt x="91218" y="259963"/>
                  </a:lnTo>
                  <a:lnTo>
                    <a:pt x="133375" y="266763"/>
                  </a:lnTo>
                  <a:lnTo>
                    <a:pt x="175543" y="259963"/>
                  </a:lnTo>
                  <a:lnTo>
                    <a:pt x="212172" y="241029"/>
                  </a:lnTo>
                  <a:lnTo>
                    <a:pt x="241061" y="212157"/>
                  </a:lnTo>
                  <a:lnTo>
                    <a:pt x="260009" y="175544"/>
                  </a:lnTo>
                  <a:lnTo>
                    <a:pt x="266814" y="133388"/>
                  </a:lnTo>
                  <a:lnTo>
                    <a:pt x="260009" y="91225"/>
                  </a:lnTo>
                  <a:lnTo>
                    <a:pt x="241061" y="54608"/>
                  </a:lnTo>
                  <a:lnTo>
                    <a:pt x="212172" y="25734"/>
                  </a:lnTo>
                  <a:lnTo>
                    <a:pt x="175543" y="6799"/>
                  </a:lnTo>
                  <a:lnTo>
                    <a:pt x="133375" y="0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97913" y="5890653"/>
              <a:ext cx="128143" cy="12813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36243" y="6217234"/>
              <a:ext cx="69468" cy="695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2160" y="5413375"/>
              <a:ext cx="128130" cy="12801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83461" y="5574538"/>
              <a:ext cx="69595" cy="6946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858596" y="5894019"/>
              <a:ext cx="1207770" cy="393700"/>
            </a:xfrm>
            <a:custGeom>
              <a:avLst/>
              <a:gdLst/>
              <a:ahLst/>
              <a:cxnLst/>
              <a:rect l="l" t="t" r="r" b="b"/>
              <a:pathLst>
                <a:path w="1207770" h="393700">
                  <a:moveTo>
                    <a:pt x="46088" y="362280"/>
                  </a:moveTo>
                  <a:lnTo>
                    <a:pt x="44272" y="353314"/>
                  </a:lnTo>
                  <a:lnTo>
                    <a:pt x="39331" y="345998"/>
                  </a:lnTo>
                  <a:lnTo>
                    <a:pt x="32016" y="341058"/>
                  </a:lnTo>
                  <a:lnTo>
                    <a:pt x="23050" y="339242"/>
                  </a:lnTo>
                  <a:lnTo>
                    <a:pt x="14071" y="341058"/>
                  </a:lnTo>
                  <a:lnTo>
                    <a:pt x="6743" y="345998"/>
                  </a:lnTo>
                  <a:lnTo>
                    <a:pt x="1803" y="353314"/>
                  </a:lnTo>
                  <a:lnTo>
                    <a:pt x="0" y="362280"/>
                  </a:lnTo>
                  <a:lnTo>
                    <a:pt x="1803" y="371259"/>
                  </a:lnTo>
                  <a:lnTo>
                    <a:pt x="6743" y="378574"/>
                  </a:lnTo>
                  <a:lnTo>
                    <a:pt x="14071" y="383514"/>
                  </a:lnTo>
                  <a:lnTo>
                    <a:pt x="23050" y="385318"/>
                  </a:lnTo>
                  <a:lnTo>
                    <a:pt x="32016" y="383514"/>
                  </a:lnTo>
                  <a:lnTo>
                    <a:pt x="39331" y="378574"/>
                  </a:lnTo>
                  <a:lnTo>
                    <a:pt x="44272" y="371259"/>
                  </a:lnTo>
                  <a:lnTo>
                    <a:pt x="46088" y="362280"/>
                  </a:lnTo>
                  <a:close/>
                </a:path>
                <a:path w="1207770" h="393700">
                  <a:moveTo>
                    <a:pt x="1131874" y="370547"/>
                  </a:moveTo>
                  <a:lnTo>
                    <a:pt x="1130058" y="361581"/>
                  </a:lnTo>
                  <a:lnTo>
                    <a:pt x="1125143" y="354266"/>
                  </a:lnTo>
                  <a:lnTo>
                    <a:pt x="1117828" y="349326"/>
                  </a:lnTo>
                  <a:lnTo>
                    <a:pt x="1108887" y="347510"/>
                  </a:lnTo>
                  <a:lnTo>
                    <a:pt x="1099934" y="349326"/>
                  </a:lnTo>
                  <a:lnTo>
                    <a:pt x="1092631" y="354266"/>
                  </a:lnTo>
                  <a:lnTo>
                    <a:pt x="1087704" y="361581"/>
                  </a:lnTo>
                  <a:lnTo>
                    <a:pt x="1085900" y="370547"/>
                  </a:lnTo>
                  <a:lnTo>
                    <a:pt x="1087704" y="379526"/>
                  </a:lnTo>
                  <a:lnTo>
                    <a:pt x="1092631" y="386842"/>
                  </a:lnTo>
                  <a:lnTo>
                    <a:pt x="1099934" y="391782"/>
                  </a:lnTo>
                  <a:lnTo>
                    <a:pt x="1108887" y="393585"/>
                  </a:lnTo>
                  <a:lnTo>
                    <a:pt x="1117828" y="391782"/>
                  </a:lnTo>
                  <a:lnTo>
                    <a:pt x="1125143" y="386842"/>
                  </a:lnTo>
                  <a:lnTo>
                    <a:pt x="1130058" y="379526"/>
                  </a:lnTo>
                  <a:lnTo>
                    <a:pt x="1131874" y="370547"/>
                  </a:lnTo>
                  <a:close/>
                </a:path>
                <a:path w="1207770" h="393700">
                  <a:moveTo>
                    <a:pt x="1207439" y="23050"/>
                  </a:moveTo>
                  <a:lnTo>
                    <a:pt x="1205611" y="14084"/>
                  </a:lnTo>
                  <a:lnTo>
                    <a:pt x="1200645" y="6756"/>
                  </a:lnTo>
                  <a:lnTo>
                    <a:pt x="1193292" y="1816"/>
                  </a:lnTo>
                  <a:lnTo>
                    <a:pt x="1184325" y="0"/>
                  </a:lnTo>
                  <a:lnTo>
                    <a:pt x="1175372" y="1816"/>
                  </a:lnTo>
                  <a:lnTo>
                    <a:pt x="1168069" y="6756"/>
                  </a:lnTo>
                  <a:lnTo>
                    <a:pt x="1163142" y="14084"/>
                  </a:lnTo>
                  <a:lnTo>
                    <a:pt x="1161338" y="23050"/>
                  </a:lnTo>
                  <a:lnTo>
                    <a:pt x="1163142" y="32029"/>
                  </a:lnTo>
                  <a:lnTo>
                    <a:pt x="1168069" y="39344"/>
                  </a:lnTo>
                  <a:lnTo>
                    <a:pt x="1175372" y="44284"/>
                  </a:lnTo>
                  <a:lnTo>
                    <a:pt x="1184325" y="46088"/>
                  </a:lnTo>
                  <a:lnTo>
                    <a:pt x="1193292" y="44284"/>
                  </a:lnTo>
                  <a:lnTo>
                    <a:pt x="1200645" y="39344"/>
                  </a:lnTo>
                  <a:lnTo>
                    <a:pt x="1205611" y="32029"/>
                  </a:lnTo>
                  <a:lnTo>
                    <a:pt x="1207439" y="23050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4502" y="5813742"/>
              <a:ext cx="180873" cy="180873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2177288" y="2081529"/>
            <a:ext cx="2921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solidFill>
                  <a:srgbClr val="7E5F00"/>
                </a:solidFill>
                <a:latin typeface="Calibri Light"/>
                <a:cs typeface="Calibri Light"/>
              </a:rPr>
              <a:t>1.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17803" y="2465577"/>
            <a:ext cx="24123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Mintalah</a:t>
            </a:r>
            <a:r>
              <a:rPr sz="2800" spc="-60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ijin</a:t>
            </a:r>
            <a:r>
              <a:rPr sz="2800" spc="-45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25" dirty="0">
                <a:solidFill>
                  <a:srgbClr val="7E5F00"/>
                </a:solidFill>
                <a:latin typeface="Calibri Light"/>
                <a:cs typeface="Calibri Light"/>
              </a:rPr>
              <a:t>dan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520189" y="2849625"/>
            <a:ext cx="16059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cantumkan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02563" y="3233750"/>
            <a:ext cx="24422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sumber</a:t>
            </a:r>
            <a:r>
              <a:rPr sz="2800" spc="-70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jika</a:t>
            </a:r>
            <a:r>
              <a:rPr sz="2800" spc="-65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20" dirty="0">
                <a:solidFill>
                  <a:srgbClr val="7E5F00"/>
                </a:solidFill>
                <a:latin typeface="Calibri Light"/>
                <a:cs typeface="Calibri Light"/>
              </a:rPr>
              <a:t>ingin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200099" y="3618103"/>
            <a:ext cx="22453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mencantumkan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42466" y="4002151"/>
            <a:ext cx="17621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solidFill>
                  <a:srgbClr val="7E5F00"/>
                </a:solidFill>
                <a:latin typeface="Calibri Light"/>
                <a:cs typeface="Calibri Light"/>
              </a:rPr>
              <a:t>konten</a:t>
            </a:r>
            <a:r>
              <a:rPr sz="2800" spc="-95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20" dirty="0">
                <a:solidFill>
                  <a:srgbClr val="7E5F00"/>
                </a:solidFill>
                <a:latin typeface="Calibri Light"/>
                <a:cs typeface="Calibri Light"/>
              </a:rPr>
              <a:t>yang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52855" y="4386148"/>
            <a:ext cx="23425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dibuat</a:t>
            </a:r>
            <a:r>
              <a:rPr sz="2800" spc="-25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oleh</a:t>
            </a:r>
            <a:r>
              <a:rPr sz="2800" spc="-40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20" dirty="0">
                <a:solidFill>
                  <a:srgbClr val="7E5F00"/>
                </a:solidFill>
                <a:latin typeface="Calibri Light"/>
                <a:cs typeface="Calibri Light"/>
              </a:rPr>
              <a:t>user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233627" y="4770501"/>
            <a:ext cx="21786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yang</a:t>
            </a:r>
            <a:r>
              <a:rPr sz="2800" spc="-65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mereview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501902" y="5154548"/>
            <a:ext cx="164401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solidFill>
                  <a:srgbClr val="7E5F00"/>
                </a:solidFill>
                <a:latin typeface="Calibri Light"/>
                <a:cs typeface="Calibri Light"/>
              </a:rPr>
              <a:t>konten</a:t>
            </a:r>
            <a:r>
              <a:rPr sz="2800" spc="-95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20" dirty="0">
                <a:solidFill>
                  <a:srgbClr val="7E5F00"/>
                </a:solidFill>
                <a:latin typeface="Calibri Light"/>
                <a:cs typeface="Calibri Light"/>
              </a:rPr>
              <a:t>dari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463802" y="5538317"/>
            <a:ext cx="17189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produk</a:t>
            </a:r>
            <a:r>
              <a:rPr sz="2800" spc="-75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kita.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377434" y="2518105"/>
            <a:ext cx="2927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solidFill>
                  <a:srgbClr val="7E5F00"/>
                </a:solidFill>
                <a:latin typeface="Calibri Light"/>
                <a:cs typeface="Calibri Light"/>
              </a:rPr>
              <a:t>2.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411217" y="2945129"/>
            <a:ext cx="22244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Buatlah</a:t>
            </a:r>
            <a:r>
              <a:rPr sz="2800" spc="-40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sebuah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295394" y="3371850"/>
            <a:ext cx="24561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kontes</a:t>
            </a:r>
            <a:r>
              <a:rPr sz="2800" spc="-70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bagi</a:t>
            </a:r>
            <a:r>
              <a:rPr sz="2800" spc="-80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siapa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115561" y="3798519"/>
            <a:ext cx="28143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saja</a:t>
            </a:r>
            <a:r>
              <a:rPr sz="2800" spc="-45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yang</a:t>
            </a:r>
            <a:r>
              <a:rPr sz="2800" spc="-60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mereview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664202" y="4225544"/>
            <a:ext cx="17189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produk</a:t>
            </a:r>
            <a:r>
              <a:rPr sz="2800" spc="-120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kita.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864600" y="1809445"/>
            <a:ext cx="2927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solidFill>
                  <a:srgbClr val="7E5F00"/>
                </a:solidFill>
                <a:latin typeface="Calibri Light"/>
                <a:cs typeface="Calibri Light"/>
              </a:rPr>
              <a:t>3.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590535" y="2236469"/>
            <a:ext cx="28403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Lakukan</a:t>
            </a:r>
            <a:r>
              <a:rPr sz="2800" spc="-160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monitoring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544816" y="2663189"/>
            <a:ext cx="29311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bagi</a:t>
            </a:r>
            <a:r>
              <a:rPr sz="2800" spc="-80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konsumen</a:t>
            </a:r>
            <a:r>
              <a:rPr sz="2800" spc="-70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20" dirty="0">
                <a:solidFill>
                  <a:srgbClr val="7E5F00"/>
                </a:solidFill>
                <a:latin typeface="Calibri Light"/>
                <a:cs typeface="Calibri Light"/>
              </a:rPr>
              <a:t>yang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444231" y="3089859"/>
            <a:ext cx="31305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menggunakan</a:t>
            </a:r>
            <a:r>
              <a:rPr sz="2800" spc="-70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produk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735316" y="3516884"/>
            <a:ext cx="25488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dan</a:t>
            </a: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ajaklah</a:t>
            </a:r>
            <a:r>
              <a:rPr sz="2800" spc="-5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20" dirty="0">
                <a:solidFill>
                  <a:srgbClr val="7E5F00"/>
                </a:solidFill>
                <a:latin typeface="Calibri Light"/>
                <a:cs typeface="Calibri Light"/>
              </a:rPr>
              <a:t>untuk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686547" y="3943603"/>
            <a:ext cx="26454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berkolaborasi</a:t>
            </a:r>
            <a:r>
              <a:rPr sz="2800" spc="-135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20" dirty="0">
                <a:solidFill>
                  <a:srgbClr val="7E5F00"/>
                </a:solidFill>
                <a:latin typeface="Calibri Light"/>
                <a:cs typeface="Calibri Light"/>
              </a:rPr>
              <a:t>agar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959343" y="4370273"/>
            <a:ext cx="21024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7E5F00"/>
                </a:solidFill>
                <a:latin typeface="Calibri Light"/>
                <a:cs typeface="Calibri Light"/>
              </a:rPr>
              <a:t>dapat</a:t>
            </a:r>
            <a:r>
              <a:rPr sz="2800" spc="-55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semakin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954771" y="4797297"/>
            <a:ext cx="21107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memperlancar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707883" y="5224068"/>
            <a:ext cx="26060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strategi</a:t>
            </a:r>
            <a:r>
              <a:rPr sz="2800" spc="-130" dirty="0">
                <a:solidFill>
                  <a:srgbClr val="7E5F00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7E5F00"/>
                </a:solidFill>
                <a:latin typeface="Calibri Light"/>
                <a:cs typeface="Calibri Light"/>
              </a:rPr>
              <a:t>marketing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634476" y="5650788"/>
            <a:ext cx="7524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solidFill>
                  <a:srgbClr val="7E5F00"/>
                </a:solidFill>
                <a:latin typeface="Calibri Light"/>
                <a:cs typeface="Calibri Light"/>
              </a:rPr>
              <a:t>UGC.</a:t>
            </a:r>
            <a:endParaRPr sz="28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8777" y="0"/>
            <a:ext cx="11863705" cy="6377940"/>
            <a:chOff x="328777" y="0"/>
            <a:chExt cx="11863705" cy="6377940"/>
          </a:xfrm>
        </p:grpSpPr>
        <p:sp>
          <p:nvSpPr>
            <p:cNvPr id="3" name="object 3"/>
            <p:cNvSpPr/>
            <p:nvPr/>
          </p:nvSpPr>
          <p:spPr>
            <a:xfrm>
              <a:off x="347827" y="338836"/>
              <a:ext cx="10879455" cy="6019800"/>
            </a:xfrm>
            <a:custGeom>
              <a:avLst/>
              <a:gdLst/>
              <a:ahLst/>
              <a:cxnLst/>
              <a:rect l="l" t="t" r="r" b="b"/>
              <a:pathLst>
                <a:path w="10879455" h="6019800">
                  <a:moveTo>
                    <a:pt x="10430154" y="0"/>
                  </a:moveTo>
                  <a:lnTo>
                    <a:pt x="448843" y="0"/>
                  </a:lnTo>
                  <a:lnTo>
                    <a:pt x="399936" y="2633"/>
                  </a:lnTo>
                  <a:lnTo>
                    <a:pt x="352555" y="10350"/>
                  </a:lnTo>
                  <a:lnTo>
                    <a:pt x="306973" y="22878"/>
                  </a:lnTo>
                  <a:lnTo>
                    <a:pt x="263464" y="39942"/>
                  </a:lnTo>
                  <a:lnTo>
                    <a:pt x="222302" y="61270"/>
                  </a:lnTo>
                  <a:lnTo>
                    <a:pt x="183761" y="86587"/>
                  </a:lnTo>
                  <a:lnTo>
                    <a:pt x="148114" y="115620"/>
                  </a:lnTo>
                  <a:lnTo>
                    <a:pt x="115636" y="148095"/>
                  </a:lnTo>
                  <a:lnTo>
                    <a:pt x="86600" y="183739"/>
                  </a:lnTo>
                  <a:lnTo>
                    <a:pt x="61279" y="222278"/>
                  </a:lnTo>
                  <a:lnTo>
                    <a:pt x="39949" y="263438"/>
                  </a:lnTo>
                  <a:lnTo>
                    <a:pt x="22882" y="306945"/>
                  </a:lnTo>
                  <a:lnTo>
                    <a:pt x="10352" y="352527"/>
                  </a:lnTo>
                  <a:lnTo>
                    <a:pt x="2633" y="399909"/>
                  </a:lnTo>
                  <a:lnTo>
                    <a:pt x="0" y="448818"/>
                  </a:lnTo>
                  <a:lnTo>
                    <a:pt x="0" y="5570931"/>
                  </a:lnTo>
                  <a:lnTo>
                    <a:pt x="2633" y="5619835"/>
                  </a:lnTo>
                  <a:lnTo>
                    <a:pt x="10352" y="5667214"/>
                  </a:lnTo>
                  <a:lnTo>
                    <a:pt x="22882" y="5712794"/>
                  </a:lnTo>
                  <a:lnTo>
                    <a:pt x="39949" y="5756302"/>
                  </a:lnTo>
                  <a:lnTo>
                    <a:pt x="61279" y="5797462"/>
                  </a:lnTo>
                  <a:lnTo>
                    <a:pt x="86600" y="5836003"/>
                  </a:lnTo>
                  <a:lnTo>
                    <a:pt x="115636" y="5871649"/>
                  </a:lnTo>
                  <a:lnTo>
                    <a:pt x="148114" y="5904126"/>
                  </a:lnTo>
                  <a:lnTo>
                    <a:pt x="183761" y="5933162"/>
                  </a:lnTo>
                  <a:lnTo>
                    <a:pt x="222302" y="5958482"/>
                  </a:lnTo>
                  <a:lnTo>
                    <a:pt x="263464" y="5979812"/>
                  </a:lnTo>
                  <a:lnTo>
                    <a:pt x="306973" y="5996879"/>
                  </a:lnTo>
                  <a:lnTo>
                    <a:pt x="352555" y="6009409"/>
                  </a:lnTo>
                  <a:lnTo>
                    <a:pt x="399936" y="6017128"/>
                  </a:lnTo>
                  <a:lnTo>
                    <a:pt x="448843" y="6019761"/>
                  </a:lnTo>
                  <a:lnTo>
                    <a:pt x="10430154" y="6019761"/>
                  </a:lnTo>
                  <a:lnTo>
                    <a:pt x="10479064" y="6017128"/>
                  </a:lnTo>
                  <a:lnTo>
                    <a:pt x="10526451" y="6009409"/>
                  </a:lnTo>
                  <a:lnTo>
                    <a:pt x="10572039" y="5996879"/>
                  </a:lnTo>
                  <a:lnTo>
                    <a:pt x="10615556" y="5979812"/>
                  </a:lnTo>
                  <a:lnTo>
                    <a:pt x="10656727" y="5958482"/>
                  </a:lnTo>
                  <a:lnTo>
                    <a:pt x="10695277" y="5933162"/>
                  </a:lnTo>
                  <a:lnTo>
                    <a:pt x="10730933" y="5904126"/>
                  </a:lnTo>
                  <a:lnTo>
                    <a:pt x="10763421" y="5871649"/>
                  </a:lnTo>
                  <a:lnTo>
                    <a:pt x="10792467" y="5836003"/>
                  </a:lnTo>
                  <a:lnTo>
                    <a:pt x="10817796" y="5797462"/>
                  </a:lnTo>
                  <a:lnTo>
                    <a:pt x="10839134" y="5756302"/>
                  </a:lnTo>
                  <a:lnTo>
                    <a:pt x="10856207" y="5712794"/>
                  </a:lnTo>
                  <a:lnTo>
                    <a:pt x="10868742" y="5667214"/>
                  </a:lnTo>
                  <a:lnTo>
                    <a:pt x="10876464" y="5619835"/>
                  </a:lnTo>
                  <a:lnTo>
                    <a:pt x="10879099" y="5570931"/>
                  </a:lnTo>
                  <a:lnTo>
                    <a:pt x="10879099" y="448818"/>
                  </a:lnTo>
                  <a:lnTo>
                    <a:pt x="10876464" y="399909"/>
                  </a:lnTo>
                  <a:lnTo>
                    <a:pt x="10868742" y="352527"/>
                  </a:lnTo>
                  <a:lnTo>
                    <a:pt x="10856207" y="306945"/>
                  </a:lnTo>
                  <a:lnTo>
                    <a:pt x="10839134" y="263438"/>
                  </a:lnTo>
                  <a:lnTo>
                    <a:pt x="10817796" y="222278"/>
                  </a:lnTo>
                  <a:lnTo>
                    <a:pt x="10792467" y="183739"/>
                  </a:lnTo>
                  <a:lnTo>
                    <a:pt x="10763421" y="148095"/>
                  </a:lnTo>
                  <a:lnTo>
                    <a:pt x="10730933" y="115620"/>
                  </a:lnTo>
                  <a:lnTo>
                    <a:pt x="10695277" y="86587"/>
                  </a:lnTo>
                  <a:lnTo>
                    <a:pt x="10656727" y="61270"/>
                  </a:lnTo>
                  <a:lnTo>
                    <a:pt x="10615556" y="39942"/>
                  </a:lnTo>
                  <a:lnTo>
                    <a:pt x="10572039" y="22878"/>
                  </a:lnTo>
                  <a:lnTo>
                    <a:pt x="10526451" y="10350"/>
                  </a:lnTo>
                  <a:lnTo>
                    <a:pt x="10479064" y="2633"/>
                  </a:lnTo>
                  <a:lnTo>
                    <a:pt x="10430154" y="0"/>
                  </a:lnTo>
                  <a:close/>
                </a:path>
              </a:pathLst>
            </a:custGeom>
            <a:solidFill>
              <a:srgbClr val="EDE1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7827" y="338836"/>
              <a:ext cx="10879455" cy="6019800"/>
            </a:xfrm>
            <a:custGeom>
              <a:avLst/>
              <a:gdLst/>
              <a:ahLst/>
              <a:cxnLst/>
              <a:rect l="l" t="t" r="r" b="b"/>
              <a:pathLst>
                <a:path w="10879455" h="6019800">
                  <a:moveTo>
                    <a:pt x="0" y="448818"/>
                  </a:moveTo>
                  <a:lnTo>
                    <a:pt x="2633" y="399909"/>
                  </a:lnTo>
                  <a:lnTo>
                    <a:pt x="10352" y="352527"/>
                  </a:lnTo>
                  <a:lnTo>
                    <a:pt x="22882" y="306945"/>
                  </a:lnTo>
                  <a:lnTo>
                    <a:pt x="39949" y="263438"/>
                  </a:lnTo>
                  <a:lnTo>
                    <a:pt x="61279" y="222278"/>
                  </a:lnTo>
                  <a:lnTo>
                    <a:pt x="86600" y="183739"/>
                  </a:lnTo>
                  <a:lnTo>
                    <a:pt x="115636" y="148095"/>
                  </a:lnTo>
                  <a:lnTo>
                    <a:pt x="148114" y="115620"/>
                  </a:lnTo>
                  <a:lnTo>
                    <a:pt x="183761" y="86587"/>
                  </a:lnTo>
                  <a:lnTo>
                    <a:pt x="222302" y="61270"/>
                  </a:lnTo>
                  <a:lnTo>
                    <a:pt x="263464" y="39942"/>
                  </a:lnTo>
                  <a:lnTo>
                    <a:pt x="306973" y="22878"/>
                  </a:lnTo>
                  <a:lnTo>
                    <a:pt x="352555" y="10350"/>
                  </a:lnTo>
                  <a:lnTo>
                    <a:pt x="399936" y="2633"/>
                  </a:lnTo>
                  <a:lnTo>
                    <a:pt x="448843" y="0"/>
                  </a:lnTo>
                  <a:lnTo>
                    <a:pt x="10430154" y="0"/>
                  </a:lnTo>
                  <a:lnTo>
                    <a:pt x="10479064" y="2633"/>
                  </a:lnTo>
                  <a:lnTo>
                    <a:pt x="10526451" y="10350"/>
                  </a:lnTo>
                  <a:lnTo>
                    <a:pt x="10572039" y="22878"/>
                  </a:lnTo>
                  <a:lnTo>
                    <a:pt x="10615556" y="39942"/>
                  </a:lnTo>
                  <a:lnTo>
                    <a:pt x="10656727" y="61270"/>
                  </a:lnTo>
                  <a:lnTo>
                    <a:pt x="10695277" y="86587"/>
                  </a:lnTo>
                  <a:lnTo>
                    <a:pt x="10730933" y="115620"/>
                  </a:lnTo>
                  <a:lnTo>
                    <a:pt x="10763421" y="148095"/>
                  </a:lnTo>
                  <a:lnTo>
                    <a:pt x="10792467" y="183739"/>
                  </a:lnTo>
                  <a:lnTo>
                    <a:pt x="10817796" y="222278"/>
                  </a:lnTo>
                  <a:lnTo>
                    <a:pt x="10839134" y="263438"/>
                  </a:lnTo>
                  <a:lnTo>
                    <a:pt x="10856207" y="306945"/>
                  </a:lnTo>
                  <a:lnTo>
                    <a:pt x="10868742" y="352527"/>
                  </a:lnTo>
                  <a:lnTo>
                    <a:pt x="10876464" y="399909"/>
                  </a:lnTo>
                  <a:lnTo>
                    <a:pt x="10879099" y="448818"/>
                  </a:lnTo>
                  <a:lnTo>
                    <a:pt x="10879099" y="5570931"/>
                  </a:lnTo>
                  <a:lnTo>
                    <a:pt x="10876464" y="5619835"/>
                  </a:lnTo>
                  <a:lnTo>
                    <a:pt x="10868742" y="5667214"/>
                  </a:lnTo>
                  <a:lnTo>
                    <a:pt x="10856207" y="5712794"/>
                  </a:lnTo>
                  <a:lnTo>
                    <a:pt x="10839134" y="5756302"/>
                  </a:lnTo>
                  <a:lnTo>
                    <a:pt x="10817796" y="5797462"/>
                  </a:lnTo>
                  <a:lnTo>
                    <a:pt x="10792467" y="5836003"/>
                  </a:lnTo>
                  <a:lnTo>
                    <a:pt x="10763421" y="5871649"/>
                  </a:lnTo>
                  <a:lnTo>
                    <a:pt x="10730933" y="5904126"/>
                  </a:lnTo>
                  <a:lnTo>
                    <a:pt x="10695277" y="5933162"/>
                  </a:lnTo>
                  <a:lnTo>
                    <a:pt x="10656727" y="5958482"/>
                  </a:lnTo>
                  <a:lnTo>
                    <a:pt x="10615556" y="5979812"/>
                  </a:lnTo>
                  <a:lnTo>
                    <a:pt x="10572039" y="5996879"/>
                  </a:lnTo>
                  <a:lnTo>
                    <a:pt x="10526451" y="6009409"/>
                  </a:lnTo>
                  <a:lnTo>
                    <a:pt x="10479064" y="6017128"/>
                  </a:lnTo>
                  <a:lnTo>
                    <a:pt x="10430154" y="6019761"/>
                  </a:lnTo>
                  <a:lnTo>
                    <a:pt x="448843" y="6019761"/>
                  </a:lnTo>
                  <a:lnTo>
                    <a:pt x="399936" y="6017128"/>
                  </a:lnTo>
                  <a:lnTo>
                    <a:pt x="352555" y="6009409"/>
                  </a:lnTo>
                  <a:lnTo>
                    <a:pt x="306973" y="5996879"/>
                  </a:lnTo>
                  <a:lnTo>
                    <a:pt x="263464" y="5979812"/>
                  </a:lnTo>
                  <a:lnTo>
                    <a:pt x="222302" y="5958482"/>
                  </a:lnTo>
                  <a:lnTo>
                    <a:pt x="183761" y="5933162"/>
                  </a:lnTo>
                  <a:lnTo>
                    <a:pt x="148114" y="5904126"/>
                  </a:lnTo>
                  <a:lnTo>
                    <a:pt x="115636" y="5871649"/>
                  </a:lnTo>
                  <a:lnTo>
                    <a:pt x="86600" y="5836003"/>
                  </a:lnTo>
                  <a:lnTo>
                    <a:pt x="61279" y="5797462"/>
                  </a:lnTo>
                  <a:lnTo>
                    <a:pt x="39949" y="5756302"/>
                  </a:lnTo>
                  <a:lnTo>
                    <a:pt x="22882" y="5712794"/>
                  </a:lnTo>
                  <a:lnTo>
                    <a:pt x="10352" y="5667214"/>
                  </a:lnTo>
                  <a:lnTo>
                    <a:pt x="2633" y="5619835"/>
                  </a:lnTo>
                  <a:lnTo>
                    <a:pt x="0" y="5570931"/>
                  </a:lnTo>
                  <a:lnTo>
                    <a:pt x="0" y="448818"/>
                  </a:lnTo>
                  <a:close/>
                </a:path>
              </a:pathLst>
            </a:custGeom>
            <a:ln w="38100">
              <a:solidFill>
                <a:srgbClr val="F8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1208" y="399795"/>
              <a:ext cx="10873740" cy="5948680"/>
            </a:xfrm>
            <a:custGeom>
              <a:avLst/>
              <a:gdLst/>
              <a:ahLst/>
              <a:cxnLst/>
              <a:rect l="l" t="t" r="r" b="b"/>
              <a:pathLst>
                <a:path w="10873740" h="5948680">
                  <a:moveTo>
                    <a:pt x="279984" y="5079"/>
                  </a:moveTo>
                  <a:lnTo>
                    <a:pt x="279984" y="3095752"/>
                  </a:lnTo>
                </a:path>
                <a:path w="10873740" h="5948680">
                  <a:moveTo>
                    <a:pt x="541794" y="5079"/>
                  </a:moveTo>
                  <a:lnTo>
                    <a:pt x="541794" y="3095752"/>
                  </a:lnTo>
                </a:path>
                <a:path w="10873740" h="5948680">
                  <a:moveTo>
                    <a:pt x="812330" y="5079"/>
                  </a:moveTo>
                  <a:lnTo>
                    <a:pt x="812330" y="3095752"/>
                  </a:lnTo>
                </a:path>
                <a:path w="10873740" h="5948680">
                  <a:moveTo>
                    <a:pt x="1074178" y="5079"/>
                  </a:moveTo>
                  <a:lnTo>
                    <a:pt x="1074178" y="3095752"/>
                  </a:lnTo>
                </a:path>
                <a:path w="10873740" h="5948680">
                  <a:moveTo>
                    <a:pt x="1335925" y="5079"/>
                  </a:moveTo>
                  <a:lnTo>
                    <a:pt x="1335925" y="3095752"/>
                  </a:lnTo>
                </a:path>
                <a:path w="10873740" h="5948680">
                  <a:moveTo>
                    <a:pt x="1597799" y="5079"/>
                  </a:moveTo>
                  <a:lnTo>
                    <a:pt x="1597799" y="3095752"/>
                  </a:lnTo>
                </a:path>
                <a:path w="10873740" h="5948680">
                  <a:moveTo>
                    <a:pt x="1868309" y="5079"/>
                  </a:moveTo>
                  <a:lnTo>
                    <a:pt x="1868309" y="3095752"/>
                  </a:lnTo>
                </a:path>
                <a:path w="10873740" h="5948680">
                  <a:moveTo>
                    <a:pt x="2130183" y="5079"/>
                  </a:moveTo>
                  <a:lnTo>
                    <a:pt x="2130183" y="3095752"/>
                  </a:lnTo>
                </a:path>
                <a:path w="10873740" h="5948680">
                  <a:moveTo>
                    <a:pt x="2383167" y="5079"/>
                  </a:moveTo>
                  <a:lnTo>
                    <a:pt x="2383167" y="3095752"/>
                  </a:lnTo>
                </a:path>
                <a:path w="10873740" h="5948680">
                  <a:moveTo>
                    <a:pt x="2645041" y="5079"/>
                  </a:moveTo>
                  <a:lnTo>
                    <a:pt x="2645041" y="3095752"/>
                  </a:lnTo>
                </a:path>
                <a:path w="10873740" h="5948680">
                  <a:moveTo>
                    <a:pt x="2915551" y="5079"/>
                  </a:moveTo>
                  <a:lnTo>
                    <a:pt x="2915551" y="3095752"/>
                  </a:lnTo>
                </a:path>
                <a:path w="10873740" h="5948680">
                  <a:moveTo>
                    <a:pt x="3177425" y="5079"/>
                  </a:moveTo>
                  <a:lnTo>
                    <a:pt x="3177425" y="3095752"/>
                  </a:lnTo>
                </a:path>
                <a:path w="10873740" h="5948680">
                  <a:moveTo>
                    <a:pt x="3439172" y="5079"/>
                  </a:moveTo>
                  <a:lnTo>
                    <a:pt x="3439172" y="3095752"/>
                  </a:lnTo>
                </a:path>
                <a:path w="10873740" h="5948680">
                  <a:moveTo>
                    <a:pt x="3701046" y="5079"/>
                  </a:moveTo>
                  <a:lnTo>
                    <a:pt x="3701046" y="3095752"/>
                  </a:lnTo>
                </a:path>
                <a:path w="10873740" h="5948680">
                  <a:moveTo>
                    <a:pt x="3971556" y="5079"/>
                  </a:moveTo>
                  <a:lnTo>
                    <a:pt x="3971556" y="3095752"/>
                  </a:lnTo>
                </a:path>
                <a:path w="10873740" h="5948680">
                  <a:moveTo>
                    <a:pt x="4233303" y="5079"/>
                  </a:moveTo>
                  <a:lnTo>
                    <a:pt x="4233303" y="3095752"/>
                  </a:lnTo>
                </a:path>
                <a:path w="10873740" h="5948680">
                  <a:moveTo>
                    <a:pt x="4503940" y="5079"/>
                  </a:moveTo>
                  <a:lnTo>
                    <a:pt x="4503940" y="3095752"/>
                  </a:lnTo>
                </a:path>
                <a:path w="10873740" h="5948680">
                  <a:moveTo>
                    <a:pt x="4765687" y="5079"/>
                  </a:moveTo>
                  <a:lnTo>
                    <a:pt x="4765687" y="3095752"/>
                  </a:lnTo>
                </a:path>
                <a:path w="10873740" h="5948680">
                  <a:moveTo>
                    <a:pt x="5036197" y="5079"/>
                  </a:moveTo>
                  <a:lnTo>
                    <a:pt x="5036197" y="3095752"/>
                  </a:lnTo>
                </a:path>
                <a:path w="10873740" h="5948680">
                  <a:moveTo>
                    <a:pt x="5298071" y="5079"/>
                  </a:moveTo>
                  <a:lnTo>
                    <a:pt x="5298071" y="3095752"/>
                  </a:lnTo>
                </a:path>
                <a:path w="10873740" h="5948680">
                  <a:moveTo>
                    <a:pt x="9436" y="2868167"/>
                  </a:moveTo>
                  <a:lnTo>
                    <a:pt x="5594743" y="2868167"/>
                  </a:lnTo>
                </a:path>
                <a:path w="10873740" h="5948680">
                  <a:moveTo>
                    <a:pt x="9436" y="2602103"/>
                  </a:moveTo>
                  <a:lnTo>
                    <a:pt x="5594743" y="2602103"/>
                  </a:lnTo>
                </a:path>
                <a:path w="10873740" h="5948680">
                  <a:moveTo>
                    <a:pt x="9436" y="2344546"/>
                  </a:moveTo>
                  <a:lnTo>
                    <a:pt x="5594743" y="2344546"/>
                  </a:lnTo>
                </a:path>
                <a:path w="10873740" h="5948680">
                  <a:moveTo>
                    <a:pt x="9436" y="2086990"/>
                  </a:moveTo>
                  <a:lnTo>
                    <a:pt x="5594743" y="2086990"/>
                  </a:lnTo>
                </a:path>
                <a:path w="10873740" h="5948680">
                  <a:moveTo>
                    <a:pt x="9436" y="1829434"/>
                  </a:moveTo>
                  <a:lnTo>
                    <a:pt x="5594743" y="1829434"/>
                  </a:lnTo>
                </a:path>
                <a:path w="10873740" h="5948680">
                  <a:moveTo>
                    <a:pt x="9436" y="1563242"/>
                  </a:moveTo>
                  <a:lnTo>
                    <a:pt x="5594743" y="1563242"/>
                  </a:lnTo>
                </a:path>
                <a:path w="10873740" h="5948680">
                  <a:moveTo>
                    <a:pt x="9436" y="1305814"/>
                  </a:moveTo>
                  <a:lnTo>
                    <a:pt x="5594743" y="1305814"/>
                  </a:lnTo>
                </a:path>
                <a:path w="10873740" h="5948680">
                  <a:moveTo>
                    <a:pt x="9436" y="1039621"/>
                  </a:moveTo>
                  <a:lnTo>
                    <a:pt x="5594743" y="1039621"/>
                  </a:lnTo>
                </a:path>
                <a:path w="10873740" h="5948680">
                  <a:moveTo>
                    <a:pt x="9436" y="782065"/>
                  </a:moveTo>
                  <a:lnTo>
                    <a:pt x="5594743" y="782065"/>
                  </a:lnTo>
                </a:path>
                <a:path w="10873740" h="5948680">
                  <a:moveTo>
                    <a:pt x="9436" y="515874"/>
                  </a:moveTo>
                  <a:lnTo>
                    <a:pt x="5594743" y="515874"/>
                  </a:lnTo>
                </a:path>
                <a:path w="10873740" h="5948680">
                  <a:moveTo>
                    <a:pt x="9436" y="258444"/>
                  </a:moveTo>
                  <a:lnTo>
                    <a:pt x="5594743" y="258444"/>
                  </a:lnTo>
                </a:path>
                <a:path w="10873740" h="5948680">
                  <a:moveTo>
                    <a:pt x="270535" y="2857880"/>
                  </a:moveTo>
                  <a:lnTo>
                    <a:pt x="270535" y="5948514"/>
                  </a:lnTo>
                </a:path>
                <a:path w="10873740" h="5948680">
                  <a:moveTo>
                    <a:pt x="532345" y="2857880"/>
                  </a:moveTo>
                  <a:lnTo>
                    <a:pt x="532345" y="5948514"/>
                  </a:lnTo>
                </a:path>
                <a:path w="10873740" h="5948680">
                  <a:moveTo>
                    <a:pt x="802881" y="2857880"/>
                  </a:moveTo>
                  <a:lnTo>
                    <a:pt x="802894" y="5948514"/>
                  </a:lnTo>
                </a:path>
                <a:path w="10873740" h="5948680">
                  <a:moveTo>
                    <a:pt x="1064653" y="2857880"/>
                  </a:moveTo>
                  <a:lnTo>
                    <a:pt x="1064653" y="5948514"/>
                  </a:lnTo>
                </a:path>
                <a:path w="10873740" h="5948680">
                  <a:moveTo>
                    <a:pt x="1326527" y="2857880"/>
                  </a:moveTo>
                  <a:lnTo>
                    <a:pt x="1326527" y="5948514"/>
                  </a:lnTo>
                </a:path>
                <a:path w="10873740" h="5948680">
                  <a:moveTo>
                    <a:pt x="1588274" y="2857880"/>
                  </a:moveTo>
                  <a:lnTo>
                    <a:pt x="1588274" y="5948514"/>
                  </a:lnTo>
                </a:path>
                <a:path w="10873740" h="5948680">
                  <a:moveTo>
                    <a:pt x="1858911" y="2857880"/>
                  </a:moveTo>
                  <a:lnTo>
                    <a:pt x="1858911" y="5948514"/>
                  </a:lnTo>
                </a:path>
                <a:path w="10873740" h="5948680">
                  <a:moveTo>
                    <a:pt x="2120658" y="2857880"/>
                  </a:moveTo>
                  <a:lnTo>
                    <a:pt x="2120658" y="5948514"/>
                  </a:lnTo>
                </a:path>
                <a:path w="10873740" h="5948680">
                  <a:moveTo>
                    <a:pt x="2373769" y="2857880"/>
                  </a:moveTo>
                  <a:lnTo>
                    <a:pt x="2373769" y="5948514"/>
                  </a:lnTo>
                </a:path>
                <a:path w="10873740" h="5948680">
                  <a:moveTo>
                    <a:pt x="2635516" y="2857880"/>
                  </a:moveTo>
                  <a:lnTo>
                    <a:pt x="2635516" y="5948514"/>
                  </a:lnTo>
                </a:path>
                <a:path w="10873740" h="5948680">
                  <a:moveTo>
                    <a:pt x="2906153" y="2857880"/>
                  </a:moveTo>
                  <a:lnTo>
                    <a:pt x="2906153" y="5948514"/>
                  </a:lnTo>
                </a:path>
                <a:path w="10873740" h="5948680">
                  <a:moveTo>
                    <a:pt x="3167900" y="2857880"/>
                  </a:moveTo>
                  <a:lnTo>
                    <a:pt x="3167900" y="5948514"/>
                  </a:lnTo>
                </a:path>
                <a:path w="10873740" h="5948680">
                  <a:moveTo>
                    <a:pt x="3429774" y="2857880"/>
                  </a:moveTo>
                  <a:lnTo>
                    <a:pt x="3429774" y="5948514"/>
                  </a:lnTo>
                </a:path>
                <a:path w="10873740" h="5948680">
                  <a:moveTo>
                    <a:pt x="3691521" y="2857880"/>
                  </a:moveTo>
                  <a:lnTo>
                    <a:pt x="3691521" y="5948514"/>
                  </a:lnTo>
                </a:path>
                <a:path w="10873740" h="5948680">
                  <a:moveTo>
                    <a:pt x="3962031" y="2857880"/>
                  </a:moveTo>
                  <a:lnTo>
                    <a:pt x="3962031" y="5948514"/>
                  </a:lnTo>
                </a:path>
                <a:path w="10873740" h="5948680">
                  <a:moveTo>
                    <a:pt x="4223905" y="2857880"/>
                  </a:moveTo>
                  <a:lnTo>
                    <a:pt x="4223905" y="5948514"/>
                  </a:lnTo>
                </a:path>
                <a:path w="10873740" h="5948680">
                  <a:moveTo>
                    <a:pt x="4494415" y="2857880"/>
                  </a:moveTo>
                  <a:lnTo>
                    <a:pt x="4494415" y="5948514"/>
                  </a:lnTo>
                </a:path>
                <a:path w="10873740" h="5948680">
                  <a:moveTo>
                    <a:pt x="4756289" y="2857880"/>
                  </a:moveTo>
                  <a:lnTo>
                    <a:pt x="4756289" y="5948514"/>
                  </a:lnTo>
                </a:path>
                <a:path w="10873740" h="5948680">
                  <a:moveTo>
                    <a:pt x="5026799" y="2857880"/>
                  </a:moveTo>
                  <a:lnTo>
                    <a:pt x="5026799" y="5948514"/>
                  </a:lnTo>
                </a:path>
                <a:path w="10873740" h="5948680">
                  <a:moveTo>
                    <a:pt x="5288546" y="2857880"/>
                  </a:moveTo>
                  <a:lnTo>
                    <a:pt x="5288546" y="5948514"/>
                  </a:lnTo>
                </a:path>
                <a:path w="10873740" h="5948680">
                  <a:moveTo>
                    <a:pt x="0" y="5721019"/>
                  </a:moveTo>
                  <a:lnTo>
                    <a:pt x="5585345" y="5721019"/>
                  </a:lnTo>
                </a:path>
                <a:path w="10873740" h="5948680">
                  <a:moveTo>
                    <a:pt x="0" y="5454878"/>
                  </a:moveTo>
                  <a:lnTo>
                    <a:pt x="5585345" y="5454878"/>
                  </a:lnTo>
                </a:path>
                <a:path w="10873740" h="5948680">
                  <a:moveTo>
                    <a:pt x="0" y="5197335"/>
                  </a:moveTo>
                  <a:lnTo>
                    <a:pt x="5585345" y="5197335"/>
                  </a:lnTo>
                </a:path>
                <a:path w="10873740" h="5948680">
                  <a:moveTo>
                    <a:pt x="0" y="4939792"/>
                  </a:moveTo>
                  <a:lnTo>
                    <a:pt x="5585345" y="4939792"/>
                  </a:lnTo>
                </a:path>
                <a:path w="10873740" h="5948680">
                  <a:moveTo>
                    <a:pt x="0" y="4682235"/>
                  </a:moveTo>
                  <a:lnTo>
                    <a:pt x="5585345" y="4682235"/>
                  </a:lnTo>
                </a:path>
                <a:path w="10873740" h="5948680">
                  <a:moveTo>
                    <a:pt x="0" y="4416044"/>
                  </a:moveTo>
                  <a:lnTo>
                    <a:pt x="5585345" y="4416044"/>
                  </a:lnTo>
                </a:path>
                <a:path w="10873740" h="5948680">
                  <a:moveTo>
                    <a:pt x="0" y="4158615"/>
                  </a:moveTo>
                  <a:lnTo>
                    <a:pt x="5585345" y="4158615"/>
                  </a:lnTo>
                </a:path>
                <a:path w="10873740" h="5948680">
                  <a:moveTo>
                    <a:pt x="0" y="3892423"/>
                  </a:moveTo>
                  <a:lnTo>
                    <a:pt x="5585345" y="3892423"/>
                  </a:lnTo>
                </a:path>
                <a:path w="10873740" h="5948680">
                  <a:moveTo>
                    <a:pt x="0" y="3634866"/>
                  </a:moveTo>
                  <a:lnTo>
                    <a:pt x="5585345" y="3634866"/>
                  </a:lnTo>
                </a:path>
                <a:path w="10873740" h="5948680">
                  <a:moveTo>
                    <a:pt x="0" y="3368802"/>
                  </a:moveTo>
                  <a:lnTo>
                    <a:pt x="5585345" y="3368802"/>
                  </a:lnTo>
                </a:path>
                <a:path w="10873740" h="5948680">
                  <a:moveTo>
                    <a:pt x="0" y="3111245"/>
                  </a:moveTo>
                  <a:lnTo>
                    <a:pt x="5585345" y="3111245"/>
                  </a:lnTo>
                </a:path>
                <a:path w="10873740" h="5948680">
                  <a:moveTo>
                    <a:pt x="5558421" y="0"/>
                  </a:moveTo>
                  <a:lnTo>
                    <a:pt x="5558421" y="3090544"/>
                  </a:lnTo>
                </a:path>
                <a:path w="10873740" h="5948680">
                  <a:moveTo>
                    <a:pt x="5820295" y="0"/>
                  </a:moveTo>
                  <a:lnTo>
                    <a:pt x="5820295" y="3090544"/>
                  </a:lnTo>
                </a:path>
                <a:path w="10873740" h="5948680">
                  <a:moveTo>
                    <a:pt x="6090805" y="0"/>
                  </a:moveTo>
                  <a:lnTo>
                    <a:pt x="6090805" y="3090544"/>
                  </a:lnTo>
                </a:path>
                <a:path w="10873740" h="5948680">
                  <a:moveTo>
                    <a:pt x="6352552" y="0"/>
                  </a:moveTo>
                  <a:lnTo>
                    <a:pt x="6352552" y="3090544"/>
                  </a:lnTo>
                </a:path>
                <a:path w="10873740" h="5948680">
                  <a:moveTo>
                    <a:pt x="6614426" y="0"/>
                  </a:moveTo>
                  <a:lnTo>
                    <a:pt x="6614426" y="3090544"/>
                  </a:lnTo>
                </a:path>
                <a:path w="10873740" h="5948680">
                  <a:moveTo>
                    <a:pt x="6876173" y="0"/>
                  </a:moveTo>
                  <a:lnTo>
                    <a:pt x="6876173" y="3090544"/>
                  </a:lnTo>
                </a:path>
                <a:path w="10873740" h="5948680">
                  <a:moveTo>
                    <a:pt x="7146810" y="0"/>
                  </a:moveTo>
                  <a:lnTo>
                    <a:pt x="7146810" y="3090544"/>
                  </a:lnTo>
                </a:path>
                <a:path w="10873740" h="5948680">
                  <a:moveTo>
                    <a:pt x="7408557" y="0"/>
                  </a:moveTo>
                  <a:lnTo>
                    <a:pt x="7408557" y="3090544"/>
                  </a:lnTo>
                </a:path>
                <a:path w="10873740" h="5948680">
                  <a:moveTo>
                    <a:pt x="7661668" y="0"/>
                  </a:moveTo>
                  <a:lnTo>
                    <a:pt x="7661668" y="3090544"/>
                  </a:lnTo>
                </a:path>
                <a:path w="10873740" h="5948680">
                  <a:moveTo>
                    <a:pt x="7923415" y="0"/>
                  </a:moveTo>
                  <a:lnTo>
                    <a:pt x="7923415" y="3090544"/>
                  </a:lnTo>
                </a:path>
                <a:path w="10873740" h="5948680">
                  <a:moveTo>
                    <a:pt x="8194052" y="0"/>
                  </a:moveTo>
                  <a:lnTo>
                    <a:pt x="8194052" y="3090544"/>
                  </a:lnTo>
                </a:path>
                <a:path w="10873740" h="5948680">
                  <a:moveTo>
                    <a:pt x="8455799" y="0"/>
                  </a:moveTo>
                  <a:lnTo>
                    <a:pt x="8455799" y="3090544"/>
                  </a:lnTo>
                </a:path>
                <a:path w="10873740" h="5948680">
                  <a:moveTo>
                    <a:pt x="8717673" y="0"/>
                  </a:moveTo>
                  <a:lnTo>
                    <a:pt x="8717673" y="3090544"/>
                  </a:lnTo>
                </a:path>
                <a:path w="10873740" h="5948680">
                  <a:moveTo>
                    <a:pt x="8979420" y="0"/>
                  </a:moveTo>
                  <a:lnTo>
                    <a:pt x="8979420" y="3090544"/>
                  </a:lnTo>
                </a:path>
                <a:path w="10873740" h="5948680">
                  <a:moveTo>
                    <a:pt x="9249930" y="0"/>
                  </a:moveTo>
                  <a:lnTo>
                    <a:pt x="9249930" y="3090544"/>
                  </a:lnTo>
                </a:path>
                <a:path w="10873740" h="5948680">
                  <a:moveTo>
                    <a:pt x="9511804" y="0"/>
                  </a:moveTo>
                  <a:lnTo>
                    <a:pt x="9511804" y="3090544"/>
                  </a:lnTo>
                </a:path>
                <a:path w="10873740" h="5948680">
                  <a:moveTo>
                    <a:pt x="9782314" y="0"/>
                  </a:moveTo>
                  <a:lnTo>
                    <a:pt x="9782314" y="3090544"/>
                  </a:lnTo>
                </a:path>
                <a:path w="10873740" h="5948680">
                  <a:moveTo>
                    <a:pt x="10044188" y="0"/>
                  </a:moveTo>
                  <a:lnTo>
                    <a:pt x="10044188" y="3090544"/>
                  </a:lnTo>
                </a:path>
                <a:path w="10873740" h="5948680">
                  <a:moveTo>
                    <a:pt x="10314698" y="0"/>
                  </a:moveTo>
                  <a:lnTo>
                    <a:pt x="10314698" y="3090544"/>
                  </a:lnTo>
                </a:path>
                <a:path w="10873740" h="5948680">
                  <a:moveTo>
                    <a:pt x="10576445" y="0"/>
                  </a:moveTo>
                  <a:lnTo>
                    <a:pt x="10576445" y="3090544"/>
                  </a:lnTo>
                </a:path>
                <a:path w="10873740" h="5948680">
                  <a:moveTo>
                    <a:pt x="5287911" y="2863088"/>
                  </a:moveTo>
                  <a:lnTo>
                    <a:pt x="10873244" y="2863088"/>
                  </a:lnTo>
                </a:path>
                <a:path w="10873740" h="5948680">
                  <a:moveTo>
                    <a:pt x="5287911" y="2596895"/>
                  </a:moveTo>
                  <a:lnTo>
                    <a:pt x="10873244" y="2596895"/>
                  </a:lnTo>
                </a:path>
                <a:path w="10873740" h="5948680">
                  <a:moveTo>
                    <a:pt x="5287911" y="2339340"/>
                  </a:moveTo>
                  <a:lnTo>
                    <a:pt x="10873244" y="2339340"/>
                  </a:lnTo>
                </a:path>
                <a:path w="10873740" h="5948680">
                  <a:moveTo>
                    <a:pt x="5287911" y="2081783"/>
                  </a:moveTo>
                  <a:lnTo>
                    <a:pt x="10873244" y="2081783"/>
                  </a:lnTo>
                </a:path>
                <a:path w="10873740" h="5948680">
                  <a:moveTo>
                    <a:pt x="5287911" y="1824354"/>
                  </a:moveTo>
                  <a:lnTo>
                    <a:pt x="10873244" y="1824227"/>
                  </a:lnTo>
                </a:path>
                <a:path w="10873740" h="5948680">
                  <a:moveTo>
                    <a:pt x="5287911" y="1558163"/>
                  </a:moveTo>
                  <a:lnTo>
                    <a:pt x="10873244" y="1558163"/>
                  </a:lnTo>
                </a:path>
                <a:path w="10873740" h="5948680">
                  <a:moveTo>
                    <a:pt x="5287911" y="1300606"/>
                  </a:moveTo>
                  <a:lnTo>
                    <a:pt x="10873244" y="1300606"/>
                  </a:lnTo>
                </a:path>
                <a:path w="10873740" h="5948680">
                  <a:moveTo>
                    <a:pt x="5287911" y="1034414"/>
                  </a:moveTo>
                  <a:lnTo>
                    <a:pt x="10873244" y="1034414"/>
                  </a:lnTo>
                </a:path>
                <a:path w="10873740" h="5948680">
                  <a:moveTo>
                    <a:pt x="5287911" y="776986"/>
                  </a:moveTo>
                  <a:lnTo>
                    <a:pt x="10873244" y="776986"/>
                  </a:lnTo>
                </a:path>
                <a:path w="10873740" h="5948680">
                  <a:moveTo>
                    <a:pt x="5287911" y="510793"/>
                  </a:moveTo>
                  <a:lnTo>
                    <a:pt x="10873244" y="510793"/>
                  </a:lnTo>
                </a:path>
                <a:path w="10873740" h="5948680">
                  <a:moveTo>
                    <a:pt x="5287911" y="253237"/>
                  </a:moveTo>
                  <a:lnTo>
                    <a:pt x="10873244" y="253237"/>
                  </a:lnTo>
                </a:path>
                <a:path w="10873740" h="5948680">
                  <a:moveTo>
                    <a:pt x="5549023" y="2852801"/>
                  </a:moveTo>
                  <a:lnTo>
                    <a:pt x="5549023" y="5943371"/>
                  </a:lnTo>
                </a:path>
                <a:path w="10873740" h="5948680">
                  <a:moveTo>
                    <a:pt x="5810770" y="2852801"/>
                  </a:moveTo>
                  <a:lnTo>
                    <a:pt x="5810770" y="5943371"/>
                  </a:lnTo>
                </a:path>
                <a:path w="10873740" h="5948680">
                  <a:moveTo>
                    <a:pt x="6081280" y="2852801"/>
                  </a:moveTo>
                  <a:lnTo>
                    <a:pt x="6081280" y="5943371"/>
                  </a:lnTo>
                </a:path>
                <a:path w="10873740" h="5948680">
                  <a:moveTo>
                    <a:pt x="6343154" y="2852801"/>
                  </a:moveTo>
                  <a:lnTo>
                    <a:pt x="6343154" y="5943371"/>
                  </a:lnTo>
                </a:path>
                <a:path w="10873740" h="5948680">
                  <a:moveTo>
                    <a:pt x="6604901" y="2852801"/>
                  </a:moveTo>
                  <a:lnTo>
                    <a:pt x="6604901" y="5943371"/>
                  </a:lnTo>
                </a:path>
                <a:path w="10873740" h="5948680">
                  <a:moveTo>
                    <a:pt x="6866775" y="2852801"/>
                  </a:moveTo>
                  <a:lnTo>
                    <a:pt x="6866775" y="5943371"/>
                  </a:lnTo>
                </a:path>
                <a:path w="10873740" h="5948680">
                  <a:moveTo>
                    <a:pt x="7137285" y="2852801"/>
                  </a:moveTo>
                  <a:lnTo>
                    <a:pt x="7137285" y="5943371"/>
                  </a:lnTo>
                </a:path>
                <a:path w="10873740" h="5948680">
                  <a:moveTo>
                    <a:pt x="7399159" y="2852801"/>
                  </a:moveTo>
                  <a:lnTo>
                    <a:pt x="7399159" y="5943371"/>
                  </a:lnTo>
                </a:path>
                <a:path w="10873740" h="5948680">
                  <a:moveTo>
                    <a:pt x="7652270" y="2852801"/>
                  </a:moveTo>
                  <a:lnTo>
                    <a:pt x="7652270" y="5943371"/>
                  </a:lnTo>
                </a:path>
                <a:path w="10873740" h="5948680">
                  <a:moveTo>
                    <a:pt x="7914017" y="2852801"/>
                  </a:moveTo>
                  <a:lnTo>
                    <a:pt x="7914017" y="5943371"/>
                  </a:lnTo>
                </a:path>
                <a:path w="10873740" h="5948680">
                  <a:moveTo>
                    <a:pt x="8184527" y="2852801"/>
                  </a:moveTo>
                  <a:lnTo>
                    <a:pt x="8184527" y="5943371"/>
                  </a:lnTo>
                </a:path>
                <a:path w="10873740" h="5948680">
                  <a:moveTo>
                    <a:pt x="8446401" y="2852801"/>
                  </a:moveTo>
                  <a:lnTo>
                    <a:pt x="8446401" y="5943371"/>
                  </a:lnTo>
                </a:path>
                <a:path w="10873740" h="5948680">
                  <a:moveTo>
                    <a:pt x="8708148" y="2852801"/>
                  </a:moveTo>
                  <a:lnTo>
                    <a:pt x="8708148" y="5943371"/>
                  </a:lnTo>
                </a:path>
                <a:path w="10873740" h="5948680">
                  <a:moveTo>
                    <a:pt x="8970022" y="2852801"/>
                  </a:moveTo>
                  <a:lnTo>
                    <a:pt x="8970022" y="5943371"/>
                  </a:lnTo>
                </a:path>
                <a:path w="10873740" h="5948680">
                  <a:moveTo>
                    <a:pt x="9240532" y="2852801"/>
                  </a:moveTo>
                  <a:lnTo>
                    <a:pt x="9240532" y="5943371"/>
                  </a:lnTo>
                </a:path>
                <a:path w="10873740" h="5948680">
                  <a:moveTo>
                    <a:pt x="9502406" y="2852801"/>
                  </a:moveTo>
                  <a:lnTo>
                    <a:pt x="9502406" y="5943371"/>
                  </a:lnTo>
                </a:path>
                <a:path w="10873740" h="5948680">
                  <a:moveTo>
                    <a:pt x="9772916" y="2852801"/>
                  </a:moveTo>
                  <a:lnTo>
                    <a:pt x="9772916" y="5943371"/>
                  </a:lnTo>
                </a:path>
                <a:path w="10873740" h="5948680">
                  <a:moveTo>
                    <a:pt x="10034663" y="2852801"/>
                  </a:moveTo>
                  <a:lnTo>
                    <a:pt x="10034663" y="5943371"/>
                  </a:lnTo>
                </a:path>
                <a:path w="10873740" h="5948680">
                  <a:moveTo>
                    <a:pt x="10305300" y="2852801"/>
                  </a:moveTo>
                  <a:lnTo>
                    <a:pt x="10305300" y="5943371"/>
                  </a:lnTo>
                </a:path>
                <a:path w="10873740" h="5948680">
                  <a:moveTo>
                    <a:pt x="10567047" y="2852801"/>
                  </a:moveTo>
                  <a:lnTo>
                    <a:pt x="10567047" y="5943371"/>
                  </a:lnTo>
                </a:path>
                <a:path w="10873740" h="5948680">
                  <a:moveTo>
                    <a:pt x="5278386" y="5715876"/>
                  </a:moveTo>
                  <a:lnTo>
                    <a:pt x="10863719" y="5715876"/>
                  </a:lnTo>
                </a:path>
                <a:path w="10873740" h="5948680">
                  <a:moveTo>
                    <a:pt x="5278386" y="5449735"/>
                  </a:moveTo>
                  <a:lnTo>
                    <a:pt x="10863719" y="5449735"/>
                  </a:lnTo>
                </a:path>
                <a:path w="10873740" h="5948680">
                  <a:moveTo>
                    <a:pt x="5278386" y="5192191"/>
                  </a:moveTo>
                  <a:lnTo>
                    <a:pt x="10863719" y="5192191"/>
                  </a:lnTo>
                </a:path>
                <a:path w="10873740" h="5948680">
                  <a:moveTo>
                    <a:pt x="5278386" y="4934584"/>
                  </a:moveTo>
                  <a:lnTo>
                    <a:pt x="10863719" y="4934584"/>
                  </a:lnTo>
                </a:path>
                <a:path w="10873740" h="5948680">
                  <a:moveTo>
                    <a:pt x="5278386" y="4677156"/>
                  </a:moveTo>
                  <a:lnTo>
                    <a:pt x="10863719" y="4677156"/>
                  </a:lnTo>
                </a:path>
                <a:path w="10873740" h="5948680">
                  <a:moveTo>
                    <a:pt x="5278386" y="4410964"/>
                  </a:moveTo>
                  <a:lnTo>
                    <a:pt x="10863719" y="4410964"/>
                  </a:lnTo>
                </a:path>
                <a:path w="10873740" h="5948680">
                  <a:moveTo>
                    <a:pt x="5278386" y="4153407"/>
                  </a:moveTo>
                  <a:lnTo>
                    <a:pt x="10863719" y="4153407"/>
                  </a:lnTo>
                </a:path>
                <a:path w="10873740" h="5948680">
                  <a:moveTo>
                    <a:pt x="5278386" y="3887216"/>
                  </a:moveTo>
                  <a:lnTo>
                    <a:pt x="10863719" y="3887216"/>
                  </a:lnTo>
                </a:path>
                <a:path w="10873740" h="5948680">
                  <a:moveTo>
                    <a:pt x="5278386" y="3629786"/>
                  </a:moveTo>
                  <a:lnTo>
                    <a:pt x="10863719" y="3629786"/>
                  </a:lnTo>
                </a:path>
                <a:path w="10873740" h="5948680">
                  <a:moveTo>
                    <a:pt x="5278386" y="3363595"/>
                  </a:moveTo>
                  <a:lnTo>
                    <a:pt x="10863719" y="3363595"/>
                  </a:lnTo>
                </a:path>
                <a:path w="10873740" h="5948680">
                  <a:moveTo>
                    <a:pt x="5278386" y="3106039"/>
                  </a:moveTo>
                  <a:lnTo>
                    <a:pt x="10863719" y="3106039"/>
                  </a:lnTo>
                </a:path>
              </a:pathLst>
            </a:custGeom>
            <a:ln w="38100">
              <a:solidFill>
                <a:srgbClr val="F8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647426" y="4066285"/>
              <a:ext cx="928369" cy="928369"/>
            </a:xfrm>
            <a:custGeom>
              <a:avLst/>
              <a:gdLst/>
              <a:ahLst/>
              <a:cxnLst/>
              <a:rect l="l" t="t" r="r" b="b"/>
              <a:pathLst>
                <a:path w="928370" h="928370">
                  <a:moveTo>
                    <a:pt x="464184" y="0"/>
                  </a:moveTo>
                  <a:lnTo>
                    <a:pt x="416737" y="2395"/>
                  </a:lnTo>
                  <a:lnTo>
                    <a:pt x="370657" y="9428"/>
                  </a:lnTo>
                  <a:lnTo>
                    <a:pt x="326178" y="20864"/>
                  </a:lnTo>
                  <a:lnTo>
                    <a:pt x="283535" y="36470"/>
                  </a:lnTo>
                  <a:lnTo>
                    <a:pt x="242960" y="56014"/>
                  </a:lnTo>
                  <a:lnTo>
                    <a:pt x="204688" y="79262"/>
                  </a:lnTo>
                  <a:lnTo>
                    <a:pt x="168951" y="105980"/>
                  </a:lnTo>
                  <a:lnTo>
                    <a:pt x="135985" y="135937"/>
                  </a:lnTo>
                  <a:lnTo>
                    <a:pt x="106021" y="168899"/>
                  </a:lnTo>
                  <a:lnTo>
                    <a:pt x="79295" y="204632"/>
                  </a:lnTo>
                  <a:lnTo>
                    <a:pt x="56039" y="242904"/>
                  </a:lnTo>
                  <a:lnTo>
                    <a:pt x="36488" y="283481"/>
                  </a:lnTo>
                  <a:lnTo>
                    <a:pt x="20875" y="326131"/>
                  </a:lnTo>
                  <a:lnTo>
                    <a:pt x="9433" y="370620"/>
                  </a:lnTo>
                  <a:lnTo>
                    <a:pt x="2397" y="416716"/>
                  </a:lnTo>
                  <a:lnTo>
                    <a:pt x="0" y="464184"/>
                  </a:lnTo>
                  <a:lnTo>
                    <a:pt x="2397" y="511632"/>
                  </a:lnTo>
                  <a:lnTo>
                    <a:pt x="9433" y="557712"/>
                  </a:lnTo>
                  <a:lnTo>
                    <a:pt x="20875" y="602191"/>
                  </a:lnTo>
                  <a:lnTo>
                    <a:pt x="36488" y="644834"/>
                  </a:lnTo>
                  <a:lnTo>
                    <a:pt x="56039" y="685409"/>
                  </a:lnTo>
                  <a:lnTo>
                    <a:pt x="79295" y="723681"/>
                  </a:lnTo>
                  <a:lnTo>
                    <a:pt x="106021" y="759418"/>
                  </a:lnTo>
                  <a:lnTo>
                    <a:pt x="135985" y="792384"/>
                  </a:lnTo>
                  <a:lnTo>
                    <a:pt x="168951" y="822348"/>
                  </a:lnTo>
                  <a:lnTo>
                    <a:pt x="204688" y="849074"/>
                  </a:lnTo>
                  <a:lnTo>
                    <a:pt x="242960" y="872330"/>
                  </a:lnTo>
                  <a:lnTo>
                    <a:pt x="283535" y="891881"/>
                  </a:lnTo>
                  <a:lnTo>
                    <a:pt x="326178" y="907494"/>
                  </a:lnTo>
                  <a:lnTo>
                    <a:pt x="370657" y="918936"/>
                  </a:lnTo>
                  <a:lnTo>
                    <a:pt x="416737" y="925972"/>
                  </a:lnTo>
                  <a:lnTo>
                    <a:pt x="464184" y="928369"/>
                  </a:lnTo>
                  <a:lnTo>
                    <a:pt x="511653" y="925972"/>
                  </a:lnTo>
                  <a:lnTo>
                    <a:pt x="557749" y="918936"/>
                  </a:lnTo>
                  <a:lnTo>
                    <a:pt x="602238" y="907494"/>
                  </a:lnTo>
                  <a:lnTo>
                    <a:pt x="644888" y="891881"/>
                  </a:lnTo>
                  <a:lnTo>
                    <a:pt x="685465" y="872330"/>
                  </a:lnTo>
                  <a:lnTo>
                    <a:pt x="723737" y="849074"/>
                  </a:lnTo>
                  <a:lnTo>
                    <a:pt x="759470" y="822348"/>
                  </a:lnTo>
                  <a:lnTo>
                    <a:pt x="792432" y="792384"/>
                  </a:lnTo>
                  <a:lnTo>
                    <a:pt x="822389" y="759418"/>
                  </a:lnTo>
                  <a:lnTo>
                    <a:pt x="849107" y="723681"/>
                  </a:lnTo>
                  <a:lnTo>
                    <a:pt x="872355" y="685409"/>
                  </a:lnTo>
                  <a:lnTo>
                    <a:pt x="891899" y="644834"/>
                  </a:lnTo>
                  <a:lnTo>
                    <a:pt x="907505" y="602191"/>
                  </a:lnTo>
                  <a:lnTo>
                    <a:pt x="918941" y="557712"/>
                  </a:lnTo>
                  <a:lnTo>
                    <a:pt x="925974" y="511632"/>
                  </a:lnTo>
                  <a:lnTo>
                    <a:pt x="928370" y="464184"/>
                  </a:lnTo>
                  <a:lnTo>
                    <a:pt x="925974" y="416716"/>
                  </a:lnTo>
                  <a:lnTo>
                    <a:pt x="918941" y="370620"/>
                  </a:lnTo>
                  <a:lnTo>
                    <a:pt x="907505" y="326131"/>
                  </a:lnTo>
                  <a:lnTo>
                    <a:pt x="891899" y="283481"/>
                  </a:lnTo>
                  <a:lnTo>
                    <a:pt x="872355" y="242904"/>
                  </a:lnTo>
                  <a:lnTo>
                    <a:pt x="849107" y="204632"/>
                  </a:lnTo>
                  <a:lnTo>
                    <a:pt x="822389" y="168899"/>
                  </a:lnTo>
                  <a:lnTo>
                    <a:pt x="792432" y="135937"/>
                  </a:lnTo>
                  <a:lnTo>
                    <a:pt x="759470" y="105980"/>
                  </a:lnTo>
                  <a:lnTo>
                    <a:pt x="723737" y="79262"/>
                  </a:lnTo>
                  <a:lnTo>
                    <a:pt x="685465" y="56014"/>
                  </a:lnTo>
                  <a:lnTo>
                    <a:pt x="644888" y="36470"/>
                  </a:lnTo>
                  <a:lnTo>
                    <a:pt x="602238" y="20864"/>
                  </a:lnTo>
                  <a:lnTo>
                    <a:pt x="557749" y="9428"/>
                  </a:lnTo>
                  <a:lnTo>
                    <a:pt x="511653" y="2395"/>
                  </a:lnTo>
                  <a:lnTo>
                    <a:pt x="464184" y="0"/>
                  </a:lnTo>
                  <a:close/>
                </a:path>
              </a:pathLst>
            </a:custGeom>
            <a:solidFill>
              <a:srgbClr val="D1A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564114" y="4109084"/>
              <a:ext cx="928369" cy="928369"/>
            </a:xfrm>
            <a:custGeom>
              <a:avLst/>
              <a:gdLst/>
              <a:ahLst/>
              <a:cxnLst/>
              <a:rect l="l" t="t" r="r" b="b"/>
              <a:pathLst>
                <a:path w="928370" h="928370">
                  <a:moveTo>
                    <a:pt x="0" y="464184"/>
                  </a:moveTo>
                  <a:lnTo>
                    <a:pt x="2397" y="416716"/>
                  </a:lnTo>
                  <a:lnTo>
                    <a:pt x="9433" y="370620"/>
                  </a:lnTo>
                  <a:lnTo>
                    <a:pt x="20875" y="326131"/>
                  </a:lnTo>
                  <a:lnTo>
                    <a:pt x="36488" y="283481"/>
                  </a:lnTo>
                  <a:lnTo>
                    <a:pt x="56039" y="242904"/>
                  </a:lnTo>
                  <a:lnTo>
                    <a:pt x="79295" y="204632"/>
                  </a:lnTo>
                  <a:lnTo>
                    <a:pt x="106021" y="168899"/>
                  </a:lnTo>
                  <a:lnTo>
                    <a:pt x="135985" y="135937"/>
                  </a:lnTo>
                  <a:lnTo>
                    <a:pt x="168951" y="105980"/>
                  </a:lnTo>
                  <a:lnTo>
                    <a:pt x="204688" y="79262"/>
                  </a:lnTo>
                  <a:lnTo>
                    <a:pt x="242960" y="56014"/>
                  </a:lnTo>
                  <a:lnTo>
                    <a:pt x="283535" y="36470"/>
                  </a:lnTo>
                  <a:lnTo>
                    <a:pt x="326178" y="20864"/>
                  </a:lnTo>
                  <a:lnTo>
                    <a:pt x="370657" y="9428"/>
                  </a:lnTo>
                  <a:lnTo>
                    <a:pt x="416737" y="2395"/>
                  </a:lnTo>
                  <a:lnTo>
                    <a:pt x="464184" y="0"/>
                  </a:lnTo>
                  <a:lnTo>
                    <a:pt x="511653" y="2395"/>
                  </a:lnTo>
                  <a:lnTo>
                    <a:pt x="557749" y="9428"/>
                  </a:lnTo>
                  <a:lnTo>
                    <a:pt x="602238" y="20864"/>
                  </a:lnTo>
                  <a:lnTo>
                    <a:pt x="644888" y="36470"/>
                  </a:lnTo>
                  <a:lnTo>
                    <a:pt x="685465" y="56014"/>
                  </a:lnTo>
                  <a:lnTo>
                    <a:pt x="723737" y="79262"/>
                  </a:lnTo>
                  <a:lnTo>
                    <a:pt x="759470" y="105980"/>
                  </a:lnTo>
                  <a:lnTo>
                    <a:pt x="792432" y="135937"/>
                  </a:lnTo>
                  <a:lnTo>
                    <a:pt x="822389" y="168899"/>
                  </a:lnTo>
                  <a:lnTo>
                    <a:pt x="849107" y="204632"/>
                  </a:lnTo>
                  <a:lnTo>
                    <a:pt x="872355" y="242904"/>
                  </a:lnTo>
                  <a:lnTo>
                    <a:pt x="891899" y="283481"/>
                  </a:lnTo>
                  <a:lnTo>
                    <a:pt x="907505" y="326131"/>
                  </a:lnTo>
                  <a:lnTo>
                    <a:pt x="918941" y="370620"/>
                  </a:lnTo>
                  <a:lnTo>
                    <a:pt x="925974" y="416716"/>
                  </a:lnTo>
                  <a:lnTo>
                    <a:pt x="928369" y="464184"/>
                  </a:lnTo>
                  <a:lnTo>
                    <a:pt x="925974" y="511632"/>
                  </a:lnTo>
                  <a:lnTo>
                    <a:pt x="918941" y="557712"/>
                  </a:lnTo>
                  <a:lnTo>
                    <a:pt x="907505" y="602191"/>
                  </a:lnTo>
                  <a:lnTo>
                    <a:pt x="891899" y="644834"/>
                  </a:lnTo>
                  <a:lnTo>
                    <a:pt x="872355" y="685409"/>
                  </a:lnTo>
                  <a:lnTo>
                    <a:pt x="849107" y="723681"/>
                  </a:lnTo>
                  <a:lnTo>
                    <a:pt x="822389" y="759418"/>
                  </a:lnTo>
                  <a:lnTo>
                    <a:pt x="792432" y="792384"/>
                  </a:lnTo>
                  <a:lnTo>
                    <a:pt x="759470" y="822348"/>
                  </a:lnTo>
                  <a:lnTo>
                    <a:pt x="723737" y="849074"/>
                  </a:lnTo>
                  <a:lnTo>
                    <a:pt x="685465" y="872330"/>
                  </a:lnTo>
                  <a:lnTo>
                    <a:pt x="644888" y="891881"/>
                  </a:lnTo>
                  <a:lnTo>
                    <a:pt x="602238" y="907494"/>
                  </a:lnTo>
                  <a:lnTo>
                    <a:pt x="557749" y="918936"/>
                  </a:lnTo>
                  <a:lnTo>
                    <a:pt x="511653" y="925972"/>
                  </a:lnTo>
                  <a:lnTo>
                    <a:pt x="464184" y="928369"/>
                  </a:lnTo>
                  <a:lnTo>
                    <a:pt x="416737" y="925972"/>
                  </a:lnTo>
                  <a:lnTo>
                    <a:pt x="370657" y="918936"/>
                  </a:lnTo>
                  <a:lnTo>
                    <a:pt x="326178" y="907494"/>
                  </a:lnTo>
                  <a:lnTo>
                    <a:pt x="283535" y="891881"/>
                  </a:lnTo>
                  <a:lnTo>
                    <a:pt x="242960" y="872330"/>
                  </a:lnTo>
                  <a:lnTo>
                    <a:pt x="204688" y="849074"/>
                  </a:lnTo>
                  <a:lnTo>
                    <a:pt x="168951" y="822348"/>
                  </a:lnTo>
                  <a:lnTo>
                    <a:pt x="135985" y="792384"/>
                  </a:lnTo>
                  <a:lnTo>
                    <a:pt x="106021" y="759418"/>
                  </a:lnTo>
                  <a:lnTo>
                    <a:pt x="79295" y="723681"/>
                  </a:lnTo>
                  <a:lnTo>
                    <a:pt x="56039" y="685409"/>
                  </a:lnTo>
                  <a:lnTo>
                    <a:pt x="36488" y="644834"/>
                  </a:lnTo>
                  <a:lnTo>
                    <a:pt x="20875" y="602191"/>
                  </a:lnTo>
                  <a:lnTo>
                    <a:pt x="9433" y="557712"/>
                  </a:lnTo>
                  <a:lnTo>
                    <a:pt x="2397" y="511632"/>
                  </a:lnTo>
                  <a:lnTo>
                    <a:pt x="0" y="464184"/>
                  </a:lnTo>
                  <a:close/>
                </a:path>
              </a:pathLst>
            </a:custGeom>
            <a:ln w="25400">
              <a:solidFill>
                <a:srgbClr val="9661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691114" y="5227954"/>
              <a:ext cx="928369" cy="928369"/>
            </a:xfrm>
            <a:custGeom>
              <a:avLst/>
              <a:gdLst/>
              <a:ahLst/>
              <a:cxnLst/>
              <a:rect l="l" t="t" r="r" b="b"/>
              <a:pathLst>
                <a:path w="928370" h="928370">
                  <a:moveTo>
                    <a:pt x="464184" y="0"/>
                  </a:moveTo>
                  <a:lnTo>
                    <a:pt x="416737" y="2395"/>
                  </a:lnTo>
                  <a:lnTo>
                    <a:pt x="370657" y="9428"/>
                  </a:lnTo>
                  <a:lnTo>
                    <a:pt x="326178" y="20864"/>
                  </a:lnTo>
                  <a:lnTo>
                    <a:pt x="283535" y="36470"/>
                  </a:lnTo>
                  <a:lnTo>
                    <a:pt x="242960" y="56014"/>
                  </a:lnTo>
                  <a:lnTo>
                    <a:pt x="204688" y="79262"/>
                  </a:lnTo>
                  <a:lnTo>
                    <a:pt x="168951" y="105980"/>
                  </a:lnTo>
                  <a:lnTo>
                    <a:pt x="135985" y="135937"/>
                  </a:lnTo>
                  <a:lnTo>
                    <a:pt x="106021" y="168899"/>
                  </a:lnTo>
                  <a:lnTo>
                    <a:pt x="79295" y="204632"/>
                  </a:lnTo>
                  <a:lnTo>
                    <a:pt x="56039" y="242904"/>
                  </a:lnTo>
                  <a:lnTo>
                    <a:pt x="36488" y="283481"/>
                  </a:lnTo>
                  <a:lnTo>
                    <a:pt x="20875" y="326131"/>
                  </a:lnTo>
                  <a:lnTo>
                    <a:pt x="9433" y="370620"/>
                  </a:lnTo>
                  <a:lnTo>
                    <a:pt x="2397" y="416716"/>
                  </a:lnTo>
                  <a:lnTo>
                    <a:pt x="0" y="464185"/>
                  </a:lnTo>
                  <a:lnTo>
                    <a:pt x="2397" y="511642"/>
                  </a:lnTo>
                  <a:lnTo>
                    <a:pt x="9433" y="557730"/>
                  </a:lnTo>
                  <a:lnTo>
                    <a:pt x="20875" y="602213"/>
                  </a:lnTo>
                  <a:lnTo>
                    <a:pt x="36488" y="644859"/>
                  </a:lnTo>
                  <a:lnTo>
                    <a:pt x="56039" y="685434"/>
                  </a:lnTo>
                  <a:lnTo>
                    <a:pt x="79295" y="723705"/>
                  </a:lnTo>
                  <a:lnTo>
                    <a:pt x="106021" y="759439"/>
                  </a:lnTo>
                  <a:lnTo>
                    <a:pt x="135985" y="792402"/>
                  </a:lnTo>
                  <a:lnTo>
                    <a:pt x="168951" y="822361"/>
                  </a:lnTo>
                  <a:lnTo>
                    <a:pt x="204688" y="849082"/>
                  </a:lnTo>
                  <a:lnTo>
                    <a:pt x="242960" y="872333"/>
                  </a:lnTo>
                  <a:lnTo>
                    <a:pt x="283535" y="891879"/>
                  </a:lnTo>
                  <a:lnTo>
                    <a:pt x="326178" y="907488"/>
                  </a:lnTo>
                  <a:lnTo>
                    <a:pt x="370657" y="918926"/>
                  </a:lnTo>
                  <a:lnTo>
                    <a:pt x="416737" y="925960"/>
                  </a:lnTo>
                  <a:lnTo>
                    <a:pt x="464184" y="928357"/>
                  </a:lnTo>
                  <a:lnTo>
                    <a:pt x="511653" y="925960"/>
                  </a:lnTo>
                  <a:lnTo>
                    <a:pt x="557749" y="918926"/>
                  </a:lnTo>
                  <a:lnTo>
                    <a:pt x="602238" y="907488"/>
                  </a:lnTo>
                  <a:lnTo>
                    <a:pt x="644888" y="891879"/>
                  </a:lnTo>
                  <a:lnTo>
                    <a:pt x="685465" y="872333"/>
                  </a:lnTo>
                  <a:lnTo>
                    <a:pt x="723737" y="849082"/>
                  </a:lnTo>
                  <a:lnTo>
                    <a:pt x="759470" y="822361"/>
                  </a:lnTo>
                  <a:lnTo>
                    <a:pt x="792432" y="792402"/>
                  </a:lnTo>
                  <a:lnTo>
                    <a:pt x="822389" y="759439"/>
                  </a:lnTo>
                  <a:lnTo>
                    <a:pt x="849107" y="723705"/>
                  </a:lnTo>
                  <a:lnTo>
                    <a:pt x="872355" y="685434"/>
                  </a:lnTo>
                  <a:lnTo>
                    <a:pt x="891899" y="644859"/>
                  </a:lnTo>
                  <a:lnTo>
                    <a:pt x="907505" y="602213"/>
                  </a:lnTo>
                  <a:lnTo>
                    <a:pt x="918941" y="557730"/>
                  </a:lnTo>
                  <a:lnTo>
                    <a:pt x="925974" y="511642"/>
                  </a:lnTo>
                  <a:lnTo>
                    <a:pt x="928369" y="464185"/>
                  </a:lnTo>
                  <a:lnTo>
                    <a:pt x="925974" y="416716"/>
                  </a:lnTo>
                  <a:lnTo>
                    <a:pt x="918941" y="370620"/>
                  </a:lnTo>
                  <a:lnTo>
                    <a:pt x="907505" y="326131"/>
                  </a:lnTo>
                  <a:lnTo>
                    <a:pt x="891899" y="283481"/>
                  </a:lnTo>
                  <a:lnTo>
                    <a:pt x="872355" y="242904"/>
                  </a:lnTo>
                  <a:lnTo>
                    <a:pt x="849107" y="204632"/>
                  </a:lnTo>
                  <a:lnTo>
                    <a:pt x="822389" y="168899"/>
                  </a:lnTo>
                  <a:lnTo>
                    <a:pt x="792432" y="135937"/>
                  </a:lnTo>
                  <a:lnTo>
                    <a:pt x="759470" y="105980"/>
                  </a:lnTo>
                  <a:lnTo>
                    <a:pt x="723737" y="79262"/>
                  </a:lnTo>
                  <a:lnTo>
                    <a:pt x="685465" y="56014"/>
                  </a:lnTo>
                  <a:lnTo>
                    <a:pt x="644888" y="36470"/>
                  </a:lnTo>
                  <a:lnTo>
                    <a:pt x="602238" y="20864"/>
                  </a:lnTo>
                  <a:lnTo>
                    <a:pt x="557749" y="9428"/>
                  </a:lnTo>
                  <a:lnTo>
                    <a:pt x="511653" y="2395"/>
                  </a:lnTo>
                  <a:lnTo>
                    <a:pt x="464184" y="0"/>
                  </a:lnTo>
                  <a:close/>
                </a:path>
              </a:pathLst>
            </a:custGeom>
            <a:solidFill>
              <a:srgbClr val="966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11866" y="5242305"/>
              <a:ext cx="928369" cy="928369"/>
            </a:xfrm>
            <a:custGeom>
              <a:avLst/>
              <a:gdLst/>
              <a:ahLst/>
              <a:cxnLst/>
              <a:rect l="l" t="t" r="r" b="b"/>
              <a:pathLst>
                <a:path w="928370" h="928370">
                  <a:moveTo>
                    <a:pt x="0" y="464172"/>
                  </a:moveTo>
                  <a:lnTo>
                    <a:pt x="2397" y="416705"/>
                  </a:lnTo>
                  <a:lnTo>
                    <a:pt x="9433" y="370612"/>
                  </a:lnTo>
                  <a:lnTo>
                    <a:pt x="20875" y="326124"/>
                  </a:lnTo>
                  <a:lnTo>
                    <a:pt x="36488" y="283476"/>
                  </a:lnTo>
                  <a:lnTo>
                    <a:pt x="56039" y="242900"/>
                  </a:lnTo>
                  <a:lnTo>
                    <a:pt x="79295" y="204629"/>
                  </a:lnTo>
                  <a:lnTo>
                    <a:pt x="106021" y="168896"/>
                  </a:lnTo>
                  <a:lnTo>
                    <a:pt x="135985" y="135936"/>
                  </a:lnTo>
                  <a:lnTo>
                    <a:pt x="168951" y="105979"/>
                  </a:lnTo>
                  <a:lnTo>
                    <a:pt x="204688" y="79261"/>
                  </a:lnTo>
                  <a:lnTo>
                    <a:pt x="242960" y="56014"/>
                  </a:lnTo>
                  <a:lnTo>
                    <a:pt x="283535" y="36470"/>
                  </a:lnTo>
                  <a:lnTo>
                    <a:pt x="326178" y="20864"/>
                  </a:lnTo>
                  <a:lnTo>
                    <a:pt x="370657" y="9428"/>
                  </a:lnTo>
                  <a:lnTo>
                    <a:pt x="416737" y="2395"/>
                  </a:lnTo>
                  <a:lnTo>
                    <a:pt x="464184" y="0"/>
                  </a:lnTo>
                  <a:lnTo>
                    <a:pt x="511653" y="2395"/>
                  </a:lnTo>
                  <a:lnTo>
                    <a:pt x="557749" y="9428"/>
                  </a:lnTo>
                  <a:lnTo>
                    <a:pt x="602238" y="20864"/>
                  </a:lnTo>
                  <a:lnTo>
                    <a:pt x="644888" y="36470"/>
                  </a:lnTo>
                  <a:lnTo>
                    <a:pt x="685465" y="56014"/>
                  </a:lnTo>
                  <a:lnTo>
                    <a:pt x="723737" y="79261"/>
                  </a:lnTo>
                  <a:lnTo>
                    <a:pt x="759470" y="105979"/>
                  </a:lnTo>
                  <a:lnTo>
                    <a:pt x="792432" y="135936"/>
                  </a:lnTo>
                  <a:lnTo>
                    <a:pt x="822389" y="168896"/>
                  </a:lnTo>
                  <a:lnTo>
                    <a:pt x="849107" y="204629"/>
                  </a:lnTo>
                  <a:lnTo>
                    <a:pt x="872355" y="242900"/>
                  </a:lnTo>
                  <a:lnTo>
                    <a:pt x="891899" y="283476"/>
                  </a:lnTo>
                  <a:lnTo>
                    <a:pt x="907505" y="326124"/>
                  </a:lnTo>
                  <a:lnTo>
                    <a:pt x="918941" y="370612"/>
                  </a:lnTo>
                  <a:lnTo>
                    <a:pt x="925974" y="416705"/>
                  </a:lnTo>
                  <a:lnTo>
                    <a:pt x="928369" y="464172"/>
                  </a:lnTo>
                  <a:lnTo>
                    <a:pt x="925974" y="511630"/>
                  </a:lnTo>
                  <a:lnTo>
                    <a:pt x="918941" y="557717"/>
                  </a:lnTo>
                  <a:lnTo>
                    <a:pt x="907505" y="602200"/>
                  </a:lnTo>
                  <a:lnTo>
                    <a:pt x="891899" y="644846"/>
                  </a:lnTo>
                  <a:lnTo>
                    <a:pt x="872355" y="685421"/>
                  </a:lnTo>
                  <a:lnTo>
                    <a:pt x="849107" y="723692"/>
                  </a:lnTo>
                  <a:lnTo>
                    <a:pt x="822389" y="759426"/>
                  </a:lnTo>
                  <a:lnTo>
                    <a:pt x="792432" y="792389"/>
                  </a:lnTo>
                  <a:lnTo>
                    <a:pt x="759470" y="822348"/>
                  </a:lnTo>
                  <a:lnTo>
                    <a:pt x="723737" y="849069"/>
                  </a:lnTo>
                  <a:lnTo>
                    <a:pt x="685465" y="872320"/>
                  </a:lnTo>
                  <a:lnTo>
                    <a:pt x="644888" y="891866"/>
                  </a:lnTo>
                  <a:lnTo>
                    <a:pt x="602238" y="907475"/>
                  </a:lnTo>
                  <a:lnTo>
                    <a:pt x="557749" y="918914"/>
                  </a:lnTo>
                  <a:lnTo>
                    <a:pt x="511653" y="925948"/>
                  </a:lnTo>
                  <a:lnTo>
                    <a:pt x="464184" y="928344"/>
                  </a:lnTo>
                  <a:lnTo>
                    <a:pt x="416737" y="925948"/>
                  </a:lnTo>
                  <a:lnTo>
                    <a:pt x="370657" y="918914"/>
                  </a:lnTo>
                  <a:lnTo>
                    <a:pt x="326178" y="907475"/>
                  </a:lnTo>
                  <a:lnTo>
                    <a:pt x="283535" y="891866"/>
                  </a:lnTo>
                  <a:lnTo>
                    <a:pt x="242960" y="872320"/>
                  </a:lnTo>
                  <a:lnTo>
                    <a:pt x="204688" y="849069"/>
                  </a:lnTo>
                  <a:lnTo>
                    <a:pt x="168951" y="822348"/>
                  </a:lnTo>
                  <a:lnTo>
                    <a:pt x="135985" y="792389"/>
                  </a:lnTo>
                  <a:lnTo>
                    <a:pt x="106021" y="759426"/>
                  </a:lnTo>
                  <a:lnTo>
                    <a:pt x="79295" y="723692"/>
                  </a:lnTo>
                  <a:lnTo>
                    <a:pt x="56039" y="685421"/>
                  </a:lnTo>
                  <a:lnTo>
                    <a:pt x="36488" y="644846"/>
                  </a:lnTo>
                  <a:lnTo>
                    <a:pt x="20875" y="602200"/>
                  </a:lnTo>
                  <a:lnTo>
                    <a:pt x="9433" y="557717"/>
                  </a:lnTo>
                  <a:lnTo>
                    <a:pt x="2397" y="511630"/>
                  </a:lnTo>
                  <a:lnTo>
                    <a:pt x="0" y="464172"/>
                  </a:lnTo>
                  <a:close/>
                </a:path>
              </a:pathLst>
            </a:custGeom>
            <a:ln w="25400">
              <a:solidFill>
                <a:srgbClr val="754B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5439" y="262127"/>
              <a:ext cx="10015728" cy="132130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69007" y="418211"/>
              <a:ext cx="9327515" cy="905510"/>
            </a:xfrm>
            <a:custGeom>
              <a:avLst/>
              <a:gdLst/>
              <a:ahLst/>
              <a:cxnLst/>
              <a:rect l="l" t="t" r="r" b="b"/>
              <a:pathLst>
                <a:path w="9327515" h="905510">
                  <a:moveTo>
                    <a:pt x="9327261" y="0"/>
                  </a:moveTo>
                  <a:lnTo>
                    <a:pt x="929894" y="0"/>
                  </a:lnTo>
                  <a:lnTo>
                    <a:pt x="0" y="452754"/>
                  </a:lnTo>
                  <a:lnTo>
                    <a:pt x="929894" y="905510"/>
                  </a:lnTo>
                  <a:lnTo>
                    <a:pt x="9327261" y="905510"/>
                  </a:lnTo>
                  <a:lnTo>
                    <a:pt x="9327261" y="0"/>
                  </a:lnTo>
                  <a:close/>
                </a:path>
              </a:pathLst>
            </a:custGeom>
            <a:solidFill>
              <a:srgbClr val="D1A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69007" y="418211"/>
              <a:ext cx="9327515" cy="905510"/>
            </a:xfrm>
            <a:custGeom>
              <a:avLst/>
              <a:gdLst/>
              <a:ahLst/>
              <a:cxnLst/>
              <a:rect l="l" t="t" r="r" b="b"/>
              <a:pathLst>
                <a:path w="9327515" h="905510">
                  <a:moveTo>
                    <a:pt x="9327261" y="0"/>
                  </a:moveTo>
                  <a:lnTo>
                    <a:pt x="929894" y="0"/>
                  </a:lnTo>
                  <a:lnTo>
                    <a:pt x="0" y="452754"/>
                  </a:lnTo>
                  <a:lnTo>
                    <a:pt x="929894" y="905510"/>
                  </a:lnTo>
                  <a:lnTo>
                    <a:pt x="9327261" y="905510"/>
                  </a:lnTo>
                  <a:lnTo>
                    <a:pt x="9327261" y="0"/>
                  </a:lnTo>
                  <a:close/>
                </a:path>
              </a:pathLst>
            </a:custGeom>
            <a:ln w="28575">
              <a:solidFill>
                <a:srgbClr val="F0EB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1231" y="0"/>
              <a:ext cx="2850769" cy="2669158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580513" y="484378"/>
            <a:ext cx="70021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0" spc="-10" dirty="0">
                <a:solidFill>
                  <a:srgbClr val="EDE1C0"/>
                </a:solidFill>
                <a:latin typeface="Calibri"/>
                <a:cs typeface="Calibri"/>
              </a:rPr>
              <a:t>Tingkatkan</a:t>
            </a:r>
            <a:r>
              <a:rPr sz="3600" i="0" spc="-100" dirty="0">
                <a:solidFill>
                  <a:srgbClr val="EDE1C0"/>
                </a:solidFill>
                <a:latin typeface="Calibri"/>
                <a:cs typeface="Calibri"/>
              </a:rPr>
              <a:t> </a:t>
            </a:r>
            <a:r>
              <a:rPr sz="3600" i="0" dirty="0">
                <a:solidFill>
                  <a:srgbClr val="EDE1C0"/>
                </a:solidFill>
                <a:latin typeface="Calibri"/>
                <a:cs typeface="Calibri"/>
              </a:rPr>
              <a:t>Penjualan</a:t>
            </a:r>
            <a:r>
              <a:rPr sz="3600" i="0" spc="-120" dirty="0">
                <a:solidFill>
                  <a:srgbClr val="EDE1C0"/>
                </a:solidFill>
                <a:latin typeface="Calibri"/>
                <a:cs typeface="Calibri"/>
              </a:rPr>
              <a:t> </a:t>
            </a:r>
            <a:r>
              <a:rPr sz="3600" i="0" dirty="0">
                <a:solidFill>
                  <a:srgbClr val="EDE1C0"/>
                </a:solidFill>
                <a:latin typeface="Calibri"/>
                <a:cs typeface="Calibri"/>
              </a:rPr>
              <a:t>dan</a:t>
            </a:r>
            <a:r>
              <a:rPr sz="3600" i="0" spc="-105" dirty="0">
                <a:solidFill>
                  <a:srgbClr val="EDE1C0"/>
                </a:solidFill>
                <a:latin typeface="Calibri"/>
                <a:cs typeface="Calibri"/>
              </a:rPr>
              <a:t> </a:t>
            </a:r>
            <a:r>
              <a:rPr sz="3600" i="0" spc="-10" dirty="0">
                <a:solidFill>
                  <a:srgbClr val="EDE1C0"/>
                </a:solidFill>
                <a:latin typeface="Calibri"/>
                <a:cs typeface="Calibri"/>
              </a:rPr>
              <a:t>Retargeting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15644" y="1694129"/>
            <a:ext cx="8435975" cy="404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754B2C"/>
                </a:solidFill>
                <a:latin typeface="Calibri"/>
                <a:cs typeface="Calibri"/>
              </a:rPr>
              <a:t>Retargeting</a:t>
            </a:r>
            <a:r>
              <a:rPr sz="2400" spc="-8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adalah</a:t>
            </a:r>
            <a:r>
              <a:rPr sz="2400" spc="-4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suatu</a:t>
            </a:r>
            <a:r>
              <a:rPr sz="2400" spc="-5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cara</a:t>
            </a:r>
            <a:r>
              <a:rPr sz="2400" spc="-7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untuk</a:t>
            </a:r>
            <a:r>
              <a:rPr sz="2400" spc="-4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54B2C"/>
                </a:solidFill>
                <a:latin typeface="Calibri"/>
                <a:cs typeface="Calibri"/>
              </a:rPr>
              <a:t>mempromosikan</a:t>
            </a:r>
            <a:r>
              <a:rPr sz="2400" spc="-7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54B2C"/>
                </a:solidFill>
                <a:latin typeface="Calibri"/>
                <a:cs typeface="Calibri"/>
              </a:rPr>
              <a:t>kembali kepada</a:t>
            </a:r>
            <a:r>
              <a:rPr sz="2400" spc="-7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audience</a:t>
            </a:r>
            <a:r>
              <a:rPr sz="2400" spc="-6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yang</a:t>
            </a:r>
            <a:r>
              <a:rPr sz="2400" spc="-7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telah</a:t>
            </a:r>
            <a:r>
              <a:rPr sz="2400" spc="-7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54B2C"/>
                </a:solidFill>
                <a:latin typeface="Calibri"/>
                <a:cs typeface="Calibri"/>
              </a:rPr>
              <a:t>berinteraksi</a:t>
            </a:r>
            <a:r>
              <a:rPr sz="2400" spc="-8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di</a:t>
            </a:r>
            <a:r>
              <a:rPr sz="2400" spc="-7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website</a:t>
            </a:r>
            <a:r>
              <a:rPr sz="2400" spc="-5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tapi</a:t>
            </a:r>
            <a:r>
              <a:rPr sz="2400" spc="-7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tidak</a:t>
            </a:r>
            <a:r>
              <a:rPr sz="2400" spc="-7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54B2C"/>
                </a:solidFill>
                <a:latin typeface="Calibri"/>
                <a:cs typeface="Calibri"/>
              </a:rPr>
              <a:t>terjadi pembelian.</a:t>
            </a:r>
            <a:endParaRPr sz="2400">
              <a:latin typeface="Calibri"/>
              <a:cs typeface="Calibri"/>
            </a:endParaRPr>
          </a:p>
          <a:p>
            <a:pPr marL="12700" marR="673100">
              <a:lnSpc>
                <a:spcPct val="100000"/>
              </a:lnSpc>
              <a:spcBef>
                <a:spcPts val="2885"/>
              </a:spcBef>
            </a:pPr>
            <a:r>
              <a:rPr sz="2400" spc="-20" dirty="0">
                <a:solidFill>
                  <a:srgbClr val="754B2C"/>
                </a:solidFill>
                <a:latin typeface="Calibri"/>
                <a:cs typeface="Calibri"/>
              </a:rPr>
              <a:t>Retargeting</a:t>
            </a:r>
            <a:r>
              <a:rPr sz="2400" spc="-9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ini</a:t>
            </a:r>
            <a:r>
              <a:rPr sz="2400" spc="-5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54B2C"/>
                </a:solidFill>
                <a:latin typeface="Calibri"/>
                <a:cs typeface="Calibri"/>
              </a:rPr>
              <a:t>umumnya</a:t>
            </a:r>
            <a:r>
              <a:rPr sz="2400" spc="-6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54B2C"/>
                </a:solidFill>
                <a:latin typeface="Calibri"/>
                <a:cs typeface="Calibri"/>
              </a:rPr>
              <a:t>berkaitan</a:t>
            </a:r>
            <a:r>
              <a:rPr sz="2400" spc="-7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dengan</a:t>
            </a:r>
            <a:r>
              <a:rPr sz="2400" spc="-5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ads</a:t>
            </a:r>
            <a:r>
              <a:rPr sz="2400" spc="-5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atau</a:t>
            </a:r>
            <a:r>
              <a:rPr sz="2400" spc="-5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54B2C"/>
                </a:solidFill>
                <a:latin typeface="Calibri"/>
                <a:cs typeface="Calibri"/>
              </a:rPr>
              <a:t>iklan. Karena</a:t>
            </a:r>
            <a:r>
              <a:rPr sz="2400" spc="-9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dengan</a:t>
            </a:r>
            <a:r>
              <a:rPr sz="2400" spc="-8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sistem</a:t>
            </a:r>
            <a:r>
              <a:rPr sz="2400" spc="-11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ads,</a:t>
            </a:r>
            <a:r>
              <a:rPr sz="2400" spc="-8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produk</a:t>
            </a:r>
            <a:r>
              <a:rPr sz="2400" spc="-9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dapat</a:t>
            </a:r>
            <a:r>
              <a:rPr sz="2400" spc="-9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dengan</a:t>
            </a:r>
            <a:r>
              <a:rPr sz="2400" spc="-9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754B2C"/>
                </a:solidFill>
                <a:latin typeface="Calibri"/>
                <a:cs typeface="Calibri"/>
              </a:rPr>
              <a:t>mudah tersistematis</a:t>
            </a:r>
            <a:r>
              <a:rPr sz="2400" spc="-7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54B2C"/>
                </a:solidFill>
                <a:latin typeface="Calibri"/>
                <a:cs typeface="Calibri"/>
              </a:rPr>
              <a:t>menjangkau</a:t>
            </a:r>
            <a:r>
              <a:rPr sz="2400" spc="-5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54B2C"/>
                </a:solidFill>
                <a:latin typeface="Calibri"/>
                <a:cs typeface="Calibri"/>
              </a:rPr>
              <a:t>pelanggan-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pelanggan</a:t>
            </a:r>
            <a:r>
              <a:rPr sz="2400" spc="-3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yang</a:t>
            </a:r>
            <a:r>
              <a:rPr sz="2400" spc="-4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tidak</a:t>
            </a:r>
            <a:r>
              <a:rPr sz="2400" spc="-4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754B2C"/>
                </a:solidFill>
                <a:latin typeface="Calibri"/>
                <a:cs typeface="Calibri"/>
              </a:rPr>
              <a:t>jadi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membeli</a:t>
            </a:r>
            <a:r>
              <a:rPr sz="2400" spc="-4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54B2C"/>
                </a:solidFill>
                <a:latin typeface="Calibri"/>
                <a:cs typeface="Calibri"/>
              </a:rPr>
              <a:t>produk.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2400">
              <a:latin typeface="Calibri"/>
              <a:cs typeface="Calibri"/>
            </a:endParaRPr>
          </a:p>
          <a:p>
            <a:pPr marL="12700" marR="570865">
              <a:lnSpc>
                <a:spcPts val="2810"/>
              </a:lnSpc>
              <a:spcBef>
                <a:spcPts val="5"/>
              </a:spcBef>
            </a:pP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Untuk</a:t>
            </a:r>
            <a:r>
              <a:rPr sz="2400" spc="-4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menggunakan</a:t>
            </a:r>
            <a:r>
              <a:rPr sz="2400" spc="-7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754B2C"/>
                </a:solidFill>
                <a:latin typeface="Calibri"/>
                <a:cs typeface="Calibri"/>
              </a:rPr>
              <a:t>retargeting</a:t>
            </a:r>
            <a:r>
              <a:rPr sz="2400" spc="-7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ads</a:t>
            </a:r>
            <a:r>
              <a:rPr sz="2400" spc="-4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ini,</a:t>
            </a:r>
            <a:r>
              <a:rPr sz="2400" spc="-4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754B2C"/>
                </a:solidFill>
                <a:latin typeface="Calibri"/>
                <a:cs typeface="Calibri"/>
              </a:rPr>
              <a:t>caranya</a:t>
            </a:r>
            <a:r>
              <a:rPr sz="2400" spc="-5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adalah</a:t>
            </a:r>
            <a:r>
              <a:rPr sz="2400" spc="-5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54B2C"/>
                </a:solidFill>
                <a:latin typeface="Calibri"/>
                <a:cs typeface="Calibri"/>
              </a:rPr>
              <a:t>dengan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menggunakan</a:t>
            </a:r>
            <a:r>
              <a:rPr sz="2400" spc="-5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sistem</a:t>
            </a:r>
            <a:r>
              <a:rPr sz="2400" spc="-30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754B2C"/>
                </a:solidFill>
                <a:latin typeface="Calibri"/>
                <a:cs typeface="Calibri"/>
              </a:rPr>
              <a:t>Pixel-</a:t>
            </a:r>
            <a:r>
              <a:rPr sz="2400" dirty="0">
                <a:solidFill>
                  <a:srgbClr val="754B2C"/>
                </a:solidFill>
                <a:latin typeface="Calibri"/>
                <a:cs typeface="Calibri"/>
              </a:rPr>
              <a:t>Based.</a:t>
            </a:r>
            <a:r>
              <a:rPr sz="2400" spc="-45" dirty="0">
                <a:solidFill>
                  <a:srgbClr val="754B2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54B2C"/>
                </a:solidFill>
                <a:latin typeface="Tahoma"/>
                <a:cs typeface="Tahoma"/>
              </a:rPr>
              <a:t>Apakah</a:t>
            </a:r>
            <a:r>
              <a:rPr sz="2400" b="1" spc="-50" dirty="0">
                <a:solidFill>
                  <a:srgbClr val="754B2C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754B2C"/>
                </a:solidFill>
                <a:latin typeface="Tahoma"/>
                <a:cs typeface="Tahoma"/>
              </a:rPr>
              <a:t>itu?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2311" y="6645923"/>
            <a:ext cx="69519" cy="69532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444703" y="6661949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037" y="0"/>
                </a:moveTo>
                <a:lnTo>
                  <a:pt x="14069" y="1810"/>
                </a:lnTo>
                <a:lnTo>
                  <a:pt x="6746" y="6746"/>
                </a:lnTo>
                <a:lnTo>
                  <a:pt x="1810" y="14069"/>
                </a:lnTo>
                <a:lnTo>
                  <a:pt x="0" y="23037"/>
                </a:lnTo>
                <a:lnTo>
                  <a:pt x="1810" y="32007"/>
                </a:lnTo>
                <a:lnTo>
                  <a:pt x="6746" y="39335"/>
                </a:lnTo>
                <a:lnTo>
                  <a:pt x="14069" y="44276"/>
                </a:lnTo>
                <a:lnTo>
                  <a:pt x="23037" y="46088"/>
                </a:lnTo>
                <a:lnTo>
                  <a:pt x="32005" y="44276"/>
                </a:lnTo>
                <a:lnTo>
                  <a:pt x="39328" y="39335"/>
                </a:lnTo>
                <a:lnTo>
                  <a:pt x="44265" y="32007"/>
                </a:lnTo>
                <a:lnTo>
                  <a:pt x="46075" y="23037"/>
                </a:lnTo>
                <a:lnTo>
                  <a:pt x="44265" y="14069"/>
                </a:lnTo>
                <a:lnTo>
                  <a:pt x="39328" y="6746"/>
                </a:lnTo>
                <a:lnTo>
                  <a:pt x="32005" y="1810"/>
                </a:lnTo>
                <a:lnTo>
                  <a:pt x="23037" y="0"/>
                </a:lnTo>
                <a:close/>
              </a:path>
            </a:pathLst>
          </a:custGeom>
          <a:solidFill>
            <a:srgbClr val="BC8356">
              <a:alpha val="5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30603" y="6670217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87" y="0"/>
                </a:moveTo>
                <a:lnTo>
                  <a:pt x="14037" y="1810"/>
                </a:lnTo>
                <a:lnTo>
                  <a:pt x="6731" y="6746"/>
                </a:lnTo>
                <a:lnTo>
                  <a:pt x="1805" y="14069"/>
                </a:lnTo>
                <a:lnTo>
                  <a:pt x="0" y="23037"/>
                </a:lnTo>
                <a:lnTo>
                  <a:pt x="1805" y="32005"/>
                </a:lnTo>
                <a:lnTo>
                  <a:pt x="6731" y="39328"/>
                </a:lnTo>
                <a:lnTo>
                  <a:pt x="14037" y="44265"/>
                </a:lnTo>
                <a:lnTo>
                  <a:pt x="22987" y="46075"/>
                </a:lnTo>
                <a:lnTo>
                  <a:pt x="31936" y="44265"/>
                </a:lnTo>
                <a:lnTo>
                  <a:pt x="39243" y="39328"/>
                </a:lnTo>
                <a:lnTo>
                  <a:pt x="44168" y="32005"/>
                </a:lnTo>
                <a:lnTo>
                  <a:pt x="45974" y="23037"/>
                </a:lnTo>
                <a:lnTo>
                  <a:pt x="44168" y="14069"/>
                </a:lnTo>
                <a:lnTo>
                  <a:pt x="39243" y="6746"/>
                </a:lnTo>
                <a:lnTo>
                  <a:pt x="31936" y="1810"/>
                </a:lnTo>
                <a:lnTo>
                  <a:pt x="22987" y="0"/>
                </a:lnTo>
                <a:close/>
              </a:path>
            </a:pathLst>
          </a:custGeom>
          <a:solidFill>
            <a:srgbClr val="BC8356">
              <a:alpha val="5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100603" y="2585973"/>
            <a:ext cx="11480165" cy="3946525"/>
            <a:chOff x="100603" y="2585973"/>
            <a:chExt cx="11480165" cy="394652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61599" y="2585973"/>
              <a:ext cx="1318641" cy="138048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2043" y="5580252"/>
              <a:ext cx="128130" cy="12813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6322" y="5873114"/>
              <a:ext cx="180873" cy="18087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2248" y="6186652"/>
              <a:ext cx="128130" cy="12813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5713" y="5944298"/>
              <a:ext cx="69519" cy="69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07821" y="6265290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388" y="0"/>
                  </a:moveTo>
                  <a:lnTo>
                    <a:pt x="91225" y="6799"/>
                  </a:lnTo>
                  <a:lnTo>
                    <a:pt x="54608" y="25734"/>
                  </a:lnTo>
                  <a:lnTo>
                    <a:pt x="25734" y="54608"/>
                  </a:lnTo>
                  <a:lnTo>
                    <a:pt x="6799" y="91225"/>
                  </a:lnTo>
                  <a:lnTo>
                    <a:pt x="0" y="133388"/>
                  </a:lnTo>
                  <a:lnTo>
                    <a:pt x="6799" y="175545"/>
                  </a:lnTo>
                  <a:lnTo>
                    <a:pt x="25734" y="212161"/>
                  </a:lnTo>
                  <a:lnTo>
                    <a:pt x="54608" y="241037"/>
                  </a:lnTo>
                  <a:lnTo>
                    <a:pt x="91225" y="259975"/>
                  </a:lnTo>
                  <a:lnTo>
                    <a:pt x="133388" y="266776"/>
                  </a:lnTo>
                  <a:lnTo>
                    <a:pt x="175544" y="259975"/>
                  </a:lnTo>
                  <a:lnTo>
                    <a:pt x="212157" y="241037"/>
                  </a:lnTo>
                  <a:lnTo>
                    <a:pt x="241029" y="212161"/>
                  </a:lnTo>
                  <a:lnTo>
                    <a:pt x="259963" y="175545"/>
                  </a:lnTo>
                  <a:lnTo>
                    <a:pt x="266763" y="133388"/>
                  </a:lnTo>
                  <a:lnTo>
                    <a:pt x="259963" y="91225"/>
                  </a:lnTo>
                  <a:lnTo>
                    <a:pt x="241029" y="54608"/>
                  </a:lnTo>
                  <a:lnTo>
                    <a:pt x="212157" y="25734"/>
                  </a:lnTo>
                  <a:lnTo>
                    <a:pt x="175544" y="6799"/>
                  </a:lnTo>
                  <a:lnTo>
                    <a:pt x="133388" y="0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84033" y="6319342"/>
              <a:ext cx="128130" cy="12813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254" y="5842012"/>
              <a:ext cx="128130" cy="12813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69568" y="6003175"/>
              <a:ext cx="69595" cy="6951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606041" y="6322720"/>
              <a:ext cx="46355" cy="46355"/>
            </a:xfrm>
            <a:custGeom>
              <a:avLst/>
              <a:gdLst/>
              <a:ahLst/>
              <a:cxnLst/>
              <a:rect l="l" t="t" r="r" b="b"/>
              <a:pathLst>
                <a:path w="46355" h="46354">
                  <a:moveTo>
                    <a:pt x="22987" y="0"/>
                  </a:moveTo>
                  <a:lnTo>
                    <a:pt x="14037" y="1810"/>
                  </a:lnTo>
                  <a:lnTo>
                    <a:pt x="6731" y="6746"/>
                  </a:lnTo>
                  <a:lnTo>
                    <a:pt x="1805" y="14069"/>
                  </a:lnTo>
                  <a:lnTo>
                    <a:pt x="0" y="23037"/>
                  </a:lnTo>
                  <a:lnTo>
                    <a:pt x="1805" y="32005"/>
                  </a:lnTo>
                  <a:lnTo>
                    <a:pt x="6731" y="39328"/>
                  </a:lnTo>
                  <a:lnTo>
                    <a:pt x="14037" y="44265"/>
                  </a:lnTo>
                  <a:lnTo>
                    <a:pt x="22987" y="46075"/>
                  </a:lnTo>
                  <a:lnTo>
                    <a:pt x="31936" y="44265"/>
                  </a:lnTo>
                  <a:lnTo>
                    <a:pt x="39243" y="39328"/>
                  </a:lnTo>
                  <a:lnTo>
                    <a:pt x="44168" y="32005"/>
                  </a:lnTo>
                  <a:lnTo>
                    <a:pt x="45974" y="23037"/>
                  </a:lnTo>
                  <a:lnTo>
                    <a:pt x="44168" y="14069"/>
                  </a:lnTo>
                  <a:lnTo>
                    <a:pt x="39243" y="6746"/>
                  </a:lnTo>
                  <a:lnTo>
                    <a:pt x="31936" y="1810"/>
                  </a:lnTo>
                  <a:lnTo>
                    <a:pt x="22987" y="0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03" y="6242430"/>
              <a:ext cx="180867" cy="1808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90525"/>
            <a:ext cx="12192000" cy="6467475"/>
            <a:chOff x="0" y="390525"/>
            <a:chExt cx="12192000" cy="6467475"/>
          </a:xfrm>
        </p:grpSpPr>
        <p:sp>
          <p:nvSpPr>
            <p:cNvPr id="3" name="object 3"/>
            <p:cNvSpPr/>
            <p:nvPr/>
          </p:nvSpPr>
          <p:spPr>
            <a:xfrm>
              <a:off x="400050" y="409575"/>
              <a:ext cx="11334750" cy="6019800"/>
            </a:xfrm>
            <a:custGeom>
              <a:avLst/>
              <a:gdLst/>
              <a:ahLst/>
              <a:cxnLst/>
              <a:rect l="l" t="t" r="r" b="b"/>
              <a:pathLst>
                <a:path w="11334750" h="6019800">
                  <a:moveTo>
                    <a:pt x="10885932" y="0"/>
                  </a:moveTo>
                  <a:lnTo>
                    <a:pt x="448830" y="0"/>
                  </a:lnTo>
                  <a:lnTo>
                    <a:pt x="399926" y="2633"/>
                  </a:lnTo>
                  <a:lnTo>
                    <a:pt x="352547" y="10350"/>
                  </a:lnTo>
                  <a:lnTo>
                    <a:pt x="306966" y="22878"/>
                  </a:lnTo>
                  <a:lnTo>
                    <a:pt x="263459" y="39942"/>
                  </a:lnTo>
                  <a:lnTo>
                    <a:pt x="222298" y="61270"/>
                  </a:lnTo>
                  <a:lnTo>
                    <a:pt x="183758" y="86587"/>
                  </a:lnTo>
                  <a:lnTo>
                    <a:pt x="148112" y="115620"/>
                  </a:lnTo>
                  <a:lnTo>
                    <a:pt x="115635" y="148095"/>
                  </a:lnTo>
                  <a:lnTo>
                    <a:pt x="86599" y="183739"/>
                  </a:lnTo>
                  <a:lnTo>
                    <a:pt x="61279" y="222278"/>
                  </a:lnTo>
                  <a:lnTo>
                    <a:pt x="39948" y="263438"/>
                  </a:lnTo>
                  <a:lnTo>
                    <a:pt x="22882" y="306945"/>
                  </a:lnTo>
                  <a:lnTo>
                    <a:pt x="10352" y="352527"/>
                  </a:lnTo>
                  <a:lnTo>
                    <a:pt x="2633" y="399909"/>
                  </a:lnTo>
                  <a:lnTo>
                    <a:pt x="0" y="448817"/>
                  </a:lnTo>
                  <a:lnTo>
                    <a:pt x="0" y="5570956"/>
                  </a:lnTo>
                  <a:lnTo>
                    <a:pt x="2633" y="5619863"/>
                  </a:lnTo>
                  <a:lnTo>
                    <a:pt x="10352" y="5667244"/>
                  </a:lnTo>
                  <a:lnTo>
                    <a:pt x="22882" y="5712826"/>
                  </a:lnTo>
                  <a:lnTo>
                    <a:pt x="39948" y="5756335"/>
                  </a:lnTo>
                  <a:lnTo>
                    <a:pt x="61279" y="5797497"/>
                  </a:lnTo>
                  <a:lnTo>
                    <a:pt x="86599" y="5836038"/>
                  </a:lnTo>
                  <a:lnTo>
                    <a:pt x="115635" y="5871685"/>
                  </a:lnTo>
                  <a:lnTo>
                    <a:pt x="148112" y="5904163"/>
                  </a:lnTo>
                  <a:lnTo>
                    <a:pt x="183758" y="5933199"/>
                  </a:lnTo>
                  <a:lnTo>
                    <a:pt x="222298" y="5958520"/>
                  </a:lnTo>
                  <a:lnTo>
                    <a:pt x="263459" y="5979850"/>
                  </a:lnTo>
                  <a:lnTo>
                    <a:pt x="306966" y="5996917"/>
                  </a:lnTo>
                  <a:lnTo>
                    <a:pt x="352547" y="6009447"/>
                  </a:lnTo>
                  <a:lnTo>
                    <a:pt x="399926" y="6017166"/>
                  </a:lnTo>
                  <a:lnTo>
                    <a:pt x="448830" y="6019800"/>
                  </a:lnTo>
                  <a:lnTo>
                    <a:pt x="10885932" y="6019800"/>
                  </a:lnTo>
                  <a:lnTo>
                    <a:pt x="10934840" y="6017166"/>
                  </a:lnTo>
                  <a:lnTo>
                    <a:pt x="10982222" y="6009447"/>
                  </a:lnTo>
                  <a:lnTo>
                    <a:pt x="11027804" y="5996917"/>
                  </a:lnTo>
                  <a:lnTo>
                    <a:pt x="11071311" y="5979850"/>
                  </a:lnTo>
                  <a:lnTo>
                    <a:pt x="11112471" y="5958520"/>
                  </a:lnTo>
                  <a:lnTo>
                    <a:pt x="11151010" y="5933199"/>
                  </a:lnTo>
                  <a:lnTo>
                    <a:pt x="11186654" y="5904163"/>
                  </a:lnTo>
                  <a:lnTo>
                    <a:pt x="11219129" y="5871685"/>
                  </a:lnTo>
                  <a:lnTo>
                    <a:pt x="11248162" y="5836038"/>
                  </a:lnTo>
                  <a:lnTo>
                    <a:pt x="11273479" y="5797497"/>
                  </a:lnTo>
                  <a:lnTo>
                    <a:pt x="11294807" y="5756335"/>
                  </a:lnTo>
                  <a:lnTo>
                    <a:pt x="11311871" y="5712826"/>
                  </a:lnTo>
                  <a:lnTo>
                    <a:pt x="11324399" y="5667244"/>
                  </a:lnTo>
                  <a:lnTo>
                    <a:pt x="11332116" y="5619863"/>
                  </a:lnTo>
                  <a:lnTo>
                    <a:pt x="11334750" y="5570956"/>
                  </a:lnTo>
                  <a:lnTo>
                    <a:pt x="11334750" y="448817"/>
                  </a:lnTo>
                  <a:lnTo>
                    <a:pt x="11332116" y="399909"/>
                  </a:lnTo>
                  <a:lnTo>
                    <a:pt x="11324399" y="352527"/>
                  </a:lnTo>
                  <a:lnTo>
                    <a:pt x="11311871" y="306945"/>
                  </a:lnTo>
                  <a:lnTo>
                    <a:pt x="11294807" y="263438"/>
                  </a:lnTo>
                  <a:lnTo>
                    <a:pt x="11273479" y="222278"/>
                  </a:lnTo>
                  <a:lnTo>
                    <a:pt x="11248162" y="183739"/>
                  </a:lnTo>
                  <a:lnTo>
                    <a:pt x="11219129" y="148095"/>
                  </a:lnTo>
                  <a:lnTo>
                    <a:pt x="11186654" y="115620"/>
                  </a:lnTo>
                  <a:lnTo>
                    <a:pt x="11151010" y="86587"/>
                  </a:lnTo>
                  <a:lnTo>
                    <a:pt x="11112471" y="61270"/>
                  </a:lnTo>
                  <a:lnTo>
                    <a:pt x="11071311" y="39942"/>
                  </a:lnTo>
                  <a:lnTo>
                    <a:pt x="11027804" y="22878"/>
                  </a:lnTo>
                  <a:lnTo>
                    <a:pt x="10982222" y="10350"/>
                  </a:lnTo>
                  <a:lnTo>
                    <a:pt x="10934840" y="2633"/>
                  </a:lnTo>
                  <a:lnTo>
                    <a:pt x="10885932" y="0"/>
                  </a:lnTo>
                  <a:close/>
                </a:path>
              </a:pathLst>
            </a:custGeom>
            <a:solidFill>
              <a:srgbClr val="EDE1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0050" y="409575"/>
              <a:ext cx="11334750" cy="6019800"/>
            </a:xfrm>
            <a:custGeom>
              <a:avLst/>
              <a:gdLst/>
              <a:ahLst/>
              <a:cxnLst/>
              <a:rect l="l" t="t" r="r" b="b"/>
              <a:pathLst>
                <a:path w="11334750" h="6019800">
                  <a:moveTo>
                    <a:pt x="0" y="448817"/>
                  </a:moveTo>
                  <a:lnTo>
                    <a:pt x="2633" y="399909"/>
                  </a:lnTo>
                  <a:lnTo>
                    <a:pt x="10352" y="352527"/>
                  </a:lnTo>
                  <a:lnTo>
                    <a:pt x="22882" y="306945"/>
                  </a:lnTo>
                  <a:lnTo>
                    <a:pt x="39948" y="263438"/>
                  </a:lnTo>
                  <a:lnTo>
                    <a:pt x="61279" y="222278"/>
                  </a:lnTo>
                  <a:lnTo>
                    <a:pt x="86599" y="183739"/>
                  </a:lnTo>
                  <a:lnTo>
                    <a:pt x="115635" y="148095"/>
                  </a:lnTo>
                  <a:lnTo>
                    <a:pt x="148112" y="115620"/>
                  </a:lnTo>
                  <a:lnTo>
                    <a:pt x="183758" y="86587"/>
                  </a:lnTo>
                  <a:lnTo>
                    <a:pt x="222298" y="61270"/>
                  </a:lnTo>
                  <a:lnTo>
                    <a:pt x="263459" y="39942"/>
                  </a:lnTo>
                  <a:lnTo>
                    <a:pt x="306966" y="22878"/>
                  </a:lnTo>
                  <a:lnTo>
                    <a:pt x="352547" y="10350"/>
                  </a:lnTo>
                  <a:lnTo>
                    <a:pt x="399926" y="2633"/>
                  </a:lnTo>
                  <a:lnTo>
                    <a:pt x="448830" y="0"/>
                  </a:lnTo>
                  <a:lnTo>
                    <a:pt x="10885932" y="0"/>
                  </a:lnTo>
                  <a:lnTo>
                    <a:pt x="10934840" y="2633"/>
                  </a:lnTo>
                  <a:lnTo>
                    <a:pt x="10982222" y="10350"/>
                  </a:lnTo>
                  <a:lnTo>
                    <a:pt x="11027804" y="22878"/>
                  </a:lnTo>
                  <a:lnTo>
                    <a:pt x="11071311" y="39942"/>
                  </a:lnTo>
                  <a:lnTo>
                    <a:pt x="11112471" y="61270"/>
                  </a:lnTo>
                  <a:lnTo>
                    <a:pt x="11151010" y="86587"/>
                  </a:lnTo>
                  <a:lnTo>
                    <a:pt x="11186654" y="115620"/>
                  </a:lnTo>
                  <a:lnTo>
                    <a:pt x="11219129" y="148095"/>
                  </a:lnTo>
                  <a:lnTo>
                    <a:pt x="11248162" y="183739"/>
                  </a:lnTo>
                  <a:lnTo>
                    <a:pt x="11273479" y="222278"/>
                  </a:lnTo>
                  <a:lnTo>
                    <a:pt x="11294807" y="263438"/>
                  </a:lnTo>
                  <a:lnTo>
                    <a:pt x="11311871" y="306945"/>
                  </a:lnTo>
                  <a:lnTo>
                    <a:pt x="11324399" y="352527"/>
                  </a:lnTo>
                  <a:lnTo>
                    <a:pt x="11332116" y="399909"/>
                  </a:lnTo>
                  <a:lnTo>
                    <a:pt x="11334750" y="448817"/>
                  </a:lnTo>
                  <a:lnTo>
                    <a:pt x="11334750" y="5570956"/>
                  </a:lnTo>
                  <a:lnTo>
                    <a:pt x="11332116" y="5619863"/>
                  </a:lnTo>
                  <a:lnTo>
                    <a:pt x="11324399" y="5667244"/>
                  </a:lnTo>
                  <a:lnTo>
                    <a:pt x="11311871" y="5712826"/>
                  </a:lnTo>
                  <a:lnTo>
                    <a:pt x="11294807" y="5756335"/>
                  </a:lnTo>
                  <a:lnTo>
                    <a:pt x="11273479" y="5797497"/>
                  </a:lnTo>
                  <a:lnTo>
                    <a:pt x="11248162" y="5836038"/>
                  </a:lnTo>
                  <a:lnTo>
                    <a:pt x="11219129" y="5871685"/>
                  </a:lnTo>
                  <a:lnTo>
                    <a:pt x="11186654" y="5904163"/>
                  </a:lnTo>
                  <a:lnTo>
                    <a:pt x="11151010" y="5933199"/>
                  </a:lnTo>
                  <a:lnTo>
                    <a:pt x="11112471" y="5958520"/>
                  </a:lnTo>
                  <a:lnTo>
                    <a:pt x="11071311" y="5979850"/>
                  </a:lnTo>
                  <a:lnTo>
                    <a:pt x="11027804" y="5996917"/>
                  </a:lnTo>
                  <a:lnTo>
                    <a:pt x="10982222" y="6009447"/>
                  </a:lnTo>
                  <a:lnTo>
                    <a:pt x="10934840" y="6017166"/>
                  </a:lnTo>
                  <a:lnTo>
                    <a:pt x="10885932" y="6019800"/>
                  </a:lnTo>
                  <a:lnTo>
                    <a:pt x="448830" y="6019800"/>
                  </a:lnTo>
                  <a:lnTo>
                    <a:pt x="399926" y="6017166"/>
                  </a:lnTo>
                  <a:lnTo>
                    <a:pt x="352547" y="6009447"/>
                  </a:lnTo>
                  <a:lnTo>
                    <a:pt x="306966" y="5996917"/>
                  </a:lnTo>
                  <a:lnTo>
                    <a:pt x="263459" y="5979850"/>
                  </a:lnTo>
                  <a:lnTo>
                    <a:pt x="222298" y="5958520"/>
                  </a:lnTo>
                  <a:lnTo>
                    <a:pt x="183758" y="5933199"/>
                  </a:lnTo>
                  <a:lnTo>
                    <a:pt x="148112" y="5904163"/>
                  </a:lnTo>
                  <a:lnTo>
                    <a:pt x="115635" y="5871685"/>
                  </a:lnTo>
                  <a:lnTo>
                    <a:pt x="86599" y="5836038"/>
                  </a:lnTo>
                  <a:lnTo>
                    <a:pt x="61279" y="5797497"/>
                  </a:lnTo>
                  <a:lnTo>
                    <a:pt x="39948" y="5756335"/>
                  </a:lnTo>
                  <a:lnTo>
                    <a:pt x="22882" y="5712826"/>
                  </a:lnTo>
                  <a:lnTo>
                    <a:pt x="10352" y="5667244"/>
                  </a:lnTo>
                  <a:lnTo>
                    <a:pt x="2633" y="5619863"/>
                  </a:lnTo>
                  <a:lnTo>
                    <a:pt x="0" y="5570956"/>
                  </a:lnTo>
                  <a:lnTo>
                    <a:pt x="0" y="448817"/>
                  </a:lnTo>
                  <a:close/>
                </a:path>
              </a:pathLst>
            </a:custGeom>
            <a:ln w="38100">
              <a:solidFill>
                <a:srgbClr val="F8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4408" y="470535"/>
              <a:ext cx="11329035" cy="5948680"/>
            </a:xfrm>
            <a:custGeom>
              <a:avLst/>
              <a:gdLst/>
              <a:ahLst/>
              <a:cxnLst/>
              <a:rect l="l" t="t" r="r" b="b"/>
              <a:pathLst>
                <a:path w="11329035" h="5948680">
                  <a:moveTo>
                    <a:pt x="291706" y="5206"/>
                  </a:moveTo>
                  <a:lnTo>
                    <a:pt x="291706" y="3095752"/>
                  </a:lnTo>
                </a:path>
                <a:path w="11329035" h="5948680">
                  <a:moveTo>
                    <a:pt x="564489" y="5206"/>
                  </a:moveTo>
                  <a:lnTo>
                    <a:pt x="564489" y="3095752"/>
                  </a:lnTo>
                </a:path>
                <a:path w="11329035" h="5948680">
                  <a:moveTo>
                    <a:pt x="846353" y="5206"/>
                  </a:moveTo>
                  <a:lnTo>
                    <a:pt x="846353" y="3095752"/>
                  </a:lnTo>
                </a:path>
                <a:path w="11329035" h="5948680">
                  <a:moveTo>
                    <a:pt x="1119149" y="5206"/>
                  </a:moveTo>
                  <a:lnTo>
                    <a:pt x="1119149" y="3095752"/>
                  </a:lnTo>
                </a:path>
                <a:path w="11329035" h="5948680">
                  <a:moveTo>
                    <a:pt x="1391945" y="5206"/>
                  </a:moveTo>
                  <a:lnTo>
                    <a:pt x="1391945" y="3095752"/>
                  </a:lnTo>
                </a:path>
                <a:path w="11329035" h="5948680">
                  <a:moveTo>
                    <a:pt x="1664741" y="5206"/>
                  </a:moveTo>
                  <a:lnTo>
                    <a:pt x="1664741" y="3095752"/>
                  </a:lnTo>
                </a:path>
                <a:path w="11329035" h="5948680">
                  <a:moveTo>
                    <a:pt x="1946554" y="5206"/>
                  </a:moveTo>
                  <a:lnTo>
                    <a:pt x="1946554" y="3095752"/>
                  </a:lnTo>
                </a:path>
                <a:path w="11329035" h="5948680">
                  <a:moveTo>
                    <a:pt x="2219350" y="5206"/>
                  </a:moveTo>
                  <a:lnTo>
                    <a:pt x="2219350" y="3095752"/>
                  </a:lnTo>
                </a:path>
                <a:path w="11329035" h="5948680">
                  <a:moveTo>
                    <a:pt x="2483002" y="5206"/>
                  </a:moveTo>
                  <a:lnTo>
                    <a:pt x="2483002" y="3095752"/>
                  </a:lnTo>
                </a:path>
                <a:path w="11329035" h="5948680">
                  <a:moveTo>
                    <a:pt x="2755798" y="5206"/>
                  </a:moveTo>
                  <a:lnTo>
                    <a:pt x="2755798" y="3095752"/>
                  </a:lnTo>
                </a:path>
                <a:path w="11329035" h="5948680">
                  <a:moveTo>
                    <a:pt x="3037738" y="5206"/>
                  </a:moveTo>
                  <a:lnTo>
                    <a:pt x="3037738" y="3095752"/>
                  </a:lnTo>
                </a:path>
                <a:path w="11329035" h="5948680">
                  <a:moveTo>
                    <a:pt x="3310407" y="5206"/>
                  </a:moveTo>
                  <a:lnTo>
                    <a:pt x="3310407" y="3095752"/>
                  </a:lnTo>
                </a:path>
                <a:path w="11329035" h="5948680">
                  <a:moveTo>
                    <a:pt x="3583203" y="5206"/>
                  </a:moveTo>
                  <a:lnTo>
                    <a:pt x="3583203" y="3095752"/>
                  </a:lnTo>
                </a:path>
                <a:path w="11329035" h="5948680">
                  <a:moveTo>
                    <a:pt x="3855999" y="5206"/>
                  </a:moveTo>
                  <a:lnTo>
                    <a:pt x="3855999" y="3095752"/>
                  </a:lnTo>
                </a:path>
                <a:path w="11329035" h="5948680">
                  <a:moveTo>
                    <a:pt x="4137939" y="5206"/>
                  </a:moveTo>
                  <a:lnTo>
                    <a:pt x="4137939" y="3095752"/>
                  </a:lnTo>
                </a:path>
                <a:path w="11329035" h="5948680">
                  <a:moveTo>
                    <a:pt x="4410735" y="5206"/>
                  </a:moveTo>
                  <a:lnTo>
                    <a:pt x="4410735" y="3095752"/>
                  </a:lnTo>
                </a:path>
                <a:path w="11329035" h="5948680">
                  <a:moveTo>
                    <a:pt x="4692548" y="5206"/>
                  </a:moveTo>
                  <a:lnTo>
                    <a:pt x="4692548" y="3095752"/>
                  </a:lnTo>
                </a:path>
                <a:path w="11329035" h="5948680">
                  <a:moveTo>
                    <a:pt x="4965344" y="5206"/>
                  </a:moveTo>
                  <a:lnTo>
                    <a:pt x="4965344" y="3095752"/>
                  </a:lnTo>
                </a:path>
                <a:path w="11329035" h="5948680">
                  <a:moveTo>
                    <a:pt x="5247157" y="5206"/>
                  </a:moveTo>
                  <a:lnTo>
                    <a:pt x="5247157" y="3095752"/>
                  </a:lnTo>
                </a:path>
                <a:path w="11329035" h="5948680">
                  <a:moveTo>
                    <a:pt x="5519953" y="5206"/>
                  </a:moveTo>
                  <a:lnTo>
                    <a:pt x="5519953" y="3095752"/>
                  </a:lnTo>
                </a:path>
                <a:path w="11329035" h="5948680">
                  <a:moveTo>
                    <a:pt x="9829" y="2868294"/>
                  </a:moveTo>
                  <a:lnTo>
                    <a:pt x="5829071" y="2868294"/>
                  </a:lnTo>
                </a:path>
                <a:path w="11329035" h="5948680">
                  <a:moveTo>
                    <a:pt x="9829" y="2602103"/>
                  </a:moveTo>
                  <a:lnTo>
                    <a:pt x="5829071" y="2602103"/>
                  </a:lnTo>
                </a:path>
                <a:path w="11329035" h="5948680">
                  <a:moveTo>
                    <a:pt x="9829" y="2344547"/>
                  </a:moveTo>
                  <a:lnTo>
                    <a:pt x="5829071" y="2344547"/>
                  </a:lnTo>
                </a:path>
                <a:path w="11329035" h="5948680">
                  <a:moveTo>
                    <a:pt x="9829" y="2086990"/>
                  </a:moveTo>
                  <a:lnTo>
                    <a:pt x="5829071" y="2086990"/>
                  </a:lnTo>
                </a:path>
                <a:path w="11329035" h="5948680">
                  <a:moveTo>
                    <a:pt x="9829" y="1829435"/>
                  </a:moveTo>
                  <a:lnTo>
                    <a:pt x="5829071" y="1829435"/>
                  </a:lnTo>
                </a:path>
                <a:path w="11329035" h="5948680">
                  <a:moveTo>
                    <a:pt x="9829" y="1563369"/>
                  </a:moveTo>
                  <a:lnTo>
                    <a:pt x="5829071" y="1563369"/>
                  </a:lnTo>
                </a:path>
                <a:path w="11329035" h="5948680">
                  <a:moveTo>
                    <a:pt x="9829" y="1305814"/>
                  </a:moveTo>
                  <a:lnTo>
                    <a:pt x="5829071" y="1305814"/>
                  </a:lnTo>
                </a:path>
                <a:path w="11329035" h="5948680">
                  <a:moveTo>
                    <a:pt x="9829" y="1039622"/>
                  </a:moveTo>
                  <a:lnTo>
                    <a:pt x="5829071" y="1039622"/>
                  </a:lnTo>
                </a:path>
                <a:path w="11329035" h="5948680">
                  <a:moveTo>
                    <a:pt x="9829" y="782065"/>
                  </a:moveTo>
                  <a:lnTo>
                    <a:pt x="5829071" y="782065"/>
                  </a:lnTo>
                </a:path>
                <a:path w="11329035" h="5948680">
                  <a:moveTo>
                    <a:pt x="9829" y="516000"/>
                  </a:moveTo>
                  <a:lnTo>
                    <a:pt x="5829071" y="516000"/>
                  </a:lnTo>
                </a:path>
                <a:path w="11329035" h="5948680">
                  <a:moveTo>
                    <a:pt x="9829" y="258444"/>
                  </a:moveTo>
                  <a:lnTo>
                    <a:pt x="5829071" y="258444"/>
                  </a:lnTo>
                </a:path>
                <a:path w="11329035" h="5948680">
                  <a:moveTo>
                    <a:pt x="281863" y="2858007"/>
                  </a:moveTo>
                  <a:lnTo>
                    <a:pt x="281863" y="5948553"/>
                  </a:lnTo>
                </a:path>
                <a:path w="11329035" h="5948680">
                  <a:moveTo>
                    <a:pt x="554647" y="2858007"/>
                  </a:moveTo>
                  <a:lnTo>
                    <a:pt x="554647" y="5948553"/>
                  </a:lnTo>
                </a:path>
                <a:path w="11329035" h="5948680">
                  <a:moveTo>
                    <a:pt x="836523" y="2858007"/>
                  </a:moveTo>
                  <a:lnTo>
                    <a:pt x="836523" y="5948553"/>
                  </a:lnTo>
                </a:path>
                <a:path w="11329035" h="5948680">
                  <a:moveTo>
                    <a:pt x="1109243" y="2858007"/>
                  </a:moveTo>
                  <a:lnTo>
                    <a:pt x="1109243" y="5948553"/>
                  </a:lnTo>
                </a:path>
                <a:path w="11329035" h="5948680">
                  <a:moveTo>
                    <a:pt x="1382039" y="2858007"/>
                  </a:moveTo>
                  <a:lnTo>
                    <a:pt x="1382039" y="5948553"/>
                  </a:lnTo>
                </a:path>
                <a:path w="11329035" h="5948680">
                  <a:moveTo>
                    <a:pt x="1654835" y="2858007"/>
                  </a:moveTo>
                  <a:lnTo>
                    <a:pt x="1654835" y="5948553"/>
                  </a:lnTo>
                </a:path>
                <a:path w="11329035" h="5948680">
                  <a:moveTo>
                    <a:pt x="1936775" y="2858007"/>
                  </a:moveTo>
                  <a:lnTo>
                    <a:pt x="1936775" y="5948553"/>
                  </a:lnTo>
                </a:path>
                <a:path w="11329035" h="5948680">
                  <a:moveTo>
                    <a:pt x="2209444" y="2858007"/>
                  </a:moveTo>
                  <a:lnTo>
                    <a:pt x="2209444" y="5948553"/>
                  </a:lnTo>
                </a:path>
                <a:path w="11329035" h="5948680">
                  <a:moveTo>
                    <a:pt x="2473223" y="2858007"/>
                  </a:moveTo>
                  <a:lnTo>
                    <a:pt x="2473223" y="5948553"/>
                  </a:lnTo>
                </a:path>
                <a:path w="11329035" h="5948680">
                  <a:moveTo>
                    <a:pt x="2746019" y="2858007"/>
                  </a:moveTo>
                  <a:lnTo>
                    <a:pt x="2746019" y="5948553"/>
                  </a:lnTo>
                </a:path>
                <a:path w="11329035" h="5948680">
                  <a:moveTo>
                    <a:pt x="3027832" y="2858007"/>
                  </a:moveTo>
                  <a:lnTo>
                    <a:pt x="3027832" y="5948553"/>
                  </a:lnTo>
                </a:path>
                <a:path w="11329035" h="5948680">
                  <a:moveTo>
                    <a:pt x="3300628" y="2858007"/>
                  </a:moveTo>
                  <a:lnTo>
                    <a:pt x="3300628" y="5948553"/>
                  </a:lnTo>
                </a:path>
                <a:path w="11329035" h="5948680">
                  <a:moveTo>
                    <a:pt x="3573424" y="2858007"/>
                  </a:moveTo>
                  <a:lnTo>
                    <a:pt x="3573424" y="5948553"/>
                  </a:lnTo>
                </a:path>
                <a:path w="11329035" h="5948680">
                  <a:moveTo>
                    <a:pt x="3846220" y="2858007"/>
                  </a:moveTo>
                  <a:lnTo>
                    <a:pt x="3846220" y="5948553"/>
                  </a:lnTo>
                </a:path>
                <a:path w="11329035" h="5948680">
                  <a:moveTo>
                    <a:pt x="4128033" y="2858007"/>
                  </a:moveTo>
                  <a:lnTo>
                    <a:pt x="4128033" y="5948553"/>
                  </a:lnTo>
                </a:path>
                <a:path w="11329035" h="5948680">
                  <a:moveTo>
                    <a:pt x="4400829" y="2858007"/>
                  </a:moveTo>
                  <a:lnTo>
                    <a:pt x="4400829" y="5948553"/>
                  </a:lnTo>
                </a:path>
                <a:path w="11329035" h="5948680">
                  <a:moveTo>
                    <a:pt x="4682642" y="2858007"/>
                  </a:moveTo>
                  <a:lnTo>
                    <a:pt x="4682769" y="5948553"/>
                  </a:lnTo>
                </a:path>
                <a:path w="11329035" h="5948680">
                  <a:moveTo>
                    <a:pt x="4955438" y="2858007"/>
                  </a:moveTo>
                  <a:lnTo>
                    <a:pt x="4955438" y="5948553"/>
                  </a:lnTo>
                </a:path>
                <a:path w="11329035" h="5948680">
                  <a:moveTo>
                    <a:pt x="5237378" y="2858007"/>
                  </a:moveTo>
                  <a:lnTo>
                    <a:pt x="5237378" y="5948553"/>
                  </a:lnTo>
                </a:path>
                <a:path w="11329035" h="5948680">
                  <a:moveTo>
                    <a:pt x="5510174" y="2858007"/>
                  </a:moveTo>
                  <a:lnTo>
                    <a:pt x="5510174" y="5948553"/>
                  </a:lnTo>
                </a:path>
                <a:path w="11329035" h="5948680">
                  <a:moveTo>
                    <a:pt x="0" y="5721057"/>
                  </a:moveTo>
                  <a:lnTo>
                    <a:pt x="5819292" y="5721045"/>
                  </a:lnTo>
                </a:path>
                <a:path w="11329035" h="5948680">
                  <a:moveTo>
                    <a:pt x="0" y="5454916"/>
                  </a:moveTo>
                  <a:lnTo>
                    <a:pt x="5819292" y="5454916"/>
                  </a:lnTo>
                </a:path>
                <a:path w="11329035" h="5948680">
                  <a:moveTo>
                    <a:pt x="0" y="5197373"/>
                  </a:moveTo>
                  <a:lnTo>
                    <a:pt x="5819292" y="5197373"/>
                  </a:lnTo>
                </a:path>
                <a:path w="11329035" h="5948680">
                  <a:moveTo>
                    <a:pt x="0" y="4939792"/>
                  </a:moveTo>
                  <a:lnTo>
                    <a:pt x="5819292" y="4939792"/>
                  </a:lnTo>
                </a:path>
                <a:path w="11329035" h="5948680">
                  <a:moveTo>
                    <a:pt x="0" y="4682235"/>
                  </a:moveTo>
                  <a:lnTo>
                    <a:pt x="5819292" y="4682235"/>
                  </a:lnTo>
                </a:path>
                <a:path w="11329035" h="5948680">
                  <a:moveTo>
                    <a:pt x="0" y="4416171"/>
                  </a:moveTo>
                  <a:lnTo>
                    <a:pt x="5819292" y="4416171"/>
                  </a:lnTo>
                </a:path>
                <a:path w="11329035" h="5948680">
                  <a:moveTo>
                    <a:pt x="0" y="4158615"/>
                  </a:moveTo>
                  <a:lnTo>
                    <a:pt x="5819292" y="4158615"/>
                  </a:lnTo>
                </a:path>
                <a:path w="11329035" h="5948680">
                  <a:moveTo>
                    <a:pt x="0" y="3892423"/>
                  </a:moveTo>
                  <a:lnTo>
                    <a:pt x="5819292" y="3892423"/>
                  </a:lnTo>
                </a:path>
                <a:path w="11329035" h="5948680">
                  <a:moveTo>
                    <a:pt x="0" y="3634866"/>
                  </a:moveTo>
                  <a:lnTo>
                    <a:pt x="5819292" y="3634866"/>
                  </a:lnTo>
                </a:path>
                <a:path w="11329035" h="5948680">
                  <a:moveTo>
                    <a:pt x="0" y="3368802"/>
                  </a:moveTo>
                  <a:lnTo>
                    <a:pt x="5819292" y="3368802"/>
                  </a:lnTo>
                </a:path>
                <a:path w="11329035" h="5948680">
                  <a:moveTo>
                    <a:pt x="0" y="3111245"/>
                  </a:moveTo>
                  <a:lnTo>
                    <a:pt x="5819292" y="3111245"/>
                  </a:lnTo>
                </a:path>
                <a:path w="11329035" h="5948680">
                  <a:moveTo>
                    <a:pt x="5791225" y="0"/>
                  </a:moveTo>
                  <a:lnTo>
                    <a:pt x="5791225" y="3090544"/>
                  </a:lnTo>
                </a:path>
                <a:path w="11329035" h="5948680">
                  <a:moveTo>
                    <a:pt x="6064021" y="0"/>
                  </a:moveTo>
                  <a:lnTo>
                    <a:pt x="6064021" y="3090544"/>
                  </a:lnTo>
                </a:path>
                <a:path w="11329035" h="5948680">
                  <a:moveTo>
                    <a:pt x="6345961" y="0"/>
                  </a:moveTo>
                  <a:lnTo>
                    <a:pt x="6345961" y="3090544"/>
                  </a:lnTo>
                </a:path>
                <a:path w="11329035" h="5948680">
                  <a:moveTo>
                    <a:pt x="6618630" y="0"/>
                  </a:moveTo>
                  <a:lnTo>
                    <a:pt x="6618630" y="3090544"/>
                  </a:lnTo>
                </a:path>
                <a:path w="11329035" h="5948680">
                  <a:moveTo>
                    <a:pt x="6891426" y="0"/>
                  </a:moveTo>
                  <a:lnTo>
                    <a:pt x="6891426" y="3090544"/>
                  </a:lnTo>
                </a:path>
                <a:path w="11329035" h="5948680">
                  <a:moveTo>
                    <a:pt x="7164222" y="0"/>
                  </a:moveTo>
                  <a:lnTo>
                    <a:pt x="7164222" y="3090544"/>
                  </a:lnTo>
                </a:path>
                <a:path w="11329035" h="5948680">
                  <a:moveTo>
                    <a:pt x="7446162" y="0"/>
                  </a:moveTo>
                  <a:lnTo>
                    <a:pt x="7446162" y="3090544"/>
                  </a:lnTo>
                </a:path>
                <a:path w="11329035" h="5948680">
                  <a:moveTo>
                    <a:pt x="7718958" y="0"/>
                  </a:moveTo>
                  <a:lnTo>
                    <a:pt x="7718958" y="3090544"/>
                  </a:lnTo>
                </a:path>
                <a:path w="11329035" h="5948680">
                  <a:moveTo>
                    <a:pt x="7982610" y="0"/>
                  </a:moveTo>
                  <a:lnTo>
                    <a:pt x="7982610" y="3090544"/>
                  </a:lnTo>
                </a:path>
                <a:path w="11329035" h="5948680">
                  <a:moveTo>
                    <a:pt x="8255406" y="0"/>
                  </a:moveTo>
                  <a:lnTo>
                    <a:pt x="8255406" y="3090544"/>
                  </a:lnTo>
                </a:path>
                <a:path w="11329035" h="5948680">
                  <a:moveTo>
                    <a:pt x="8537219" y="0"/>
                  </a:moveTo>
                  <a:lnTo>
                    <a:pt x="8537219" y="3090544"/>
                  </a:lnTo>
                </a:path>
                <a:path w="11329035" h="5948680">
                  <a:moveTo>
                    <a:pt x="8810015" y="0"/>
                  </a:moveTo>
                  <a:lnTo>
                    <a:pt x="8810015" y="3090544"/>
                  </a:lnTo>
                </a:path>
                <a:path w="11329035" h="5948680">
                  <a:moveTo>
                    <a:pt x="9082811" y="0"/>
                  </a:moveTo>
                  <a:lnTo>
                    <a:pt x="9082811" y="3090544"/>
                  </a:lnTo>
                </a:path>
                <a:path w="11329035" h="5948680">
                  <a:moveTo>
                    <a:pt x="9355607" y="0"/>
                  </a:moveTo>
                  <a:lnTo>
                    <a:pt x="9355607" y="3090544"/>
                  </a:lnTo>
                </a:path>
                <a:path w="11329035" h="5948680">
                  <a:moveTo>
                    <a:pt x="9637420" y="0"/>
                  </a:moveTo>
                  <a:lnTo>
                    <a:pt x="9637420" y="3090544"/>
                  </a:lnTo>
                </a:path>
                <a:path w="11329035" h="5948680">
                  <a:moveTo>
                    <a:pt x="9910216" y="0"/>
                  </a:moveTo>
                  <a:lnTo>
                    <a:pt x="9910216" y="3090544"/>
                  </a:lnTo>
                </a:path>
                <a:path w="11329035" h="5948680">
                  <a:moveTo>
                    <a:pt x="10192156" y="0"/>
                  </a:moveTo>
                  <a:lnTo>
                    <a:pt x="10192156" y="3090544"/>
                  </a:lnTo>
                </a:path>
                <a:path w="11329035" h="5948680">
                  <a:moveTo>
                    <a:pt x="10464825" y="0"/>
                  </a:moveTo>
                  <a:lnTo>
                    <a:pt x="10464825" y="3090544"/>
                  </a:lnTo>
                </a:path>
                <a:path w="11329035" h="5948680">
                  <a:moveTo>
                    <a:pt x="10746765" y="0"/>
                  </a:moveTo>
                  <a:lnTo>
                    <a:pt x="10746765" y="3090544"/>
                  </a:lnTo>
                </a:path>
                <a:path w="11329035" h="5948680">
                  <a:moveTo>
                    <a:pt x="11019561" y="0"/>
                  </a:moveTo>
                  <a:lnTo>
                    <a:pt x="11019561" y="3090544"/>
                  </a:lnTo>
                </a:path>
                <a:path w="11329035" h="5948680">
                  <a:moveTo>
                    <a:pt x="5509412" y="2863088"/>
                  </a:moveTo>
                  <a:lnTo>
                    <a:pt x="11328679" y="2863088"/>
                  </a:lnTo>
                </a:path>
                <a:path w="11329035" h="5948680">
                  <a:moveTo>
                    <a:pt x="5509412" y="2597023"/>
                  </a:moveTo>
                  <a:lnTo>
                    <a:pt x="11328679" y="2597023"/>
                  </a:lnTo>
                </a:path>
                <a:path w="11329035" h="5948680">
                  <a:moveTo>
                    <a:pt x="5509412" y="2339466"/>
                  </a:moveTo>
                  <a:lnTo>
                    <a:pt x="11328679" y="2339466"/>
                  </a:lnTo>
                </a:path>
                <a:path w="11329035" h="5948680">
                  <a:moveTo>
                    <a:pt x="5509412" y="2081911"/>
                  </a:moveTo>
                  <a:lnTo>
                    <a:pt x="11328679" y="2081911"/>
                  </a:lnTo>
                </a:path>
                <a:path w="11329035" h="5948680">
                  <a:moveTo>
                    <a:pt x="5509412" y="1824354"/>
                  </a:moveTo>
                  <a:lnTo>
                    <a:pt x="11328679" y="1824354"/>
                  </a:lnTo>
                </a:path>
                <a:path w="11329035" h="5948680">
                  <a:moveTo>
                    <a:pt x="5509412" y="1558163"/>
                  </a:moveTo>
                  <a:lnTo>
                    <a:pt x="11328679" y="1558163"/>
                  </a:lnTo>
                </a:path>
                <a:path w="11329035" h="5948680">
                  <a:moveTo>
                    <a:pt x="5509412" y="1300606"/>
                  </a:moveTo>
                  <a:lnTo>
                    <a:pt x="11328679" y="1300606"/>
                  </a:lnTo>
                </a:path>
                <a:path w="11329035" h="5948680">
                  <a:moveTo>
                    <a:pt x="5509412" y="1034541"/>
                  </a:moveTo>
                  <a:lnTo>
                    <a:pt x="11328679" y="1034541"/>
                  </a:lnTo>
                </a:path>
                <a:path w="11329035" h="5948680">
                  <a:moveTo>
                    <a:pt x="5509412" y="776986"/>
                  </a:moveTo>
                  <a:lnTo>
                    <a:pt x="11328679" y="776986"/>
                  </a:lnTo>
                </a:path>
                <a:path w="11329035" h="5948680">
                  <a:moveTo>
                    <a:pt x="5509412" y="510793"/>
                  </a:moveTo>
                  <a:lnTo>
                    <a:pt x="11328679" y="510793"/>
                  </a:lnTo>
                </a:path>
                <a:path w="11329035" h="5948680">
                  <a:moveTo>
                    <a:pt x="5509412" y="253237"/>
                  </a:moveTo>
                  <a:lnTo>
                    <a:pt x="11328679" y="253237"/>
                  </a:lnTo>
                </a:path>
                <a:path w="11329035" h="5948680">
                  <a:moveTo>
                    <a:pt x="5781446" y="2852801"/>
                  </a:moveTo>
                  <a:lnTo>
                    <a:pt x="5781446" y="5943409"/>
                  </a:lnTo>
                </a:path>
                <a:path w="11329035" h="5948680">
                  <a:moveTo>
                    <a:pt x="6054242" y="2852801"/>
                  </a:moveTo>
                  <a:lnTo>
                    <a:pt x="6054242" y="5943409"/>
                  </a:lnTo>
                </a:path>
                <a:path w="11329035" h="5948680">
                  <a:moveTo>
                    <a:pt x="6336055" y="2852801"/>
                  </a:moveTo>
                  <a:lnTo>
                    <a:pt x="6336055" y="5943409"/>
                  </a:lnTo>
                </a:path>
                <a:path w="11329035" h="5948680">
                  <a:moveTo>
                    <a:pt x="6608851" y="2852801"/>
                  </a:moveTo>
                  <a:lnTo>
                    <a:pt x="6608851" y="5943409"/>
                  </a:lnTo>
                </a:path>
                <a:path w="11329035" h="5948680">
                  <a:moveTo>
                    <a:pt x="6881647" y="2852801"/>
                  </a:moveTo>
                  <a:lnTo>
                    <a:pt x="6881647" y="5943409"/>
                  </a:lnTo>
                </a:path>
                <a:path w="11329035" h="5948680">
                  <a:moveTo>
                    <a:pt x="7154443" y="2852801"/>
                  </a:moveTo>
                  <a:lnTo>
                    <a:pt x="7154443" y="5943409"/>
                  </a:lnTo>
                </a:path>
                <a:path w="11329035" h="5948680">
                  <a:moveTo>
                    <a:pt x="7436256" y="2852801"/>
                  </a:moveTo>
                  <a:lnTo>
                    <a:pt x="7436256" y="5943409"/>
                  </a:lnTo>
                </a:path>
                <a:path w="11329035" h="5948680">
                  <a:moveTo>
                    <a:pt x="7709052" y="2852801"/>
                  </a:moveTo>
                  <a:lnTo>
                    <a:pt x="7709052" y="5943409"/>
                  </a:lnTo>
                </a:path>
                <a:path w="11329035" h="5948680">
                  <a:moveTo>
                    <a:pt x="7972704" y="2852801"/>
                  </a:moveTo>
                  <a:lnTo>
                    <a:pt x="7972704" y="5943409"/>
                  </a:lnTo>
                </a:path>
                <a:path w="11329035" h="5948680">
                  <a:moveTo>
                    <a:pt x="8245500" y="2852801"/>
                  </a:moveTo>
                  <a:lnTo>
                    <a:pt x="8245500" y="5943409"/>
                  </a:lnTo>
                </a:path>
                <a:path w="11329035" h="5948680">
                  <a:moveTo>
                    <a:pt x="8527440" y="2852801"/>
                  </a:moveTo>
                  <a:lnTo>
                    <a:pt x="8527440" y="5943409"/>
                  </a:lnTo>
                </a:path>
                <a:path w="11329035" h="5948680">
                  <a:moveTo>
                    <a:pt x="8800236" y="2852801"/>
                  </a:moveTo>
                  <a:lnTo>
                    <a:pt x="8800236" y="5943409"/>
                  </a:lnTo>
                </a:path>
                <a:path w="11329035" h="5948680">
                  <a:moveTo>
                    <a:pt x="9072905" y="2852801"/>
                  </a:moveTo>
                  <a:lnTo>
                    <a:pt x="9072905" y="5943409"/>
                  </a:lnTo>
                </a:path>
                <a:path w="11329035" h="5948680">
                  <a:moveTo>
                    <a:pt x="9345701" y="2852801"/>
                  </a:moveTo>
                  <a:lnTo>
                    <a:pt x="9345701" y="5943409"/>
                  </a:lnTo>
                </a:path>
                <a:path w="11329035" h="5948680">
                  <a:moveTo>
                    <a:pt x="9627641" y="2852801"/>
                  </a:moveTo>
                  <a:lnTo>
                    <a:pt x="9627641" y="5943409"/>
                  </a:lnTo>
                </a:path>
                <a:path w="11329035" h="5948680">
                  <a:moveTo>
                    <a:pt x="9900437" y="2852801"/>
                  </a:moveTo>
                  <a:lnTo>
                    <a:pt x="9900437" y="5943409"/>
                  </a:lnTo>
                </a:path>
                <a:path w="11329035" h="5948680">
                  <a:moveTo>
                    <a:pt x="10182250" y="2852801"/>
                  </a:moveTo>
                  <a:lnTo>
                    <a:pt x="10182250" y="5943409"/>
                  </a:lnTo>
                </a:path>
                <a:path w="11329035" h="5948680">
                  <a:moveTo>
                    <a:pt x="10455046" y="2852801"/>
                  </a:moveTo>
                  <a:lnTo>
                    <a:pt x="10455046" y="5943409"/>
                  </a:lnTo>
                </a:path>
                <a:path w="11329035" h="5948680">
                  <a:moveTo>
                    <a:pt x="10736859" y="2852801"/>
                  </a:moveTo>
                  <a:lnTo>
                    <a:pt x="10736859" y="5943409"/>
                  </a:lnTo>
                </a:path>
                <a:path w="11329035" h="5948680">
                  <a:moveTo>
                    <a:pt x="11009655" y="2852801"/>
                  </a:moveTo>
                  <a:lnTo>
                    <a:pt x="11009655" y="5943409"/>
                  </a:lnTo>
                </a:path>
                <a:path w="11329035" h="5948680">
                  <a:moveTo>
                    <a:pt x="5499506" y="5715914"/>
                  </a:moveTo>
                  <a:lnTo>
                    <a:pt x="11318900" y="5715914"/>
                  </a:lnTo>
                </a:path>
                <a:path w="11329035" h="5948680">
                  <a:moveTo>
                    <a:pt x="5499506" y="5449773"/>
                  </a:moveTo>
                  <a:lnTo>
                    <a:pt x="11318900" y="5449773"/>
                  </a:lnTo>
                </a:path>
                <a:path w="11329035" h="5948680">
                  <a:moveTo>
                    <a:pt x="5499506" y="5192229"/>
                  </a:moveTo>
                  <a:lnTo>
                    <a:pt x="11318900" y="5192229"/>
                  </a:lnTo>
                </a:path>
                <a:path w="11329035" h="5948680">
                  <a:moveTo>
                    <a:pt x="5499506" y="4934712"/>
                  </a:moveTo>
                  <a:lnTo>
                    <a:pt x="11318900" y="4934712"/>
                  </a:lnTo>
                </a:path>
                <a:path w="11329035" h="5948680">
                  <a:moveTo>
                    <a:pt x="5499506" y="4677156"/>
                  </a:moveTo>
                  <a:lnTo>
                    <a:pt x="11318900" y="4677156"/>
                  </a:lnTo>
                </a:path>
                <a:path w="11329035" h="5948680">
                  <a:moveTo>
                    <a:pt x="5499506" y="4410964"/>
                  </a:moveTo>
                  <a:lnTo>
                    <a:pt x="11318900" y="4410964"/>
                  </a:lnTo>
                </a:path>
                <a:path w="11329035" h="5948680">
                  <a:moveTo>
                    <a:pt x="5499506" y="4153407"/>
                  </a:moveTo>
                  <a:lnTo>
                    <a:pt x="11318900" y="4153407"/>
                  </a:lnTo>
                </a:path>
                <a:path w="11329035" h="5948680">
                  <a:moveTo>
                    <a:pt x="5499506" y="3887342"/>
                  </a:moveTo>
                  <a:lnTo>
                    <a:pt x="11318900" y="3887342"/>
                  </a:lnTo>
                </a:path>
                <a:path w="11329035" h="5948680">
                  <a:moveTo>
                    <a:pt x="5499506" y="3629787"/>
                  </a:moveTo>
                  <a:lnTo>
                    <a:pt x="11318900" y="3629787"/>
                  </a:lnTo>
                </a:path>
                <a:path w="11329035" h="5948680">
                  <a:moveTo>
                    <a:pt x="5499506" y="3363595"/>
                  </a:moveTo>
                  <a:lnTo>
                    <a:pt x="11318900" y="3363595"/>
                  </a:lnTo>
                </a:path>
                <a:path w="11329035" h="5948680">
                  <a:moveTo>
                    <a:pt x="5499506" y="3106039"/>
                  </a:moveTo>
                  <a:lnTo>
                    <a:pt x="11318900" y="3106039"/>
                  </a:lnTo>
                </a:path>
              </a:pathLst>
            </a:custGeom>
            <a:ln w="38100">
              <a:solidFill>
                <a:srgbClr val="F8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35167" y="3352798"/>
              <a:ext cx="6656832" cy="3505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67095" y="3654044"/>
              <a:ext cx="6224905" cy="32039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58911" y="2977894"/>
              <a:ext cx="4133088" cy="38801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00885" y="3081273"/>
              <a:ext cx="3991114" cy="367804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66928"/>
              <a:ext cx="8663940" cy="18989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723772"/>
              <a:ext cx="8562035" cy="16399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0567" rIns="0" bIns="0" rtlCol="0">
            <a:spAutoFit/>
          </a:bodyPr>
          <a:lstStyle/>
          <a:p>
            <a:pPr marL="958215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96613A"/>
                </a:solidFill>
              </a:rPr>
              <a:t>Pixel-</a:t>
            </a:r>
            <a:r>
              <a:rPr sz="6000" spc="-40" dirty="0">
                <a:solidFill>
                  <a:srgbClr val="96613A"/>
                </a:solidFill>
              </a:rPr>
              <a:t>Based</a:t>
            </a:r>
            <a:endParaRPr sz="6000"/>
          </a:p>
        </p:txBody>
      </p: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Yaitu</a:t>
            </a:r>
            <a:r>
              <a:rPr spc="-70" dirty="0"/>
              <a:t> </a:t>
            </a:r>
            <a:r>
              <a:rPr dirty="0"/>
              <a:t>sistem</a:t>
            </a:r>
            <a:r>
              <a:rPr spc="-75" dirty="0"/>
              <a:t> </a:t>
            </a:r>
            <a:r>
              <a:rPr dirty="0"/>
              <a:t>yang</a:t>
            </a:r>
            <a:r>
              <a:rPr spc="-80" dirty="0"/>
              <a:t> </a:t>
            </a:r>
            <a:r>
              <a:rPr dirty="0"/>
              <a:t>berisi</a:t>
            </a:r>
            <a:r>
              <a:rPr spc="-85" dirty="0"/>
              <a:t> </a:t>
            </a:r>
            <a:r>
              <a:rPr spc="-30" dirty="0"/>
              <a:t>kode-</a:t>
            </a:r>
            <a:r>
              <a:rPr dirty="0"/>
              <a:t>kode</a:t>
            </a:r>
            <a:r>
              <a:rPr spc="-65" dirty="0"/>
              <a:t> </a:t>
            </a:r>
            <a:r>
              <a:rPr i="1" dirty="0">
                <a:latin typeface="Calibri"/>
                <a:cs typeface="Calibri"/>
              </a:rPr>
              <a:t>javascript</a:t>
            </a:r>
            <a:r>
              <a:rPr i="1" spc="-55" dirty="0">
                <a:latin typeface="Calibri"/>
                <a:cs typeface="Calibri"/>
              </a:rPr>
              <a:t> </a:t>
            </a:r>
            <a:r>
              <a:rPr dirty="0"/>
              <a:t>yang</a:t>
            </a:r>
            <a:r>
              <a:rPr spc="-80" dirty="0"/>
              <a:t> </a:t>
            </a:r>
            <a:r>
              <a:rPr dirty="0"/>
              <a:t>dipasang</a:t>
            </a:r>
            <a:r>
              <a:rPr spc="-70" dirty="0"/>
              <a:t> </a:t>
            </a:r>
            <a:r>
              <a:rPr dirty="0"/>
              <a:t>di</a:t>
            </a:r>
            <a:r>
              <a:rPr spc="-65" dirty="0"/>
              <a:t> </a:t>
            </a:r>
            <a:r>
              <a:rPr spc="-10" dirty="0"/>
              <a:t>website </a:t>
            </a:r>
            <a:r>
              <a:rPr dirty="0"/>
              <a:t>atau</a:t>
            </a:r>
            <a:r>
              <a:rPr spc="-110" dirty="0"/>
              <a:t> </a:t>
            </a:r>
            <a:r>
              <a:rPr dirty="0"/>
              <a:t>suatu</a:t>
            </a:r>
            <a:r>
              <a:rPr spc="-95" dirty="0"/>
              <a:t> </a:t>
            </a:r>
            <a:r>
              <a:rPr dirty="0"/>
              <a:t>postingan</a:t>
            </a:r>
            <a:r>
              <a:rPr spc="-100" dirty="0"/>
              <a:t> </a:t>
            </a:r>
            <a:r>
              <a:rPr spc="-10" dirty="0"/>
              <a:t>tertentu.</a:t>
            </a:r>
          </a:p>
          <a:p>
            <a:pPr marL="12700" marR="136525">
              <a:lnSpc>
                <a:spcPct val="100000"/>
              </a:lnSpc>
              <a:spcBef>
                <a:spcPts val="2880"/>
              </a:spcBef>
            </a:pPr>
            <a:r>
              <a:rPr dirty="0"/>
              <a:t>Dengan</a:t>
            </a:r>
            <a:r>
              <a:rPr spc="-80" dirty="0"/>
              <a:t> </a:t>
            </a:r>
            <a:r>
              <a:rPr dirty="0"/>
              <a:t>kode</a:t>
            </a:r>
            <a:r>
              <a:rPr spc="-75" dirty="0"/>
              <a:t> </a:t>
            </a:r>
            <a:r>
              <a:rPr dirty="0"/>
              <a:t>tsb,</a:t>
            </a:r>
            <a:r>
              <a:rPr spc="-85" dirty="0"/>
              <a:t> </a:t>
            </a:r>
            <a:r>
              <a:rPr dirty="0"/>
              <a:t>setiap</a:t>
            </a:r>
            <a:r>
              <a:rPr spc="-85" dirty="0"/>
              <a:t> </a:t>
            </a:r>
            <a:r>
              <a:rPr dirty="0"/>
              <a:t>ada</a:t>
            </a:r>
            <a:r>
              <a:rPr spc="-80" dirty="0"/>
              <a:t> </a:t>
            </a:r>
            <a:r>
              <a:rPr dirty="0"/>
              <a:t>pengunjung</a:t>
            </a:r>
            <a:r>
              <a:rPr spc="-70" dirty="0"/>
              <a:t> </a:t>
            </a:r>
            <a:r>
              <a:rPr dirty="0"/>
              <a:t>yang</a:t>
            </a:r>
            <a:r>
              <a:rPr spc="-75" dirty="0"/>
              <a:t> </a:t>
            </a:r>
            <a:r>
              <a:rPr dirty="0"/>
              <a:t>berkunjung</a:t>
            </a:r>
            <a:r>
              <a:rPr spc="-70" dirty="0"/>
              <a:t> </a:t>
            </a:r>
            <a:r>
              <a:rPr dirty="0"/>
              <a:t>ke</a:t>
            </a:r>
            <a:r>
              <a:rPr spc="-85" dirty="0"/>
              <a:t> </a:t>
            </a:r>
            <a:r>
              <a:rPr spc="-10" dirty="0"/>
              <a:t>website </a:t>
            </a:r>
            <a:r>
              <a:rPr dirty="0"/>
              <a:t>maka</a:t>
            </a:r>
            <a:r>
              <a:rPr spc="-105" dirty="0"/>
              <a:t> </a:t>
            </a:r>
            <a:r>
              <a:rPr dirty="0"/>
              <a:t>akan</a:t>
            </a:r>
            <a:r>
              <a:rPr spc="-90" dirty="0"/>
              <a:t> </a:t>
            </a:r>
            <a:r>
              <a:rPr dirty="0"/>
              <a:t>secara</a:t>
            </a:r>
            <a:r>
              <a:rPr spc="-90" dirty="0"/>
              <a:t> </a:t>
            </a:r>
            <a:r>
              <a:rPr dirty="0"/>
              <a:t>otomatis</a:t>
            </a:r>
            <a:r>
              <a:rPr spc="-95" dirty="0"/>
              <a:t> </a:t>
            </a:r>
            <a:r>
              <a:rPr dirty="0"/>
              <a:t>sistem</a:t>
            </a:r>
            <a:r>
              <a:rPr spc="-100" dirty="0"/>
              <a:t> </a:t>
            </a:r>
            <a:r>
              <a:rPr dirty="0"/>
              <a:t>pixel</a:t>
            </a:r>
            <a:r>
              <a:rPr spc="-85" dirty="0"/>
              <a:t> </a:t>
            </a:r>
            <a:r>
              <a:rPr dirty="0"/>
              <a:t>ini</a:t>
            </a:r>
            <a:r>
              <a:rPr spc="-70" dirty="0"/>
              <a:t> </a:t>
            </a:r>
            <a:r>
              <a:rPr spc="-10" dirty="0"/>
              <a:t>bekerja.</a:t>
            </a:r>
          </a:p>
          <a:p>
            <a:pPr marL="12700" marR="217170">
              <a:lnSpc>
                <a:spcPct val="100000"/>
              </a:lnSpc>
              <a:spcBef>
                <a:spcPts val="2885"/>
              </a:spcBef>
            </a:pPr>
            <a:r>
              <a:rPr dirty="0"/>
              <a:t>Cara</a:t>
            </a:r>
            <a:r>
              <a:rPr spc="-90" dirty="0"/>
              <a:t> </a:t>
            </a:r>
            <a:r>
              <a:rPr dirty="0"/>
              <a:t>sistem</a:t>
            </a:r>
            <a:r>
              <a:rPr spc="-75" dirty="0"/>
              <a:t> </a:t>
            </a:r>
            <a:r>
              <a:rPr dirty="0"/>
              <a:t>pixel</a:t>
            </a:r>
            <a:r>
              <a:rPr spc="-75" dirty="0"/>
              <a:t> </a:t>
            </a:r>
            <a:r>
              <a:rPr dirty="0"/>
              <a:t>ini</a:t>
            </a:r>
            <a:r>
              <a:rPr spc="-80" dirty="0"/>
              <a:t> </a:t>
            </a:r>
            <a:r>
              <a:rPr spc="-10" dirty="0"/>
              <a:t>bekerja</a:t>
            </a:r>
            <a:r>
              <a:rPr spc="-75" dirty="0"/>
              <a:t> </a:t>
            </a:r>
            <a:r>
              <a:rPr dirty="0"/>
              <a:t>adalah</a:t>
            </a:r>
            <a:r>
              <a:rPr spc="-70" dirty="0"/>
              <a:t> </a:t>
            </a:r>
            <a:r>
              <a:rPr spc="-20" dirty="0"/>
              <a:t>ketika</a:t>
            </a:r>
            <a:r>
              <a:rPr spc="-105" dirty="0"/>
              <a:t> </a:t>
            </a:r>
            <a:r>
              <a:rPr dirty="0"/>
              <a:t>pengunjung</a:t>
            </a:r>
            <a:r>
              <a:rPr spc="-55" dirty="0"/>
              <a:t> </a:t>
            </a:r>
            <a:r>
              <a:rPr spc="-10" dirty="0"/>
              <a:t>meninggalkan </a:t>
            </a:r>
            <a:r>
              <a:rPr dirty="0"/>
              <a:t>website,</a:t>
            </a:r>
            <a:r>
              <a:rPr spc="-85" dirty="0"/>
              <a:t> </a:t>
            </a:r>
            <a:r>
              <a:rPr dirty="0"/>
              <a:t>maka</a:t>
            </a:r>
            <a:r>
              <a:rPr spc="-90" dirty="0"/>
              <a:t> </a:t>
            </a:r>
            <a:r>
              <a:rPr dirty="0"/>
              <a:t>sistem</a:t>
            </a:r>
            <a:r>
              <a:rPr spc="-95" dirty="0"/>
              <a:t> </a:t>
            </a:r>
            <a:r>
              <a:rPr dirty="0"/>
              <a:t>pixel</a:t>
            </a:r>
            <a:r>
              <a:rPr spc="-85" dirty="0"/>
              <a:t> </a:t>
            </a:r>
            <a:r>
              <a:rPr dirty="0"/>
              <a:t>akan</a:t>
            </a:r>
            <a:r>
              <a:rPr spc="-90" dirty="0"/>
              <a:t> </a:t>
            </a:r>
            <a:r>
              <a:rPr spc="-10" dirty="0"/>
              <a:t>memberikan</a:t>
            </a:r>
            <a:r>
              <a:rPr spc="-105" dirty="0"/>
              <a:t> </a:t>
            </a:r>
            <a:r>
              <a:rPr dirty="0"/>
              <a:t>notifikasi</a:t>
            </a:r>
            <a:r>
              <a:rPr spc="-90" dirty="0"/>
              <a:t> </a:t>
            </a:r>
            <a:r>
              <a:rPr spc="-10" dirty="0"/>
              <a:t>kepada</a:t>
            </a:r>
            <a:r>
              <a:rPr spc="-80" dirty="0"/>
              <a:t> </a:t>
            </a:r>
            <a:r>
              <a:rPr spc="-10" dirty="0"/>
              <a:t>kita. </a:t>
            </a:r>
            <a:r>
              <a:rPr dirty="0"/>
              <a:t>Lalu,</a:t>
            </a:r>
            <a:r>
              <a:rPr spc="-70" dirty="0"/>
              <a:t> </a:t>
            </a:r>
            <a:r>
              <a:rPr dirty="0"/>
              <a:t>untuk</a:t>
            </a:r>
            <a:r>
              <a:rPr spc="-70" dirty="0"/>
              <a:t> </a:t>
            </a:r>
            <a:r>
              <a:rPr dirty="0"/>
              <a:t>menggunakan</a:t>
            </a:r>
            <a:r>
              <a:rPr spc="-95" dirty="0"/>
              <a:t> </a:t>
            </a:r>
            <a:r>
              <a:rPr dirty="0"/>
              <a:t>sistem</a:t>
            </a:r>
            <a:r>
              <a:rPr spc="-75" dirty="0"/>
              <a:t> </a:t>
            </a:r>
            <a:r>
              <a:rPr dirty="0"/>
              <a:t>pixel</a:t>
            </a:r>
            <a:r>
              <a:rPr spc="-90" dirty="0"/>
              <a:t> </a:t>
            </a:r>
            <a:r>
              <a:rPr dirty="0"/>
              <a:t>ini</a:t>
            </a:r>
            <a:r>
              <a:rPr spc="-75" dirty="0"/>
              <a:t> </a:t>
            </a:r>
            <a:r>
              <a:rPr dirty="0"/>
              <a:t>dapat</a:t>
            </a:r>
            <a:r>
              <a:rPr spc="-75" dirty="0"/>
              <a:t> </a:t>
            </a:r>
            <a:r>
              <a:rPr spc="-10" dirty="0"/>
              <a:t>menggunakan </a:t>
            </a:r>
            <a:r>
              <a:rPr dirty="0"/>
              <a:t>platform</a:t>
            </a:r>
            <a:r>
              <a:rPr spc="-65" dirty="0"/>
              <a:t> </a:t>
            </a:r>
            <a:r>
              <a:rPr dirty="0"/>
              <a:t>iklan</a:t>
            </a:r>
            <a:r>
              <a:rPr spc="-60" dirty="0"/>
              <a:t> </a:t>
            </a:r>
            <a:r>
              <a:rPr dirty="0"/>
              <a:t>dari</a:t>
            </a:r>
            <a:r>
              <a:rPr spc="-50" dirty="0"/>
              <a:t> </a:t>
            </a:r>
            <a:r>
              <a:rPr b="1" dirty="0">
                <a:latin typeface="Calibri"/>
                <a:cs typeface="Calibri"/>
              </a:rPr>
              <a:t>Google</a:t>
            </a:r>
            <a:r>
              <a:rPr b="1" spc="-7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Ads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dirty="0"/>
              <a:t>atau</a:t>
            </a:r>
            <a:r>
              <a:rPr spc="-60" dirty="0"/>
              <a:t> </a:t>
            </a:r>
            <a:r>
              <a:rPr b="1" dirty="0">
                <a:latin typeface="Calibri"/>
                <a:cs typeface="Calibri"/>
              </a:rPr>
              <a:t>Facebook</a:t>
            </a:r>
            <a:r>
              <a:rPr b="1" spc="-85" dirty="0">
                <a:latin typeface="Calibri"/>
                <a:cs typeface="Calibri"/>
              </a:rPr>
              <a:t> </a:t>
            </a:r>
            <a:r>
              <a:rPr b="1" spc="-20" dirty="0">
                <a:latin typeface="Calibri"/>
                <a:cs typeface="Calibri"/>
              </a:rPr>
              <a:t>Ads.</a:t>
            </a: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327765" y="181863"/>
            <a:ext cx="69468" cy="695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918315" y="181229"/>
            <a:ext cx="128142" cy="128143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171653" y="255397"/>
            <a:ext cx="11986260" cy="6429375"/>
            <a:chOff x="171653" y="255397"/>
            <a:chExt cx="11986260" cy="6429375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3086" y="5548375"/>
              <a:ext cx="128130" cy="1281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7379" y="5841250"/>
              <a:ext cx="180860" cy="1808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4450" y="5598071"/>
              <a:ext cx="128104" cy="12813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6757" y="5912434"/>
              <a:ext cx="69519" cy="6951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78865" y="6233426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5">
                  <a:moveTo>
                    <a:pt x="133388" y="0"/>
                  </a:moveTo>
                  <a:lnTo>
                    <a:pt x="91225" y="6799"/>
                  </a:lnTo>
                  <a:lnTo>
                    <a:pt x="54608" y="25734"/>
                  </a:lnTo>
                  <a:lnTo>
                    <a:pt x="25734" y="54606"/>
                  </a:lnTo>
                  <a:lnTo>
                    <a:pt x="6799" y="91218"/>
                  </a:lnTo>
                  <a:lnTo>
                    <a:pt x="0" y="133375"/>
                  </a:lnTo>
                  <a:lnTo>
                    <a:pt x="6799" y="175538"/>
                  </a:lnTo>
                  <a:lnTo>
                    <a:pt x="25734" y="212154"/>
                  </a:lnTo>
                  <a:lnTo>
                    <a:pt x="54608" y="241028"/>
                  </a:lnTo>
                  <a:lnTo>
                    <a:pt x="91225" y="259963"/>
                  </a:lnTo>
                  <a:lnTo>
                    <a:pt x="133388" y="266763"/>
                  </a:lnTo>
                  <a:lnTo>
                    <a:pt x="175545" y="259963"/>
                  </a:lnTo>
                  <a:lnTo>
                    <a:pt x="212161" y="241028"/>
                  </a:lnTo>
                  <a:lnTo>
                    <a:pt x="241037" y="212154"/>
                  </a:lnTo>
                  <a:lnTo>
                    <a:pt x="259975" y="175538"/>
                  </a:lnTo>
                  <a:lnTo>
                    <a:pt x="266776" y="133375"/>
                  </a:lnTo>
                  <a:lnTo>
                    <a:pt x="259975" y="91218"/>
                  </a:lnTo>
                  <a:lnTo>
                    <a:pt x="241037" y="54606"/>
                  </a:lnTo>
                  <a:lnTo>
                    <a:pt x="212161" y="25734"/>
                  </a:lnTo>
                  <a:lnTo>
                    <a:pt x="175545" y="6799"/>
                  </a:lnTo>
                  <a:lnTo>
                    <a:pt x="133388" y="0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55090" y="6287478"/>
              <a:ext cx="128066" cy="12813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93355" y="6614058"/>
              <a:ext cx="69532" cy="695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9298" y="5810135"/>
              <a:ext cx="128143" cy="128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40561" y="5971311"/>
              <a:ext cx="69595" cy="6951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15747" y="6290843"/>
              <a:ext cx="1207770" cy="393700"/>
            </a:xfrm>
            <a:custGeom>
              <a:avLst/>
              <a:gdLst/>
              <a:ahLst/>
              <a:cxnLst/>
              <a:rect l="l" t="t" r="r" b="b"/>
              <a:pathLst>
                <a:path w="1207770" h="393700">
                  <a:moveTo>
                    <a:pt x="46075" y="362280"/>
                  </a:moveTo>
                  <a:lnTo>
                    <a:pt x="44259" y="353314"/>
                  </a:lnTo>
                  <a:lnTo>
                    <a:pt x="39319" y="345998"/>
                  </a:lnTo>
                  <a:lnTo>
                    <a:pt x="32004" y="341058"/>
                  </a:lnTo>
                  <a:lnTo>
                    <a:pt x="23037" y="339242"/>
                  </a:lnTo>
                  <a:lnTo>
                    <a:pt x="14058" y="341058"/>
                  </a:lnTo>
                  <a:lnTo>
                    <a:pt x="6743" y="345998"/>
                  </a:lnTo>
                  <a:lnTo>
                    <a:pt x="1803" y="353314"/>
                  </a:lnTo>
                  <a:lnTo>
                    <a:pt x="0" y="362280"/>
                  </a:lnTo>
                  <a:lnTo>
                    <a:pt x="1803" y="371259"/>
                  </a:lnTo>
                  <a:lnTo>
                    <a:pt x="6743" y="378574"/>
                  </a:lnTo>
                  <a:lnTo>
                    <a:pt x="14058" y="383514"/>
                  </a:lnTo>
                  <a:lnTo>
                    <a:pt x="23037" y="385318"/>
                  </a:lnTo>
                  <a:lnTo>
                    <a:pt x="32004" y="383514"/>
                  </a:lnTo>
                  <a:lnTo>
                    <a:pt x="39319" y="378574"/>
                  </a:lnTo>
                  <a:lnTo>
                    <a:pt x="44259" y="371259"/>
                  </a:lnTo>
                  <a:lnTo>
                    <a:pt x="46075" y="362280"/>
                  </a:lnTo>
                  <a:close/>
                </a:path>
                <a:path w="1207770" h="393700">
                  <a:moveTo>
                    <a:pt x="1131951" y="370547"/>
                  </a:moveTo>
                  <a:lnTo>
                    <a:pt x="1130134" y="361581"/>
                  </a:lnTo>
                  <a:lnTo>
                    <a:pt x="1125194" y="354253"/>
                  </a:lnTo>
                  <a:lnTo>
                    <a:pt x="1117854" y="349313"/>
                  </a:lnTo>
                  <a:lnTo>
                    <a:pt x="1108837" y="347497"/>
                  </a:lnTo>
                  <a:lnTo>
                    <a:pt x="1099883" y="349313"/>
                  </a:lnTo>
                  <a:lnTo>
                    <a:pt x="1092581" y="354253"/>
                  </a:lnTo>
                  <a:lnTo>
                    <a:pt x="1087653" y="361581"/>
                  </a:lnTo>
                  <a:lnTo>
                    <a:pt x="1085850" y="370547"/>
                  </a:lnTo>
                  <a:lnTo>
                    <a:pt x="1087653" y="379526"/>
                  </a:lnTo>
                  <a:lnTo>
                    <a:pt x="1092581" y="386842"/>
                  </a:lnTo>
                  <a:lnTo>
                    <a:pt x="1099883" y="391782"/>
                  </a:lnTo>
                  <a:lnTo>
                    <a:pt x="1108837" y="393585"/>
                  </a:lnTo>
                  <a:lnTo>
                    <a:pt x="1117854" y="391782"/>
                  </a:lnTo>
                  <a:lnTo>
                    <a:pt x="1125194" y="386842"/>
                  </a:lnTo>
                  <a:lnTo>
                    <a:pt x="1130134" y="379526"/>
                  </a:lnTo>
                  <a:lnTo>
                    <a:pt x="1131951" y="370547"/>
                  </a:lnTo>
                  <a:close/>
                </a:path>
                <a:path w="1207770" h="393700">
                  <a:moveTo>
                    <a:pt x="1207389" y="23037"/>
                  </a:moveTo>
                  <a:lnTo>
                    <a:pt x="1205572" y="14071"/>
                  </a:lnTo>
                  <a:lnTo>
                    <a:pt x="1200632" y="6756"/>
                  </a:lnTo>
                  <a:lnTo>
                    <a:pt x="1193292" y="1816"/>
                  </a:lnTo>
                  <a:lnTo>
                    <a:pt x="1184275" y="0"/>
                  </a:lnTo>
                  <a:lnTo>
                    <a:pt x="1175321" y="1816"/>
                  </a:lnTo>
                  <a:lnTo>
                    <a:pt x="1168019" y="6756"/>
                  </a:lnTo>
                  <a:lnTo>
                    <a:pt x="1163091" y="14071"/>
                  </a:lnTo>
                  <a:lnTo>
                    <a:pt x="1161288" y="23037"/>
                  </a:lnTo>
                  <a:lnTo>
                    <a:pt x="1163091" y="32016"/>
                  </a:lnTo>
                  <a:lnTo>
                    <a:pt x="1168019" y="39344"/>
                  </a:lnTo>
                  <a:lnTo>
                    <a:pt x="1175321" y="44284"/>
                  </a:lnTo>
                  <a:lnTo>
                    <a:pt x="1184275" y="46088"/>
                  </a:lnTo>
                  <a:lnTo>
                    <a:pt x="1193292" y="44284"/>
                  </a:lnTo>
                  <a:lnTo>
                    <a:pt x="1200632" y="39344"/>
                  </a:lnTo>
                  <a:lnTo>
                    <a:pt x="1205572" y="32016"/>
                  </a:lnTo>
                  <a:lnTo>
                    <a:pt x="1207389" y="23037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1653" y="6210566"/>
              <a:ext cx="180860" cy="1808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978008" y="487045"/>
              <a:ext cx="128143" cy="12814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082276" y="779906"/>
              <a:ext cx="180848" cy="18097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369295" y="536829"/>
              <a:ext cx="128143" cy="12801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781666" y="851154"/>
              <a:ext cx="69468" cy="6946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783699" y="1172083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476" y="0"/>
                  </a:moveTo>
                  <a:lnTo>
                    <a:pt x="91309" y="6810"/>
                  </a:lnTo>
                  <a:lnTo>
                    <a:pt x="54671" y="25769"/>
                  </a:lnTo>
                  <a:lnTo>
                    <a:pt x="25769" y="54671"/>
                  </a:lnTo>
                  <a:lnTo>
                    <a:pt x="6810" y="91309"/>
                  </a:lnTo>
                  <a:lnTo>
                    <a:pt x="0" y="133476"/>
                  </a:lnTo>
                  <a:lnTo>
                    <a:pt x="6810" y="175630"/>
                  </a:lnTo>
                  <a:lnTo>
                    <a:pt x="25769" y="212237"/>
                  </a:lnTo>
                  <a:lnTo>
                    <a:pt x="54671" y="241101"/>
                  </a:lnTo>
                  <a:lnTo>
                    <a:pt x="91309" y="260029"/>
                  </a:lnTo>
                  <a:lnTo>
                    <a:pt x="133476" y="266826"/>
                  </a:lnTo>
                  <a:lnTo>
                    <a:pt x="175630" y="260029"/>
                  </a:lnTo>
                  <a:lnTo>
                    <a:pt x="212237" y="241101"/>
                  </a:lnTo>
                  <a:lnTo>
                    <a:pt x="241101" y="212237"/>
                  </a:lnTo>
                  <a:lnTo>
                    <a:pt x="260029" y="175630"/>
                  </a:lnTo>
                  <a:lnTo>
                    <a:pt x="266826" y="133476"/>
                  </a:lnTo>
                  <a:lnTo>
                    <a:pt x="260029" y="91309"/>
                  </a:lnTo>
                  <a:lnTo>
                    <a:pt x="241101" y="54671"/>
                  </a:lnTo>
                  <a:lnTo>
                    <a:pt x="212237" y="25769"/>
                  </a:lnTo>
                  <a:lnTo>
                    <a:pt x="175630" y="6810"/>
                  </a:lnTo>
                  <a:lnTo>
                    <a:pt x="133476" y="0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360025" y="1226185"/>
              <a:ext cx="128016" cy="12814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198227" y="1552702"/>
              <a:ext cx="69596" cy="6959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334245" y="748791"/>
              <a:ext cx="128015" cy="12814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545444" y="909955"/>
              <a:ext cx="69596" cy="6959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9620631" y="1229486"/>
              <a:ext cx="1207770" cy="393700"/>
            </a:xfrm>
            <a:custGeom>
              <a:avLst/>
              <a:gdLst/>
              <a:ahLst/>
              <a:cxnLst/>
              <a:rect l="l" t="t" r="r" b="b"/>
              <a:pathLst>
                <a:path w="1207770" h="393700">
                  <a:moveTo>
                    <a:pt x="46101" y="362331"/>
                  </a:moveTo>
                  <a:lnTo>
                    <a:pt x="44284" y="353390"/>
                  </a:lnTo>
                  <a:lnTo>
                    <a:pt x="39344" y="346075"/>
                  </a:lnTo>
                  <a:lnTo>
                    <a:pt x="32004" y="341160"/>
                  </a:lnTo>
                  <a:lnTo>
                    <a:pt x="22987" y="339344"/>
                  </a:lnTo>
                  <a:lnTo>
                    <a:pt x="14033" y="341160"/>
                  </a:lnTo>
                  <a:lnTo>
                    <a:pt x="6731" y="346075"/>
                  </a:lnTo>
                  <a:lnTo>
                    <a:pt x="1803" y="353390"/>
                  </a:lnTo>
                  <a:lnTo>
                    <a:pt x="0" y="362331"/>
                  </a:lnTo>
                  <a:lnTo>
                    <a:pt x="1803" y="371284"/>
                  </a:lnTo>
                  <a:lnTo>
                    <a:pt x="6731" y="378587"/>
                  </a:lnTo>
                  <a:lnTo>
                    <a:pt x="14033" y="383514"/>
                  </a:lnTo>
                  <a:lnTo>
                    <a:pt x="22987" y="385318"/>
                  </a:lnTo>
                  <a:lnTo>
                    <a:pt x="32004" y="383514"/>
                  </a:lnTo>
                  <a:lnTo>
                    <a:pt x="39344" y="378587"/>
                  </a:lnTo>
                  <a:lnTo>
                    <a:pt x="44284" y="371284"/>
                  </a:lnTo>
                  <a:lnTo>
                    <a:pt x="46101" y="362331"/>
                  </a:lnTo>
                  <a:close/>
                </a:path>
                <a:path w="1207770" h="393700">
                  <a:moveTo>
                    <a:pt x="1131951" y="370586"/>
                  </a:moveTo>
                  <a:lnTo>
                    <a:pt x="1130134" y="361645"/>
                  </a:lnTo>
                  <a:lnTo>
                    <a:pt x="1125194" y="354330"/>
                  </a:lnTo>
                  <a:lnTo>
                    <a:pt x="1117854" y="349415"/>
                  </a:lnTo>
                  <a:lnTo>
                    <a:pt x="1108837" y="347599"/>
                  </a:lnTo>
                  <a:lnTo>
                    <a:pt x="1099883" y="349415"/>
                  </a:lnTo>
                  <a:lnTo>
                    <a:pt x="1092581" y="354342"/>
                  </a:lnTo>
                  <a:lnTo>
                    <a:pt x="1087653" y="361645"/>
                  </a:lnTo>
                  <a:lnTo>
                    <a:pt x="1085850" y="370586"/>
                  </a:lnTo>
                  <a:lnTo>
                    <a:pt x="1087653" y="379564"/>
                  </a:lnTo>
                  <a:lnTo>
                    <a:pt x="1092581" y="386905"/>
                  </a:lnTo>
                  <a:lnTo>
                    <a:pt x="1099883" y="391883"/>
                  </a:lnTo>
                  <a:lnTo>
                    <a:pt x="1108837" y="393700"/>
                  </a:lnTo>
                  <a:lnTo>
                    <a:pt x="1117854" y="391883"/>
                  </a:lnTo>
                  <a:lnTo>
                    <a:pt x="1125194" y="386918"/>
                  </a:lnTo>
                  <a:lnTo>
                    <a:pt x="1130134" y="379564"/>
                  </a:lnTo>
                  <a:lnTo>
                    <a:pt x="1131951" y="370586"/>
                  </a:lnTo>
                  <a:close/>
                </a:path>
                <a:path w="1207770" h="393700">
                  <a:moveTo>
                    <a:pt x="1207389" y="23114"/>
                  </a:moveTo>
                  <a:lnTo>
                    <a:pt x="1205572" y="14147"/>
                  </a:lnTo>
                  <a:lnTo>
                    <a:pt x="1200632" y="6794"/>
                  </a:lnTo>
                  <a:lnTo>
                    <a:pt x="1193292" y="1828"/>
                  </a:lnTo>
                  <a:lnTo>
                    <a:pt x="1184275" y="0"/>
                  </a:lnTo>
                  <a:lnTo>
                    <a:pt x="1175321" y="1828"/>
                  </a:lnTo>
                  <a:lnTo>
                    <a:pt x="1168019" y="6794"/>
                  </a:lnTo>
                  <a:lnTo>
                    <a:pt x="1163091" y="14147"/>
                  </a:lnTo>
                  <a:lnTo>
                    <a:pt x="1161288" y="23114"/>
                  </a:lnTo>
                  <a:lnTo>
                    <a:pt x="1163091" y="32067"/>
                  </a:lnTo>
                  <a:lnTo>
                    <a:pt x="1168019" y="39370"/>
                  </a:lnTo>
                  <a:lnTo>
                    <a:pt x="1175321" y="44297"/>
                  </a:lnTo>
                  <a:lnTo>
                    <a:pt x="1184275" y="46101"/>
                  </a:lnTo>
                  <a:lnTo>
                    <a:pt x="1193292" y="44297"/>
                  </a:lnTo>
                  <a:lnTo>
                    <a:pt x="1200632" y="39370"/>
                  </a:lnTo>
                  <a:lnTo>
                    <a:pt x="1205572" y="32067"/>
                  </a:lnTo>
                  <a:lnTo>
                    <a:pt x="1207389" y="23114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217405" y="1295146"/>
              <a:ext cx="180848" cy="18084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1488674" y="501395"/>
              <a:ext cx="121920" cy="393700"/>
            </a:xfrm>
            <a:custGeom>
              <a:avLst/>
              <a:gdLst/>
              <a:ahLst/>
              <a:cxnLst/>
              <a:rect l="l" t="t" r="r" b="b"/>
              <a:pathLst>
                <a:path w="121920" h="393700">
                  <a:moveTo>
                    <a:pt x="46101" y="370586"/>
                  </a:moveTo>
                  <a:lnTo>
                    <a:pt x="44284" y="361619"/>
                  </a:lnTo>
                  <a:lnTo>
                    <a:pt x="39370" y="354266"/>
                  </a:lnTo>
                  <a:lnTo>
                    <a:pt x="32054" y="349300"/>
                  </a:lnTo>
                  <a:lnTo>
                    <a:pt x="23114" y="347472"/>
                  </a:lnTo>
                  <a:lnTo>
                    <a:pt x="14084" y="349300"/>
                  </a:lnTo>
                  <a:lnTo>
                    <a:pt x="6743" y="354266"/>
                  </a:lnTo>
                  <a:lnTo>
                    <a:pt x="1803" y="361619"/>
                  </a:lnTo>
                  <a:lnTo>
                    <a:pt x="0" y="370586"/>
                  </a:lnTo>
                  <a:lnTo>
                    <a:pt x="1803" y="379539"/>
                  </a:lnTo>
                  <a:lnTo>
                    <a:pt x="6743" y="386854"/>
                  </a:lnTo>
                  <a:lnTo>
                    <a:pt x="14084" y="391769"/>
                  </a:lnTo>
                  <a:lnTo>
                    <a:pt x="23114" y="393573"/>
                  </a:lnTo>
                  <a:lnTo>
                    <a:pt x="32054" y="391769"/>
                  </a:lnTo>
                  <a:lnTo>
                    <a:pt x="39370" y="386842"/>
                  </a:lnTo>
                  <a:lnTo>
                    <a:pt x="44284" y="379539"/>
                  </a:lnTo>
                  <a:lnTo>
                    <a:pt x="46101" y="370586"/>
                  </a:lnTo>
                  <a:close/>
                </a:path>
                <a:path w="121920" h="393700">
                  <a:moveTo>
                    <a:pt x="121539" y="23114"/>
                  </a:moveTo>
                  <a:lnTo>
                    <a:pt x="119722" y="14097"/>
                  </a:lnTo>
                  <a:lnTo>
                    <a:pt x="114808" y="6756"/>
                  </a:lnTo>
                  <a:lnTo>
                    <a:pt x="107492" y="1816"/>
                  </a:lnTo>
                  <a:lnTo>
                    <a:pt x="98552" y="0"/>
                  </a:lnTo>
                  <a:lnTo>
                    <a:pt x="89522" y="1816"/>
                  </a:lnTo>
                  <a:lnTo>
                    <a:pt x="82181" y="6756"/>
                  </a:lnTo>
                  <a:lnTo>
                    <a:pt x="77241" y="14097"/>
                  </a:lnTo>
                  <a:lnTo>
                    <a:pt x="75438" y="23114"/>
                  </a:lnTo>
                  <a:lnTo>
                    <a:pt x="77241" y="32067"/>
                  </a:lnTo>
                  <a:lnTo>
                    <a:pt x="82181" y="39382"/>
                  </a:lnTo>
                  <a:lnTo>
                    <a:pt x="89522" y="44297"/>
                  </a:lnTo>
                  <a:lnTo>
                    <a:pt x="98552" y="46101"/>
                  </a:lnTo>
                  <a:lnTo>
                    <a:pt x="107492" y="44297"/>
                  </a:lnTo>
                  <a:lnTo>
                    <a:pt x="114808" y="39370"/>
                  </a:lnTo>
                  <a:lnTo>
                    <a:pt x="119722" y="32067"/>
                  </a:lnTo>
                  <a:lnTo>
                    <a:pt x="121539" y="23114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980546" y="292227"/>
              <a:ext cx="128143" cy="12814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795254" y="558419"/>
              <a:ext cx="180848" cy="18084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661395" y="255397"/>
              <a:ext cx="69469" cy="69469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1891009" y="574675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133350" y="0"/>
                  </a:moveTo>
                  <a:lnTo>
                    <a:pt x="91196" y="6797"/>
                  </a:lnTo>
                  <a:lnTo>
                    <a:pt x="54589" y="25725"/>
                  </a:lnTo>
                  <a:lnTo>
                    <a:pt x="25725" y="54589"/>
                  </a:lnTo>
                  <a:lnTo>
                    <a:pt x="6797" y="91196"/>
                  </a:lnTo>
                  <a:lnTo>
                    <a:pt x="0" y="133350"/>
                  </a:lnTo>
                  <a:lnTo>
                    <a:pt x="6797" y="175503"/>
                  </a:lnTo>
                  <a:lnTo>
                    <a:pt x="25725" y="212110"/>
                  </a:lnTo>
                  <a:lnTo>
                    <a:pt x="54589" y="240974"/>
                  </a:lnTo>
                  <a:lnTo>
                    <a:pt x="91196" y="259902"/>
                  </a:lnTo>
                  <a:lnTo>
                    <a:pt x="133350" y="266700"/>
                  </a:lnTo>
                  <a:lnTo>
                    <a:pt x="175503" y="259902"/>
                  </a:lnTo>
                  <a:lnTo>
                    <a:pt x="212110" y="240974"/>
                  </a:lnTo>
                  <a:lnTo>
                    <a:pt x="240974" y="212110"/>
                  </a:lnTo>
                  <a:lnTo>
                    <a:pt x="259902" y="175503"/>
                  </a:lnTo>
                  <a:lnTo>
                    <a:pt x="266700" y="133350"/>
                  </a:lnTo>
                  <a:lnTo>
                    <a:pt x="259902" y="91196"/>
                  </a:lnTo>
                  <a:lnTo>
                    <a:pt x="240974" y="54589"/>
                  </a:lnTo>
                  <a:lnTo>
                    <a:pt x="212110" y="25725"/>
                  </a:lnTo>
                  <a:lnTo>
                    <a:pt x="175503" y="6797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239754" y="630428"/>
              <a:ext cx="128016" cy="12814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077955" y="956945"/>
              <a:ext cx="69596" cy="695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8777" y="0"/>
            <a:ext cx="11863705" cy="6377940"/>
            <a:chOff x="328777" y="0"/>
            <a:chExt cx="11863705" cy="6377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5439" y="262127"/>
              <a:ext cx="10015728" cy="13213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69007" y="418211"/>
              <a:ext cx="9327515" cy="905510"/>
            </a:xfrm>
            <a:custGeom>
              <a:avLst/>
              <a:gdLst/>
              <a:ahLst/>
              <a:cxnLst/>
              <a:rect l="l" t="t" r="r" b="b"/>
              <a:pathLst>
                <a:path w="9327515" h="905510">
                  <a:moveTo>
                    <a:pt x="9327261" y="0"/>
                  </a:moveTo>
                  <a:lnTo>
                    <a:pt x="929894" y="0"/>
                  </a:lnTo>
                  <a:lnTo>
                    <a:pt x="0" y="452754"/>
                  </a:lnTo>
                  <a:lnTo>
                    <a:pt x="929894" y="905510"/>
                  </a:lnTo>
                  <a:lnTo>
                    <a:pt x="9327261" y="905510"/>
                  </a:lnTo>
                  <a:lnTo>
                    <a:pt x="9327261" y="0"/>
                  </a:lnTo>
                  <a:close/>
                </a:path>
              </a:pathLst>
            </a:custGeom>
            <a:solidFill>
              <a:srgbClr val="D1A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69007" y="418211"/>
              <a:ext cx="9327515" cy="905510"/>
            </a:xfrm>
            <a:custGeom>
              <a:avLst/>
              <a:gdLst/>
              <a:ahLst/>
              <a:cxnLst/>
              <a:rect l="l" t="t" r="r" b="b"/>
              <a:pathLst>
                <a:path w="9327515" h="905510">
                  <a:moveTo>
                    <a:pt x="9327261" y="0"/>
                  </a:moveTo>
                  <a:lnTo>
                    <a:pt x="929894" y="0"/>
                  </a:lnTo>
                  <a:lnTo>
                    <a:pt x="0" y="452754"/>
                  </a:lnTo>
                  <a:lnTo>
                    <a:pt x="929894" y="905510"/>
                  </a:lnTo>
                  <a:lnTo>
                    <a:pt x="9327261" y="905510"/>
                  </a:lnTo>
                  <a:lnTo>
                    <a:pt x="9327261" y="0"/>
                  </a:lnTo>
                  <a:close/>
                </a:path>
              </a:pathLst>
            </a:custGeom>
            <a:ln w="28575">
              <a:solidFill>
                <a:srgbClr val="F0EB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1231" y="0"/>
              <a:ext cx="2850769" cy="26691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7823" y="582168"/>
              <a:ext cx="5778627" cy="56692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215644" y="1694129"/>
            <a:ext cx="8434070" cy="258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Plugin</a:t>
            </a:r>
            <a:r>
              <a:rPr sz="2400" spc="-7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adalah</a:t>
            </a:r>
            <a:r>
              <a:rPr sz="2400" spc="-80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suatu</a:t>
            </a:r>
            <a:r>
              <a:rPr sz="2400" spc="-70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program</a:t>
            </a:r>
            <a:r>
              <a:rPr sz="2400" spc="-7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yang</a:t>
            </a:r>
            <a:r>
              <a:rPr sz="2400" spc="-8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berisi</a:t>
            </a:r>
            <a:r>
              <a:rPr sz="2400" spc="-7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kumpulan</a:t>
            </a:r>
            <a:r>
              <a:rPr sz="2400" spc="-70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kode</a:t>
            </a:r>
            <a:r>
              <a:rPr sz="2400" spc="-6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843B0C"/>
                </a:solidFill>
                <a:latin typeface="Calibri"/>
                <a:cs typeface="Calibri"/>
              </a:rPr>
              <a:t>yang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berfungsi</a:t>
            </a:r>
            <a:r>
              <a:rPr sz="2400" spc="-70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sebagai</a:t>
            </a:r>
            <a:r>
              <a:rPr sz="2400" spc="-60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fitur</a:t>
            </a:r>
            <a:r>
              <a:rPr sz="2400" spc="-5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tambahan</a:t>
            </a:r>
            <a:r>
              <a:rPr sz="2400" spc="-8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yang</a:t>
            </a:r>
            <a:r>
              <a:rPr sz="2400" spc="-7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bisa</a:t>
            </a:r>
            <a:r>
              <a:rPr sz="2400" spc="-70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843B0C"/>
                </a:solidFill>
                <a:latin typeface="Calibri"/>
                <a:cs typeface="Calibri"/>
              </a:rPr>
              <a:t>dimanfaatkan.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880"/>
              </a:spcBef>
            </a:pPr>
            <a:r>
              <a:rPr sz="2400" spc="-10" dirty="0">
                <a:solidFill>
                  <a:srgbClr val="843B0C"/>
                </a:solidFill>
                <a:latin typeface="Calibri"/>
                <a:cs typeface="Calibri"/>
              </a:rPr>
              <a:t>Contoh: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885"/>
              </a:spcBef>
            </a:pP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Jika</a:t>
            </a:r>
            <a:r>
              <a:rPr sz="2400" spc="-90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pengguna</a:t>
            </a:r>
            <a:r>
              <a:rPr sz="2400" spc="-6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website</a:t>
            </a:r>
            <a:r>
              <a:rPr sz="2400" spc="-6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843B0C"/>
                </a:solidFill>
                <a:latin typeface="Calibri"/>
                <a:cs typeface="Calibri"/>
              </a:rPr>
              <a:t>WordPress</a:t>
            </a:r>
            <a:r>
              <a:rPr sz="2400" spc="-70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maka</a:t>
            </a:r>
            <a:r>
              <a:rPr sz="2400" spc="-8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dapat</a:t>
            </a:r>
            <a:r>
              <a:rPr sz="2400" spc="-6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menginstall</a:t>
            </a:r>
            <a:r>
              <a:rPr sz="2400" spc="-9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843B0C"/>
                </a:solidFill>
                <a:latin typeface="Calibri"/>
                <a:cs typeface="Calibri"/>
              </a:rPr>
              <a:t>beraneka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ragam</a:t>
            </a:r>
            <a:r>
              <a:rPr sz="2400" spc="-6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plugin</a:t>
            </a:r>
            <a:r>
              <a:rPr sz="2400" spc="-7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yang</a:t>
            </a:r>
            <a:r>
              <a:rPr sz="2400" spc="-5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843B0C"/>
                </a:solidFill>
                <a:latin typeface="Calibri"/>
                <a:cs typeface="Calibri"/>
              </a:rPr>
              <a:t>dibutuhkan</a:t>
            </a:r>
            <a:r>
              <a:rPr sz="2400" spc="-70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di</a:t>
            </a:r>
            <a:r>
              <a:rPr sz="2400" spc="-5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843B0C"/>
                </a:solidFill>
                <a:latin typeface="Calibri"/>
                <a:cs typeface="Calibri"/>
              </a:rPr>
              <a:t>WP.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0603" y="2585973"/>
            <a:ext cx="11480165" cy="3946525"/>
            <a:chOff x="100603" y="2585973"/>
            <a:chExt cx="11480165" cy="39465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61599" y="2585973"/>
              <a:ext cx="1318641" cy="13804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2043" y="5580252"/>
              <a:ext cx="128130" cy="12813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6322" y="5873114"/>
              <a:ext cx="180873" cy="18087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5713" y="5944298"/>
              <a:ext cx="69519" cy="695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2248" y="6186652"/>
              <a:ext cx="128130" cy="12813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07821" y="6265290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388" y="0"/>
                  </a:moveTo>
                  <a:lnTo>
                    <a:pt x="91225" y="6799"/>
                  </a:lnTo>
                  <a:lnTo>
                    <a:pt x="54608" y="25734"/>
                  </a:lnTo>
                  <a:lnTo>
                    <a:pt x="25734" y="54608"/>
                  </a:lnTo>
                  <a:lnTo>
                    <a:pt x="6799" y="91225"/>
                  </a:lnTo>
                  <a:lnTo>
                    <a:pt x="0" y="133388"/>
                  </a:lnTo>
                  <a:lnTo>
                    <a:pt x="6799" y="175545"/>
                  </a:lnTo>
                  <a:lnTo>
                    <a:pt x="25734" y="212161"/>
                  </a:lnTo>
                  <a:lnTo>
                    <a:pt x="54608" y="241037"/>
                  </a:lnTo>
                  <a:lnTo>
                    <a:pt x="91225" y="259975"/>
                  </a:lnTo>
                  <a:lnTo>
                    <a:pt x="133388" y="266776"/>
                  </a:lnTo>
                  <a:lnTo>
                    <a:pt x="175544" y="259975"/>
                  </a:lnTo>
                  <a:lnTo>
                    <a:pt x="212157" y="241037"/>
                  </a:lnTo>
                  <a:lnTo>
                    <a:pt x="241029" y="212161"/>
                  </a:lnTo>
                  <a:lnTo>
                    <a:pt x="259963" y="175545"/>
                  </a:lnTo>
                  <a:lnTo>
                    <a:pt x="266763" y="133388"/>
                  </a:lnTo>
                  <a:lnTo>
                    <a:pt x="259963" y="91225"/>
                  </a:lnTo>
                  <a:lnTo>
                    <a:pt x="241029" y="54608"/>
                  </a:lnTo>
                  <a:lnTo>
                    <a:pt x="212157" y="25734"/>
                  </a:lnTo>
                  <a:lnTo>
                    <a:pt x="175544" y="6799"/>
                  </a:lnTo>
                  <a:lnTo>
                    <a:pt x="133388" y="0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84033" y="6319342"/>
              <a:ext cx="128130" cy="12813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254" y="5842012"/>
              <a:ext cx="128130" cy="12813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69568" y="6003175"/>
              <a:ext cx="69595" cy="6951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606041" y="6322720"/>
              <a:ext cx="46355" cy="46355"/>
            </a:xfrm>
            <a:custGeom>
              <a:avLst/>
              <a:gdLst/>
              <a:ahLst/>
              <a:cxnLst/>
              <a:rect l="l" t="t" r="r" b="b"/>
              <a:pathLst>
                <a:path w="46355" h="46354">
                  <a:moveTo>
                    <a:pt x="22987" y="0"/>
                  </a:moveTo>
                  <a:lnTo>
                    <a:pt x="14037" y="1810"/>
                  </a:lnTo>
                  <a:lnTo>
                    <a:pt x="6731" y="6746"/>
                  </a:lnTo>
                  <a:lnTo>
                    <a:pt x="1805" y="14069"/>
                  </a:lnTo>
                  <a:lnTo>
                    <a:pt x="0" y="23037"/>
                  </a:lnTo>
                  <a:lnTo>
                    <a:pt x="1805" y="32005"/>
                  </a:lnTo>
                  <a:lnTo>
                    <a:pt x="6731" y="39328"/>
                  </a:lnTo>
                  <a:lnTo>
                    <a:pt x="14037" y="44265"/>
                  </a:lnTo>
                  <a:lnTo>
                    <a:pt x="22987" y="46075"/>
                  </a:lnTo>
                  <a:lnTo>
                    <a:pt x="31936" y="44265"/>
                  </a:lnTo>
                  <a:lnTo>
                    <a:pt x="39243" y="39328"/>
                  </a:lnTo>
                  <a:lnTo>
                    <a:pt x="44168" y="32005"/>
                  </a:lnTo>
                  <a:lnTo>
                    <a:pt x="45974" y="23037"/>
                  </a:lnTo>
                  <a:lnTo>
                    <a:pt x="44168" y="14069"/>
                  </a:lnTo>
                  <a:lnTo>
                    <a:pt x="39243" y="6746"/>
                  </a:lnTo>
                  <a:lnTo>
                    <a:pt x="31936" y="1810"/>
                  </a:lnTo>
                  <a:lnTo>
                    <a:pt x="22987" y="0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03" y="6242430"/>
              <a:ext cx="180867" cy="180873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22311" y="6645923"/>
            <a:ext cx="69519" cy="69532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444703" y="6661949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037" y="0"/>
                </a:moveTo>
                <a:lnTo>
                  <a:pt x="14069" y="1810"/>
                </a:lnTo>
                <a:lnTo>
                  <a:pt x="6746" y="6746"/>
                </a:lnTo>
                <a:lnTo>
                  <a:pt x="1810" y="14069"/>
                </a:lnTo>
                <a:lnTo>
                  <a:pt x="0" y="23037"/>
                </a:lnTo>
                <a:lnTo>
                  <a:pt x="1810" y="32007"/>
                </a:lnTo>
                <a:lnTo>
                  <a:pt x="6746" y="39335"/>
                </a:lnTo>
                <a:lnTo>
                  <a:pt x="14069" y="44276"/>
                </a:lnTo>
                <a:lnTo>
                  <a:pt x="23037" y="46088"/>
                </a:lnTo>
                <a:lnTo>
                  <a:pt x="32005" y="44276"/>
                </a:lnTo>
                <a:lnTo>
                  <a:pt x="39328" y="39335"/>
                </a:lnTo>
                <a:lnTo>
                  <a:pt x="44265" y="32007"/>
                </a:lnTo>
                <a:lnTo>
                  <a:pt x="46075" y="23037"/>
                </a:lnTo>
                <a:lnTo>
                  <a:pt x="44265" y="14069"/>
                </a:lnTo>
                <a:lnTo>
                  <a:pt x="39328" y="6746"/>
                </a:lnTo>
                <a:lnTo>
                  <a:pt x="32005" y="1810"/>
                </a:lnTo>
                <a:lnTo>
                  <a:pt x="23037" y="0"/>
                </a:lnTo>
                <a:close/>
              </a:path>
            </a:pathLst>
          </a:custGeom>
          <a:solidFill>
            <a:srgbClr val="BC8356">
              <a:alpha val="5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30603" y="6670217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87" y="0"/>
                </a:moveTo>
                <a:lnTo>
                  <a:pt x="14037" y="1810"/>
                </a:lnTo>
                <a:lnTo>
                  <a:pt x="6731" y="6746"/>
                </a:lnTo>
                <a:lnTo>
                  <a:pt x="1805" y="14069"/>
                </a:lnTo>
                <a:lnTo>
                  <a:pt x="0" y="23037"/>
                </a:lnTo>
                <a:lnTo>
                  <a:pt x="1805" y="32005"/>
                </a:lnTo>
                <a:lnTo>
                  <a:pt x="6731" y="39328"/>
                </a:lnTo>
                <a:lnTo>
                  <a:pt x="14037" y="44265"/>
                </a:lnTo>
                <a:lnTo>
                  <a:pt x="22987" y="46075"/>
                </a:lnTo>
                <a:lnTo>
                  <a:pt x="31936" y="44265"/>
                </a:lnTo>
                <a:lnTo>
                  <a:pt x="39243" y="39328"/>
                </a:lnTo>
                <a:lnTo>
                  <a:pt x="44168" y="32005"/>
                </a:lnTo>
                <a:lnTo>
                  <a:pt x="45974" y="23037"/>
                </a:lnTo>
                <a:lnTo>
                  <a:pt x="44168" y="14069"/>
                </a:lnTo>
                <a:lnTo>
                  <a:pt x="39243" y="6746"/>
                </a:lnTo>
                <a:lnTo>
                  <a:pt x="31936" y="1810"/>
                </a:lnTo>
                <a:lnTo>
                  <a:pt x="22987" y="0"/>
                </a:lnTo>
                <a:close/>
              </a:path>
            </a:pathLst>
          </a:custGeom>
          <a:solidFill>
            <a:srgbClr val="BC8356">
              <a:alpha val="5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50" y="268224"/>
            <a:ext cx="12211050" cy="6590030"/>
            <a:chOff x="-19050" y="268224"/>
            <a:chExt cx="12211050" cy="6590030"/>
          </a:xfrm>
        </p:grpSpPr>
        <p:sp>
          <p:nvSpPr>
            <p:cNvPr id="3" name="object 3"/>
            <p:cNvSpPr/>
            <p:nvPr/>
          </p:nvSpPr>
          <p:spPr>
            <a:xfrm>
              <a:off x="400050" y="409575"/>
              <a:ext cx="11334750" cy="6019800"/>
            </a:xfrm>
            <a:custGeom>
              <a:avLst/>
              <a:gdLst/>
              <a:ahLst/>
              <a:cxnLst/>
              <a:rect l="l" t="t" r="r" b="b"/>
              <a:pathLst>
                <a:path w="11334750" h="6019800">
                  <a:moveTo>
                    <a:pt x="10885932" y="0"/>
                  </a:moveTo>
                  <a:lnTo>
                    <a:pt x="448830" y="0"/>
                  </a:lnTo>
                  <a:lnTo>
                    <a:pt x="399926" y="2633"/>
                  </a:lnTo>
                  <a:lnTo>
                    <a:pt x="352547" y="10350"/>
                  </a:lnTo>
                  <a:lnTo>
                    <a:pt x="306966" y="22878"/>
                  </a:lnTo>
                  <a:lnTo>
                    <a:pt x="263459" y="39942"/>
                  </a:lnTo>
                  <a:lnTo>
                    <a:pt x="222298" y="61270"/>
                  </a:lnTo>
                  <a:lnTo>
                    <a:pt x="183758" y="86587"/>
                  </a:lnTo>
                  <a:lnTo>
                    <a:pt x="148112" y="115620"/>
                  </a:lnTo>
                  <a:lnTo>
                    <a:pt x="115635" y="148095"/>
                  </a:lnTo>
                  <a:lnTo>
                    <a:pt x="86599" y="183739"/>
                  </a:lnTo>
                  <a:lnTo>
                    <a:pt x="61279" y="222278"/>
                  </a:lnTo>
                  <a:lnTo>
                    <a:pt x="39948" y="263438"/>
                  </a:lnTo>
                  <a:lnTo>
                    <a:pt x="22882" y="306945"/>
                  </a:lnTo>
                  <a:lnTo>
                    <a:pt x="10352" y="352527"/>
                  </a:lnTo>
                  <a:lnTo>
                    <a:pt x="2633" y="399909"/>
                  </a:lnTo>
                  <a:lnTo>
                    <a:pt x="0" y="448817"/>
                  </a:lnTo>
                  <a:lnTo>
                    <a:pt x="0" y="5570956"/>
                  </a:lnTo>
                  <a:lnTo>
                    <a:pt x="2633" y="5619863"/>
                  </a:lnTo>
                  <a:lnTo>
                    <a:pt x="10352" y="5667244"/>
                  </a:lnTo>
                  <a:lnTo>
                    <a:pt x="22882" y="5712826"/>
                  </a:lnTo>
                  <a:lnTo>
                    <a:pt x="39948" y="5756335"/>
                  </a:lnTo>
                  <a:lnTo>
                    <a:pt x="61279" y="5797497"/>
                  </a:lnTo>
                  <a:lnTo>
                    <a:pt x="86599" y="5836038"/>
                  </a:lnTo>
                  <a:lnTo>
                    <a:pt x="115635" y="5871685"/>
                  </a:lnTo>
                  <a:lnTo>
                    <a:pt x="148112" y="5904163"/>
                  </a:lnTo>
                  <a:lnTo>
                    <a:pt x="183758" y="5933199"/>
                  </a:lnTo>
                  <a:lnTo>
                    <a:pt x="222298" y="5958520"/>
                  </a:lnTo>
                  <a:lnTo>
                    <a:pt x="263459" y="5979850"/>
                  </a:lnTo>
                  <a:lnTo>
                    <a:pt x="306966" y="5996917"/>
                  </a:lnTo>
                  <a:lnTo>
                    <a:pt x="352547" y="6009447"/>
                  </a:lnTo>
                  <a:lnTo>
                    <a:pt x="399926" y="6017166"/>
                  </a:lnTo>
                  <a:lnTo>
                    <a:pt x="448830" y="6019800"/>
                  </a:lnTo>
                  <a:lnTo>
                    <a:pt x="10885932" y="6019800"/>
                  </a:lnTo>
                  <a:lnTo>
                    <a:pt x="10934840" y="6017166"/>
                  </a:lnTo>
                  <a:lnTo>
                    <a:pt x="10982222" y="6009447"/>
                  </a:lnTo>
                  <a:lnTo>
                    <a:pt x="11027804" y="5996917"/>
                  </a:lnTo>
                  <a:lnTo>
                    <a:pt x="11071311" y="5979850"/>
                  </a:lnTo>
                  <a:lnTo>
                    <a:pt x="11112471" y="5958520"/>
                  </a:lnTo>
                  <a:lnTo>
                    <a:pt x="11151010" y="5933199"/>
                  </a:lnTo>
                  <a:lnTo>
                    <a:pt x="11186654" y="5904163"/>
                  </a:lnTo>
                  <a:lnTo>
                    <a:pt x="11219129" y="5871685"/>
                  </a:lnTo>
                  <a:lnTo>
                    <a:pt x="11248162" y="5836038"/>
                  </a:lnTo>
                  <a:lnTo>
                    <a:pt x="11273479" y="5797497"/>
                  </a:lnTo>
                  <a:lnTo>
                    <a:pt x="11294807" y="5756335"/>
                  </a:lnTo>
                  <a:lnTo>
                    <a:pt x="11311871" y="5712826"/>
                  </a:lnTo>
                  <a:lnTo>
                    <a:pt x="11324399" y="5667244"/>
                  </a:lnTo>
                  <a:lnTo>
                    <a:pt x="11332116" y="5619863"/>
                  </a:lnTo>
                  <a:lnTo>
                    <a:pt x="11334750" y="5570956"/>
                  </a:lnTo>
                  <a:lnTo>
                    <a:pt x="11334750" y="448817"/>
                  </a:lnTo>
                  <a:lnTo>
                    <a:pt x="11332116" y="399909"/>
                  </a:lnTo>
                  <a:lnTo>
                    <a:pt x="11324399" y="352527"/>
                  </a:lnTo>
                  <a:lnTo>
                    <a:pt x="11311871" y="306945"/>
                  </a:lnTo>
                  <a:lnTo>
                    <a:pt x="11294807" y="263438"/>
                  </a:lnTo>
                  <a:lnTo>
                    <a:pt x="11273479" y="222278"/>
                  </a:lnTo>
                  <a:lnTo>
                    <a:pt x="11248162" y="183739"/>
                  </a:lnTo>
                  <a:lnTo>
                    <a:pt x="11219129" y="148095"/>
                  </a:lnTo>
                  <a:lnTo>
                    <a:pt x="11186654" y="115620"/>
                  </a:lnTo>
                  <a:lnTo>
                    <a:pt x="11151010" y="86587"/>
                  </a:lnTo>
                  <a:lnTo>
                    <a:pt x="11112471" y="61270"/>
                  </a:lnTo>
                  <a:lnTo>
                    <a:pt x="11071311" y="39942"/>
                  </a:lnTo>
                  <a:lnTo>
                    <a:pt x="11027804" y="22878"/>
                  </a:lnTo>
                  <a:lnTo>
                    <a:pt x="10982222" y="10350"/>
                  </a:lnTo>
                  <a:lnTo>
                    <a:pt x="10934840" y="2633"/>
                  </a:lnTo>
                  <a:lnTo>
                    <a:pt x="10885932" y="0"/>
                  </a:lnTo>
                  <a:close/>
                </a:path>
              </a:pathLst>
            </a:custGeom>
            <a:solidFill>
              <a:srgbClr val="EDE1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0050" y="409575"/>
              <a:ext cx="11334750" cy="6019800"/>
            </a:xfrm>
            <a:custGeom>
              <a:avLst/>
              <a:gdLst/>
              <a:ahLst/>
              <a:cxnLst/>
              <a:rect l="l" t="t" r="r" b="b"/>
              <a:pathLst>
                <a:path w="11334750" h="6019800">
                  <a:moveTo>
                    <a:pt x="0" y="448817"/>
                  </a:moveTo>
                  <a:lnTo>
                    <a:pt x="2633" y="399909"/>
                  </a:lnTo>
                  <a:lnTo>
                    <a:pt x="10352" y="352527"/>
                  </a:lnTo>
                  <a:lnTo>
                    <a:pt x="22882" y="306945"/>
                  </a:lnTo>
                  <a:lnTo>
                    <a:pt x="39948" y="263438"/>
                  </a:lnTo>
                  <a:lnTo>
                    <a:pt x="61279" y="222278"/>
                  </a:lnTo>
                  <a:lnTo>
                    <a:pt x="86599" y="183739"/>
                  </a:lnTo>
                  <a:lnTo>
                    <a:pt x="115635" y="148095"/>
                  </a:lnTo>
                  <a:lnTo>
                    <a:pt x="148112" y="115620"/>
                  </a:lnTo>
                  <a:lnTo>
                    <a:pt x="183758" y="86587"/>
                  </a:lnTo>
                  <a:lnTo>
                    <a:pt x="222298" y="61270"/>
                  </a:lnTo>
                  <a:lnTo>
                    <a:pt x="263459" y="39942"/>
                  </a:lnTo>
                  <a:lnTo>
                    <a:pt x="306966" y="22878"/>
                  </a:lnTo>
                  <a:lnTo>
                    <a:pt x="352547" y="10350"/>
                  </a:lnTo>
                  <a:lnTo>
                    <a:pt x="399926" y="2633"/>
                  </a:lnTo>
                  <a:lnTo>
                    <a:pt x="448830" y="0"/>
                  </a:lnTo>
                  <a:lnTo>
                    <a:pt x="10885932" y="0"/>
                  </a:lnTo>
                  <a:lnTo>
                    <a:pt x="10934840" y="2633"/>
                  </a:lnTo>
                  <a:lnTo>
                    <a:pt x="10982222" y="10350"/>
                  </a:lnTo>
                  <a:lnTo>
                    <a:pt x="11027804" y="22878"/>
                  </a:lnTo>
                  <a:lnTo>
                    <a:pt x="11071311" y="39942"/>
                  </a:lnTo>
                  <a:lnTo>
                    <a:pt x="11112471" y="61270"/>
                  </a:lnTo>
                  <a:lnTo>
                    <a:pt x="11151010" y="86587"/>
                  </a:lnTo>
                  <a:lnTo>
                    <a:pt x="11186654" y="115620"/>
                  </a:lnTo>
                  <a:lnTo>
                    <a:pt x="11219129" y="148095"/>
                  </a:lnTo>
                  <a:lnTo>
                    <a:pt x="11248162" y="183739"/>
                  </a:lnTo>
                  <a:lnTo>
                    <a:pt x="11273479" y="222278"/>
                  </a:lnTo>
                  <a:lnTo>
                    <a:pt x="11294807" y="263438"/>
                  </a:lnTo>
                  <a:lnTo>
                    <a:pt x="11311871" y="306945"/>
                  </a:lnTo>
                  <a:lnTo>
                    <a:pt x="11324399" y="352527"/>
                  </a:lnTo>
                  <a:lnTo>
                    <a:pt x="11332116" y="399909"/>
                  </a:lnTo>
                  <a:lnTo>
                    <a:pt x="11334750" y="448817"/>
                  </a:lnTo>
                  <a:lnTo>
                    <a:pt x="11334750" y="5570956"/>
                  </a:lnTo>
                  <a:lnTo>
                    <a:pt x="11332116" y="5619863"/>
                  </a:lnTo>
                  <a:lnTo>
                    <a:pt x="11324399" y="5667244"/>
                  </a:lnTo>
                  <a:lnTo>
                    <a:pt x="11311871" y="5712826"/>
                  </a:lnTo>
                  <a:lnTo>
                    <a:pt x="11294807" y="5756335"/>
                  </a:lnTo>
                  <a:lnTo>
                    <a:pt x="11273479" y="5797497"/>
                  </a:lnTo>
                  <a:lnTo>
                    <a:pt x="11248162" y="5836038"/>
                  </a:lnTo>
                  <a:lnTo>
                    <a:pt x="11219129" y="5871685"/>
                  </a:lnTo>
                  <a:lnTo>
                    <a:pt x="11186654" y="5904163"/>
                  </a:lnTo>
                  <a:lnTo>
                    <a:pt x="11151010" y="5933199"/>
                  </a:lnTo>
                  <a:lnTo>
                    <a:pt x="11112471" y="5958520"/>
                  </a:lnTo>
                  <a:lnTo>
                    <a:pt x="11071311" y="5979850"/>
                  </a:lnTo>
                  <a:lnTo>
                    <a:pt x="11027804" y="5996917"/>
                  </a:lnTo>
                  <a:lnTo>
                    <a:pt x="10982222" y="6009447"/>
                  </a:lnTo>
                  <a:lnTo>
                    <a:pt x="10934840" y="6017166"/>
                  </a:lnTo>
                  <a:lnTo>
                    <a:pt x="10885932" y="6019800"/>
                  </a:lnTo>
                  <a:lnTo>
                    <a:pt x="448830" y="6019800"/>
                  </a:lnTo>
                  <a:lnTo>
                    <a:pt x="399926" y="6017166"/>
                  </a:lnTo>
                  <a:lnTo>
                    <a:pt x="352547" y="6009447"/>
                  </a:lnTo>
                  <a:lnTo>
                    <a:pt x="306966" y="5996917"/>
                  </a:lnTo>
                  <a:lnTo>
                    <a:pt x="263459" y="5979850"/>
                  </a:lnTo>
                  <a:lnTo>
                    <a:pt x="222298" y="5958520"/>
                  </a:lnTo>
                  <a:lnTo>
                    <a:pt x="183758" y="5933199"/>
                  </a:lnTo>
                  <a:lnTo>
                    <a:pt x="148112" y="5904163"/>
                  </a:lnTo>
                  <a:lnTo>
                    <a:pt x="115635" y="5871685"/>
                  </a:lnTo>
                  <a:lnTo>
                    <a:pt x="86599" y="5836038"/>
                  </a:lnTo>
                  <a:lnTo>
                    <a:pt x="61279" y="5797497"/>
                  </a:lnTo>
                  <a:lnTo>
                    <a:pt x="39948" y="5756335"/>
                  </a:lnTo>
                  <a:lnTo>
                    <a:pt x="22882" y="5712826"/>
                  </a:lnTo>
                  <a:lnTo>
                    <a:pt x="10352" y="5667244"/>
                  </a:lnTo>
                  <a:lnTo>
                    <a:pt x="2633" y="5619863"/>
                  </a:lnTo>
                  <a:lnTo>
                    <a:pt x="0" y="5570956"/>
                  </a:lnTo>
                  <a:lnTo>
                    <a:pt x="0" y="448817"/>
                  </a:lnTo>
                  <a:close/>
                </a:path>
              </a:pathLst>
            </a:custGeom>
            <a:ln w="38100">
              <a:solidFill>
                <a:srgbClr val="F8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1660" y="477520"/>
              <a:ext cx="11329035" cy="5948680"/>
            </a:xfrm>
            <a:custGeom>
              <a:avLst/>
              <a:gdLst/>
              <a:ahLst/>
              <a:cxnLst/>
              <a:rect l="l" t="t" r="r" b="b"/>
              <a:pathLst>
                <a:path w="11329035" h="5948680">
                  <a:moveTo>
                    <a:pt x="291706" y="5206"/>
                  </a:moveTo>
                  <a:lnTo>
                    <a:pt x="291706" y="3095752"/>
                  </a:lnTo>
                </a:path>
                <a:path w="11329035" h="5948680">
                  <a:moveTo>
                    <a:pt x="564489" y="5206"/>
                  </a:moveTo>
                  <a:lnTo>
                    <a:pt x="564489" y="3095752"/>
                  </a:lnTo>
                </a:path>
                <a:path w="11329035" h="5948680">
                  <a:moveTo>
                    <a:pt x="846340" y="5206"/>
                  </a:moveTo>
                  <a:lnTo>
                    <a:pt x="846340" y="3095752"/>
                  </a:lnTo>
                </a:path>
                <a:path w="11329035" h="5948680">
                  <a:moveTo>
                    <a:pt x="1119136" y="5206"/>
                  </a:moveTo>
                  <a:lnTo>
                    <a:pt x="1119136" y="3095752"/>
                  </a:lnTo>
                </a:path>
                <a:path w="11329035" h="5948680">
                  <a:moveTo>
                    <a:pt x="1391932" y="5206"/>
                  </a:moveTo>
                  <a:lnTo>
                    <a:pt x="1391932" y="3095752"/>
                  </a:lnTo>
                </a:path>
                <a:path w="11329035" h="5948680">
                  <a:moveTo>
                    <a:pt x="1664728" y="5206"/>
                  </a:moveTo>
                  <a:lnTo>
                    <a:pt x="1664728" y="3095752"/>
                  </a:lnTo>
                </a:path>
                <a:path w="11329035" h="5948680">
                  <a:moveTo>
                    <a:pt x="1946541" y="5206"/>
                  </a:moveTo>
                  <a:lnTo>
                    <a:pt x="1946541" y="3095752"/>
                  </a:lnTo>
                </a:path>
                <a:path w="11329035" h="5948680">
                  <a:moveTo>
                    <a:pt x="2219337" y="5206"/>
                  </a:moveTo>
                  <a:lnTo>
                    <a:pt x="2219337" y="3095752"/>
                  </a:lnTo>
                </a:path>
                <a:path w="11329035" h="5948680">
                  <a:moveTo>
                    <a:pt x="2482989" y="5206"/>
                  </a:moveTo>
                  <a:lnTo>
                    <a:pt x="2482989" y="3095752"/>
                  </a:lnTo>
                </a:path>
                <a:path w="11329035" h="5948680">
                  <a:moveTo>
                    <a:pt x="2755785" y="5206"/>
                  </a:moveTo>
                  <a:lnTo>
                    <a:pt x="2755785" y="3095752"/>
                  </a:lnTo>
                </a:path>
                <a:path w="11329035" h="5948680">
                  <a:moveTo>
                    <a:pt x="3037725" y="5206"/>
                  </a:moveTo>
                  <a:lnTo>
                    <a:pt x="3037725" y="3095752"/>
                  </a:lnTo>
                </a:path>
                <a:path w="11329035" h="5948680">
                  <a:moveTo>
                    <a:pt x="3310521" y="5206"/>
                  </a:moveTo>
                  <a:lnTo>
                    <a:pt x="3310521" y="3095752"/>
                  </a:lnTo>
                </a:path>
                <a:path w="11329035" h="5948680">
                  <a:moveTo>
                    <a:pt x="3583190" y="5206"/>
                  </a:moveTo>
                  <a:lnTo>
                    <a:pt x="3583190" y="3095752"/>
                  </a:lnTo>
                </a:path>
                <a:path w="11329035" h="5948680">
                  <a:moveTo>
                    <a:pt x="3855986" y="5206"/>
                  </a:moveTo>
                  <a:lnTo>
                    <a:pt x="3855986" y="3095752"/>
                  </a:lnTo>
                </a:path>
                <a:path w="11329035" h="5948680">
                  <a:moveTo>
                    <a:pt x="4137926" y="5206"/>
                  </a:moveTo>
                  <a:lnTo>
                    <a:pt x="4137926" y="3095752"/>
                  </a:lnTo>
                </a:path>
                <a:path w="11329035" h="5948680">
                  <a:moveTo>
                    <a:pt x="4410722" y="5206"/>
                  </a:moveTo>
                  <a:lnTo>
                    <a:pt x="4410722" y="3095752"/>
                  </a:lnTo>
                </a:path>
                <a:path w="11329035" h="5948680">
                  <a:moveTo>
                    <a:pt x="4692535" y="5206"/>
                  </a:moveTo>
                  <a:lnTo>
                    <a:pt x="4692535" y="3095752"/>
                  </a:lnTo>
                </a:path>
                <a:path w="11329035" h="5948680">
                  <a:moveTo>
                    <a:pt x="4965331" y="5206"/>
                  </a:moveTo>
                  <a:lnTo>
                    <a:pt x="4965331" y="3095752"/>
                  </a:lnTo>
                </a:path>
                <a:path w="11329035" h="5948680">
                  <a:moveTo>
                    <a:pt x="5247144" y="5206"/>
                  </a:moveTo>
                  <a:lnTo>
                    <a:pt x="5247144" y="3095752"/>
                  </a:lnTo>
                </a:path>
                <a:path w="11329035" h="5948680">
                  <a:moveTo>
                    <a:pt x="5519940" y="5206"/>
                  </a:moveTo>
                  <a:lnTo>
                    <a:pt x="5519940" y="3095752"/>
                  </a:lnTo>
                </a:path>
                <a:path w="11329035" h="5948680">
                  <a:moveTo>
                    <a:pt x="9842" y="2868294"/>
                  </a:moveTo>
                  <a:lnTo>
                    <a:pt x="5829185" y="2868294"/>
                  </a:lnTo>
                </a:path>
                <a:path w="11329035" h="5948680">
                  <a:moveTo>
                    <a:pt x="9842" y="2602103"/>
                  </a:moveTo>
                  <a:lnTo>
                    <a:pt x="5829185" y="2602103"/>
                  </a:lnTo>
                </a:path>
                <a:path w="11329035" h="5948680">
                  <a:moveTo>
                    <a:pt x="9842" y="2344546"/>
                  </a:moveTo>
                  <a:lnTo>
                    <a:pt x="5829185" y="2344546"/>
                  </a:lnTo>
                </a:path>
                <a:path w="11329035" h="5948680">
                  <a:moveTo>
                    <a:pt x="9842" y="2086990"/>
                  </a:moveTo>
                  <a:lnTo>
                    <a:pt x="5829185" y="2086990"/>
                  </a:lnTo>
                </a:path>
                <a:path w="11329035" h="5948680">
                  <a:moveTo>
                    <a:pt x="9842" y="1829562"/>
                  </a:moveTo>
                  <a:lnTo>
                    <a:pt x="5829185" y="1829562"/>
                  </a:lnTo>
                </a:path>
                <a:path w="11329035" h="5948680">
                  <a:moveTo>
                    <a:pt x="9842" y="1563369"/>
                  </a:moveTo>
                  <a:lnTo>
                    <a:pt x="5829185" y="1563369"/>
                  </a:lnTo>
                </a:path>
                <a:path w="11329035" h="5948680">
                  <a:moveTo>
                    <a:pt x="9842" y="1305814"/>
                  </a:moveTo>
                  <a:lnTo>
                    <a:pt x="5829185" y="1305814"/>
                  </a:lnTo>
                </a:path>
                <a:path w="11329035" h="5948680">
                  <a:moveTo>
                    <a:pt x="9842" y="1039749"/>
                  </a:moveTo>
                  <a:lnTo>
                    <a:pt x="5829185" y="1039749"/>
                  </a:lnTo>
                </a:path>
                <a:path w="11329035" h="5948680">
                  <a:moveTo>
                    <a:pt x="281863" y="2858007"/>
                  </a:moveTo>
                  <a:lnTo>
                    <a:pt x="281863" y="5948591"/>
                  </a:lnTo>
                </a:path>
                <a:path w="11329035" h="5948680">
                  <a:moveTo>
                    <a:pt x="554647" y="2858007"/>
                  </a:moveTo>
                  <a:lnTo>
                    <a:pt x="554647" y="5948591"/>
                  </a:lnTo>
                </a:path>
                <a:path w="11329035" h="5948680">
                  <a:moveTo>
                    <a:pt x="836523" y="2858007"/>
                  </a:moveTo>
                  <a:lnTo>
                    <a:pt x="836523" y="5948591"/>
                  </a:lnTo>
                </a:path>
                <a:path w="11329035" h="5948680">
                  <a:moveTo>
                    <a:pt x="1109357" y="2858007"/>
                  </a:moveTo>
                  <a:lnTo>
                    <a:pt x="1109357" y="5948591"/>
                  </a:lnTo>
                </a:path>
                <a:path w="11329035" h="5948680">
                  <a:moveTo>
                    <a:pt x="1382026" y="2858007"/>
                  </a:moveTo>
                  <a:lnTo>
                    <a:pt x="1382026" y="5948591"/>
                  </a:lnTo>
                </a:path>
                <a:path w="11329035" h="5948680">
                  <a:moveTo>
                    <a:pt x="1654822" y="2858007"/>
                  </a:moveTo>
                  <a:lnTo>
                    <a:pt x="1654822" y="5948591"/>
                  </a:lnTo>
                </a:path>
                <a:path w="11329035" h="5948680">
                  <a:moveTo>
                    <a:pt x="1936762" y="2858007"/>
                  </a:moveTo>
                  <a:lnTo>
                    <a:pt x="1936762" y="5948591"/>
                  </a:lnTo>
                </a:path>
                <a:path w="11329035" h="5948680">
                  <a:moveTo>
                    <a:pt x="2209558" y="2858007"/>
                  </a:moveTo>
                  <a:lnTo>
                    <a:pt x="2209558" y="5948591"/>
                  </a:lnTo>
                </a:path>
                <a:path w="11329035" h="5948680">
                  <a:moveTo>
                    <a:pt x="2473210" y="2858007"/>
                  </a:moveTo>
                  <a:lnTo>
                    <a:pt x="2473210" y="5948591"/>
                  </a:lnTo>
                </a:path>
                <a:path w="11329035" h="5948680">
                  <a:moveTo>
                    <a:pt x="2746006" y="2858007"/>
                  </a:moveTo>
                  <a:lnTo>
                    <a:pt x="2746006" y="5948591"/>
                  </a:lnTo>
                </a:path>
                <a:path w="11329035" h="5948680">
                  <a:moveTo>
                    <a:pt x="3027819" y="2858007"/>
                  </a:moveTo>
                  <a:lnTo>
                    <a:pt x="3027819" y="5948591"/>
                  </a:lnTo>
                </a:path>
                <a:path w="11329035" h="5948680">
                  <a:moveTo>
                    <a:pt x="3300615" y="2858007"/>
                  </a:moveTo>
                  <a:lnTo>
                    <a:pt x="3300615" y="5948591"/>
                  </a:lnTo>
                </a:path>
                <a:path w="11329035" h="5948680">
                  <a:moveTo>
                    <a:pt x="3573411" y="2858007"/>
                  </a:moveTo>
                  <a:lnTo>
                    <a:pt x="3573411" y="5948591"/>
                  </a:lnTo>
                </a:path>
                <a:path w="11329035" h="5948680">
                  <a:moveTo>
                    <a:pt x="3846207" y="2858007"/>
                  </a:moveTo>
                  <a:lnTo>
                    <a:pt x="3846207" y="5948591"/>
                  </a:lnTo>
                </a:path>
                <a:path w="11329035" h="5948680">
                  <a:moveTo>
                    <a:pt x="4128020" y="2858007"/>
                  </a:moveTo>
                  <a:lnTo>
                    <a:pt x="4128020" y="5948591"/>
                  </a:lnTo>
                </a:path>
                <a:path w="11329035" h="5948680">
                  <a:moveTo>
                    <a:pt x="4400816" y="2858007"/>
                  </a:moveTo>
                  <a:lnTo>
                    <a:pt x="4400816" y="5948591"/>
                  </a:lnTo>
                </a:path>
                <a:path w="11329035" h="5948680">
                  <a:moveTo>
                    <a:pt x="4682756" y="2858007"/>
                  </a:moveTo>
                  <a:lnTo>
                    <a:pt x="4682756" y="5948591"/>
                  </a:lnTo>
                </a:path>
                <a:path w="11329035" h="5948680">
                  <a:moveTo>
                    <a:pt x="4955425" y="2858007"/>
                  </a:moveTo>
                  <a:lnTo>
                    <a:pt x="4955425" y="5948591"/>
                  </a:lnTo>
                </a:path>
                <a:path w="11329035" h="5948680">
                  <a:moveTo>
                    <a:pt x="5237365" y="2858007"/>
                  </a:moveTo>
                  <a:lnTo>
                    <a:pt x="5237365" y="5948591"/>
                  </a:lnTo>
                </a:path>
                <a:path w="11329035" h="5948680">
                  <a:moveTo>
                    <a:pt x="5510161" y="2858007"/>
                  </a:moveTo>
                  <a:lnTo>
                    <a:pt x="5510161" y="5948591"/>
                  </a:lnTo>
                </a:path>
                <a:path w="11329035" h="5948680">
                  <a:moveTo>
                    <a:pt x="0" y="5721083"/>
                  </a:moveTo>
                  <a:lnTo>
                    <a:pt x="5819279" y="5721083"/>
                  </a:lnTo>
                </a:path>
                <a:path w="11329035" h="5948680">
                  <a:moveTo>
                    <a:pt x="0" y="5454954"/>
                  </a:moveTo>
                  <a:lnTo>
                    <a:pt x="5819279" y="5454954"/>
                  </a:lnTo>
                </a:path>
                <a:path w="11329035" h="5948680">
                  <a:moveTo>
                    <a:pt x="0" y="5197411"/>
                  </a:moveTo>
                  <a:lnTo>
                    <a:pt x="5819279" y="5197398"/>
                  </a:lnTo>
                </a:path>
                <a:path w="11329035" h="5948680">
                  <a:moveTo>
                    <a:pt x="0" y="4939919"/>
                  </a:moveTo>
                  <a:lnTo>
                    <a:pt x="5819279" y="4939919"/>
                  </a:lnTo>
                </a:path>
                <a:path w="11329035" h="5948680">
                  <a:moveTo>
                    <a:pt x="0" y="4682362"/>
                  </a:moveTo>
                  <a:lnTo>
                    <a:pt x="5819279" y="4682362"/>
                  </a:lnTo>
                </a:path>
                <a:path w="11329035" h="5948680">
                  <a:moveTo>
                    <a:pt x="0" y="4416171"/>
                  </a:moveTo>
                  <a:lnTo>
                    <a:pt x="5819279" y="4416171"/>
                  </a:lnTo>
                </a:path>
                <a:path w="11329035" h="5948680">
                  <a:moveTo>
                    <a:pt x="0" y="4158615"/>
                  </a:moveTo>
                  <a:lnTo>
                    <a:pt x="5819279" y="4158615"/>
                  </a:lnTo>
                </a:path>
                <a:path w="11329035" h="5948680">
                  <a:moveTo>
                    <a:pt x="0" y="3892550"/>
                  </a:moveTo>
                  <a:lnTo>
                    <a:pt x="5819279" y="3892550"/>
                  </a:lnTo>
                </a:path>
                <a:path w="11329035" h="5948680">
                  <a:moveTo>
                    <a:pt x="0" y="3634993"/>
                  </a:moveTo>
                  <a:lnTo>
                    <a:pt x="5819279" y="3634993"/>
                  </a:lnTo>
                </a:path>
                <a:path w="11329035" h="5948680">
                  <a:moveTo>
                    <a:pt x="0" y="3368802"/>
                  </a:moveTo>
                  <a:lnTo>
                    <a:pt x="5819279" y="3368802"/>
                  </a:lnTo>
                </a:path>
                <a:path w="11329035" h="5948680">
                  <a:moveTo>
                    <a:pt x="0" y="3111245"/>
                  </a:moveTo>
                  <a:lnTo>
                    <a:pt x="5819279" y="3111245"/>
                  </a:lnTo>
                </a:path>
                <a:path w="11329035" h="5948680">
                  <a:moveTo>
                    <a:pt x="5791212" y="0"/>
                  </a:moveTo>
                  <a:lnTo>
                    <a:pt x="5791212" y="3090671"/>
                  </a:lnTo>
                </a:path>
                <a:path w="11329035" h="5948680">
                  <a:moveTo>
                    <a:pt x="6064008" y="0"/>
                  </a:moveTo>
                  <a:lnTo>
                    <a:pt x="6064008" y="3090671"/>
                  </a:lnTo>
                </a:path>
                <a:path w="11329035" h="5948680">
                  <a:moveTo>
                    <a:pt x="6345948" y="0"/>
                  </a:moveTo>
                  <a:lnTo>
                    <a:pt x="6345948" y="3090671"/>
                  </a:lnTo>
                </a:path>
                <a:path w="11329035" h="5948680">
                  <a:moveTo>
                    <a:pt x="6618744" y="0"/>
                  </a:moveTo>
                  <a:lnTo>
                    <a:pt x="6618744" y="3090671"/>
                  </a:lnTo>
                </a:path>
                <a:path w="11329035" h="5948680">
                  <a:moveTo>
                    <a:pt x="6891413" y="0"/>
                  </a:moveTo>
                  <a:lnTo>
                    <a:pt x="6891413" y="3090671"/>
                  </a:lnTo>
                </a:path>
                <a:path w="11329035" h="5948680">
                  <a:moveTo>
                    <a:pt x="7164209" y="0"/>
                  </a:moveTo>
                  <a:lnTo>
                    <a:pt x="7164209" y="3090671"/>
                  </a:lnTo>
                </a:path>
                <a:path w="11329035" h="5948680">
                  <a:moveTo>
                    <a:pt x="7446149" y="0"/>
                  </a:moveTo>
                  <a:lnTo>
                    <a:pt x="7446149" y="3090671"/>
                  </a:lnTo>
                </a:path>
                <a:path w="11329035" h="5948680">
                  <a:moveTo>
                    <a:pt x="7718945" y="0"/>
                  </a:moveTo>
                  <a:lnTo>
                    <a:pt x="7718945" y="3090671"/>
                  </a:lnTo>
                </a:path>
                <a:path w="11329035" h="5948680">
                  <a:moveTo>
                    <a:pt x="7982597" y="0"/>
                  </a:moveTo>
                  <a:lnTo>
                    <a:pt x="7982597" y="3090671"/>
                  </a:lnTo>
                </a:path>
                <a:path w="11329035" h="5948680">
                  <a:moveTo>
                    <a:pt x="8255393" y="0"/>
                  </a:moveTo>
                  <a:lnTo>
                    <a:pt x="8255393" y="3090671"/>
                  </a:lnTo>
                </a:path>
                <a:path w="11329035" h="5948680">
                  <a:moveTo>
                    <a:pt x="8537206" y="0"/>
                  </a:moveTo>
                  <a:lnTo>
                    <a:pt x="8537206" y="3090671"/>
                  </a:lnTo>
                </a:path>
                <a:path w="11329035" h="5948680">
                  <a:moveTo>
                    <a:pt x="8810002" y="0"/>
                  </a:moveTo>
                  <a:lnTo>
                    <a:pt x="8810002" y="3090671"/>
                  </a:lnTo>
                </a:path>
                <a:path w="11329035" h="5948680">
                  <a:moveTo>
                    <a:pt x="9082798" y="0"/>
                  </a:moveTo>
                  <a:lnTo>
                    <a:pt x="9082798" y="3090671"/>
                  </a:lnTo>
                </a:path>
                <a:path w="11329035" h="5948680">
                  <a:moveTo>
                    <a:pt x="9355594" y="0"/>
                  </a:moveTo>
                  <a:lnTo>
                    <a:pt x="9355594" y="3090671"/>
                  </a:lnTo>
                </a:path>
                <a:path w="11329035" h="5948680">
                  <a:moveTo>
                    <a:pt x="9637407" y="0"/>
                  </a:moveTo>
                  <a:lnTo>
                    <a:pt x="9637407" y="3090671"/>
                  </a:lnTo>
                </a:path>
                <a:path w="11329035" h="5948680">
                  <a:moveTo>
                    <a:pt x="9910203" y="0"/>
                  </a:moveTo>
                  <a:lnTo>
                    <a:pt x="9910203" y="3090671"/>
                  </a:lnTo>
                </a:path>
                <a:path w="11329035" h="5948680">
                  <a:moveTo>
                    <a:pt x="10192143" y="0"/>
                  </a:moveTo>
                  <a:lnTo>
                    <a:pt x="10192143" y="3090671"/>
                  </a:lnTo>
                </a:path>
                <a:path w="11329035" h="5948680">
                  <a:moveTo>
                    <a:pt x="10464939" y="0"/>
                  </a:moveTo>
                  <a:lnTo>
                    <a:pt x="10464939" y="3090671"/>
                  </a:lnTo>
                </a:path>
                <a:path w="11329035" h="5948680">
                  <a:moveTo>
                    <a:pt x="10746752" y="0"/>
                  </a:moveTo>
                  <a:lnTo>
                    <a:pt x="10746752" y="3090671"/>
                  </a:lnTo>
                </a:path>
                <a:path w="11329035" h="5948680">
                  <a:moveTo>
                    <a:pt x="11019548" y="0"/>
                  </a:moveTo>
                  <a:lnTo>
                    <a:pt x="11019548" y="3090671"/>
                  </a:lnTo>
                </a:path>
                <a:path w="11329035" h="5948680">
                  <a:moveTo>
                    <a:pt x="5509399" y="2863088"/>
                  </a:moveTo>
                  <a:lnTo>
                    <a:pt x="11328666" y="2863088"/>
                  </a:lnTo>
                </a:path>
                <a:path w="11329035" h="5948680">
                  <a:moveTo>
                    <a:pt x="5509399" y="2597022"/>
                  </a:moveTo>
                  <a:lnTo>
                    <a:pt x="11328666" y="2597022"/>
                  </a:lnTo>
                </a:path>
                <a:path w="11329035" h="5948680">
                  <a:moveTo>
                    <a:pt x="5509399" y="2339466"/>
                  </a:moveTo>
                  <a:lnTo>
                    <a:pt x="11328666" y="2339466"/>
                  </a:lnTo>
                </a:path>
                <a:path w="11329035" h="5948680">
                  <a:moveTo>
                    <a:pt x="5509399" y="2081910"/>
                  </a:moveTo>
                  <a:lnTo>
                    <a:pt x="11328666" y="2081910"/>
                  </a:lnTo>
                </a:path>
                <a:path w="11329035" h="5948680">
                  <a:moveTo>
                    <a:pt x="5509399" y="1824354"/>
                  </a:moveTo>
                  <a:lnTo>
                    <a:pt x="11328666" y="1824354"/>
                  </a:lnTo>
                </a:path>
                <a:path w="11329035" h="5948680">
                  <a:moveTo>
                    <a:pt x="5509399" y="1558289"/>
                  </a:moveTo>
                  <a:lnTo>
                    <a:pt x="11328666" y="1558289"/>
                  </a:lnTo>
                </a:path>
                <a:path w="11329035" h="5948680">
                  <a:moveTo>
                    <a:pt x="5509399" y="1300733"/>
                  </a:moveTo>
                  <a:lnTo>
                    <a:pt x="11328666" y="1300733"/>
                  </a:lnTo>
                </a:path>
                <a:path w="11329035" h="5948680">
                  <a:moveTo>
                    <a:pt x="5509399" y="1034541"/>
                  </a:moveTo>
                  <a:lnTo>
                    <a:pt x="11328666" y="1034541"/>
                  </a:lnTo>
                </a:path>
                <a:path w="11329035" h="5948680">
                  <a:moveTo>
                    <a:pt x="5509399" y="776985"/>
                  </a:moveTo>
                  <a:lnTo>
                    <a:pt x="11328666" y="776985"/>
                  </a:lnTo>
                </a:path>
                <a:path w="11329035" h="5948680">
                  <a:moveTo>
                    <a:pt x="5509399" y="510920"/>
                  </a:moveTo>
                  <a:lnTo>
                    <a:pt x="11328666" y="510920"/>
                  </a:lnTo>
                </a:path>
                <a:path w="11329035" h="5948680">
                  <a:moveTo>
                    <a:pt x="5509399" y="253364"/>
                  </a:moveTo>
                  <a:lnTo>
                    <a:pt x="11328666" y="253364"/>
                  </a:lnTo>
                </a:path>
                <a:path w="11329035" h="5948680">
                  <a:moveTo>
                    <a:pt x="5781433" y="2852928"/>
                  </a:moveTo>
                  <a:lnTo>
                    <a:pt x="5781433" y="5943447"/>
                  </a:lnTo>
                </a:path>
                <a:path w="11329035" h="5948680">
                  <a:moveTo>
                    <a:pt x="6054229" y="2852928"/>
                  </a:moveTo>
                  <a:lnTo>
                    <a:pt x="6054229" y="5943447"/>
                  </a:lnTo>
                </a:path>
                <a:path w="11329035" h="5948680">
                  <a:moveTo>
                    <a:pt x="6336042" y="2852928"/>
                  </a:moveTo>
                  <a:lnTo>
                    <a:pt x="6336042" y="5943447"/>
                  </a:lnTo>
                </a:path>
                <a:path w="11329035" h="5948680">
                  <a:moveTo>
                    <a:pt x="6608838" y="2852928"/>
                  </a:moveTo>
                  <a:lnTo>
                    <a:pt x="6608838" y="5943447"/>
                  </a:lnTo>
                </a:path>
                <a:path w="11329035" h="5948680">
                  <a:moveTo>
                    <a:pt x="6881634" y="2852928"/>
                  </a:moveTo>
                  <a:lnTo>
                    <a:pt x="6881634" y="5943447"/>
                  </a:lnTo>
                </a:path>
                <a:path w="11329035" h="5948680">
                  <a:moveTo>
                    <a:pt x="7154430" y="2852928"/>
                  </a:moveTo>
                  <a:lnTo>
                    <a:pt x="7154430" y="5943447"/>
                  </a:lnTo>
                </a:path>
                <a:path w="11329035" h="5948680">
                  <a:moveTo>
                    <a:pt x="7436243" y="2852928"/>
                  </a:moveTo>
                  <a:lnTo>
                    <a:pt x="7436243" y="5943447"/>
                  </a:lnTo>
                </a:path>
                <a:path w="11329035" h="5948680">
                  <a:moveTo>
                    <a:pt x="7709039" y="2852928"/>
                  </a:moveTo>
                  <a:lnTo>
                    <a:pt x="7709039" y="5943447"/>
                  </a:lnTo>
                </a:path>
                <a:path w="11329035" h="5948680">
                  <a:moveTo>
                    <a:pt x="7972691" y="2852928"/>
                  </a:moveTo>
                  <a:lnTo>
                    <a:pt x="7972691" y="5943447"/>
                  </a:lnTo>
                </a:path>
                <a:path w="11329035" h="5948680">
                  <a:moveTo>
                    <a:pt x="8245487" y="2852928"/>
                  </a:moveTo>
                  <a:lnTo>
                    <a:pt x="8245487" y="5943447"/>
                  </a:lnTo>
                </a:path>
                <a:path w="11329035" h="5948680">
                  <a:moveTo>
                    <a:pt x="8527427" y="2852928"/>
                  </a:moveTo>
                  <a:lnTo>
                    <a:pt x="8527427" y="5943447"/>
                  </a:lnTo>
                </a:path>
                <a:path w="11329035" h="5948680">
                  <a:moveTo>
                    <a:pt x="8800223" y="2852928"/>
                  </a:moveTo>
                  <a:lnTo>
                    <a:pt x="8800223" y="5943447"/>
                  </a:lnTo>
                </a:path>
                <a:path w="11329035" h="5948680">
                  <a:moveTo>
                    <a:pt x="9073019" y="2852928"/>
                  </a:moveTo>
                  <a:lnTo>
                    <a:pt x="9073019" y="5943447"/>
                  </a:lnTo>
                </a:path>
                <a:path w="11329035" h="5948680">
                  <a:moveTo>
                    <a:pt x="9345688" y="2852928"/>
                  </a:moveTo>
                  <a:lnTo>
                    <a:pt x="9345688" y="5943447"/>
                  </a:lnTo>
                </a:path>
                <a:path w="11329035" h="5948680">
                  <a:moveTo>
                    <a:pt x="9627628" y="2852928"/>
                  </a:moveTo>
                  <a:lnTo>
                    <a:pt x="9627628" y="5943447"/>
                  </a:lnTo>
                </a:path>
                <a:path w="11329035" h="5948680">
                  <a:moveTo>
                    <a:pt x="9900424" y="2852928"/>
                  </a:moveTo>
                  <a:lnTo>
                    <a:pt x="9900424" y="5943447"/>
                  </a:lnTo>
                </a:path>
                <a:path w="11329035" h="5948680">
                  <a:moveTo>
                    <a:pt x="10182237" y="2852928"/>
                  </a:moveTo>
                  <a:lnTo>
                    <a:pt x="10182237" y="5943447"/>
                  </a:lnTo>
                </a:path>
                <a:path w="11329035" h="5948680">
                  <a:moveTo>
                    <a:pt x="10455033" y="2852928"/>
                  </a:moveTo>
                  <a:lnTo>
                    <a:pt x="10455033" y="5943447"/>
                  </a:lnTo>
                </a:path>
                <a:path w="11329035" h="5948680">
                  <a:moveTo>
                    <a:pt x="10736973" y="2852928"/>
                  </a:moveTo>
                  <a:lnTo>
                    <a:pt x="10736973" y="5943447"/>
                  </a:lnTo>
                </a:path>
                <a:path w="11329035" h="5948680">
                  <a:moveTo>
                    <a:pt x="11009642" y="2852928"/>
                  </a:moveTo>
                  <a:lnTo>
                    <a:pt x="11009642" y="5943447"/>
                  </a:lnTo>
                </a:path>
                <a:path w="11329035" h="5948680">
                  <a:moveTo>
                    <a:pt x="5499493" y="5715939"/>
                  </a:moveTo>
                  <a:lnTo>
                    <a:pt x="11318887" y="5715939"/>
                  </a:lnTo>
                </a:path>
                <a:path w="11329035" h="5948680">
                  <a:moveTo>
                    <a:pt x="5499493" y="5449811"/>
                  </a:moveTo>
                  <a:lnTo>
                    <a:pt x="11318887" y="5449811"/>
                  </a:lnTo>
                </a:path>
                <a:path w="11329035" h="5948680">
                  <a:moveTo>
                    <a:pt x="5499493" y="5192268"/>
                  </a:moveTo>
                  <a:lnTo>
                    <a:pt x="11318887" y="5192268"/>
                  </a:lnTo>
                </a:path>
                <a:path w="11329035" h="5948680">
                  <a:moveTo>
                    <a:pt x="5499493" y="4934711"/>
                  </a:moveTo>
                  <a:lnTo>
                    <a:pt x="11318887" y="4934711"/>
                  </a:lnTo>
                </a:path>
                <a:path w="11329035" h="5948680">
                  <a:moveTo>
                    <a:pt x="5499493" y="4677156"/>
                  </a:moveTo>
                  <a:lnTo>
                    <a:pt x="11318887" y="4677156"/>
                  </a:lnTo>
                </a:path>
                <a:path w="11329035" h="5948680">
                  <a:moveTo>
                    <a:pt x="5499493" y="4411091"/>
                  </a:moveTo>
                  <a:lnTo>
                    <a:pt x="11318887" y="4411091"/>
                  </a:lnTo>
                </a:path>
                <a:path w="11329035" h="5948680">
                  <a:moveTo>
                    <a:pt x="5499493" y="4153534"/>
                  </a:moveTo>
                  <a:lnTo>
                    <a:pt x="11318887" y="4153534"/>
                  </a:lnTo>
                </a:path>
                <a:path w="11329035" h="5948680">
                  <a:moveTo>
                    <a:pt x="5499493" y="3887342"/>
                  </a:moveTo>
                  <a:lnTo>
                    <a:pt x="11318887" y="3887342"/>
                  </a:lnTo>
                </a:path>
                <a:path w="11329035" h="5948680">
                  <a:moveTo>
                    <a:pt x="5499493" y="3629786"/>
                  </a:moveTo>
                  <a:lnTo>
                    <a:pt x="11318887" y="3629786"/>
                  </a:lnTo>
                </a:path>
                <a:path w="11329035" h="5948680">
                  <a:moveTo>
                    <a:pt x="5499493" y="3363722"/>
                  </a:moveTo>
                  <a:lnTo>
                    <a:pt x="11318887" y="3363722"/>
                  </a:lnTo>
                </a:path>
                <a:path w="11329035" h="5948680">
                  <a:moveTo>
                    <a:pt x="5499493" y="3106166"/>
                  </a:moveTo>
                  <a:lnTo>
                    <a:pt x="11318887" y="3106166"/>
                  </a:lnTo>
                </a:path>
              </a:pathLst>
            </a:custGeom>
            <a:ln w="38100">
              <a:solidFill>
                <a:srgbClr val="F8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33878" y="3561143"/>
              <a:ext cx="3158121" cy="32968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8224"/>
              <a:ext cx="10012680" cy="139903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378383"/>
              <a:ext cx="9777730" cy="1052830"/>
            </a:xfrm>
            <a:custGeom>
              <a:avLst/>
              <a:gdLst/>
              <a:ahLst/>
              <a:cxnLst/>
              <a:rect l="l" t="t" r="r" b="b"/>
              <a:pathLst>
                <a:path w="9777730" h="1052830">
                  <a:moveTo>
                    <a:pt x="9777376" y="0"/>
                  </a:moveTo>
                  <a:lnTo>
                    <a:pt x="0" y="0"/>
                  </a:lnTo>
                  <a:lnTo>
                    <a:pt x="0" y="1052779"/>
                  </a:lnTo>
                  <a:lnTo>
                    <a:pt x="9777376" y="1052779"/>
                  </a:lnTo>
                  <a:lnTo>
                    <a:pt x="9777376" y="0"/>
                  </a:lnTo>
                  <a:close/>
                </a:path>
              </a:pathLst>
            </a:custGeom>
            <a:solidFill>
              <a:srgbClr val="8A6E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78383"/>
              <a:ext cx="9777730" cy="1052830"/>
            </a:xfrm>
            <a:custGeom>
              <a:avLst/>
              <a:gdLst/>
              <a:ahLst/>
              <a:cxnLst/>
              <a:rect l="l" t="t" r="r" b="b"/>
              <a:pathLst>
                <a:path w="9777730" h="1052830">
                  <a:moveTo>
                    <a:pt x="0" y="1052779"/>
                  </a:moveTo>
                  <a:lnTo>
                    <a:pt x="9777376" y="1052779"/>
                  </a:lnTo>
                  <a:lnTo>
                    <a:pt x="9777376" y="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8F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008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85260" algn="l"/>
                <a:tab pos="6601459" algn="l"/>
              </a:tabLst>
            </a:pPr>
            <a:r>
              <a:rPr spc="-10" dirty="0"/>
              <a:t>Menggunakan</a:t>
            </a:r>
            <a:r>
              <a:rPr dirty="0"/>
              <a:t>	</a:t>
            </a:r>
            <a:r>
              <a:rPr spc="95" dirty="0"/>
              <a:t>Strategi</a:t>
            </a:r>
            <a:r>
              <a:rPr dirty="0"/>
              <a:t>	</a:t>
            </a:r>
            <a:r>
              <a:rPr spc="60" dirty="0"/>
              <a:t>UGC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0" y="0"/>
            <a:ext cx="12157710" cy="6287770"/>
            <a:chOff x="0" y="0"/>
            <a:chExt cx="12157710" cy="628777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81783" cy="25847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875553" cy="237109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78008" y="487044"/>
              <a:ext cx="128143" cy="1281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82276" y="779906"/>
              <a:ext cx="180848" cy="1809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69295" y="536829"/>
              <a:ext cx="128143" cy="12801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81667" y="851153"/>
              <a:ext cx="69468" cy="6946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783698" y="1172083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476" y="0"/>
                  </a:moveTo>
                  <a:lnTo>
                    <a:pt x="91309" y="6810"/>
                  </a:lnTo>
                  <a:lnTo>
                    <a:pt x="54671" y="25769"/>
                  </a:lnTo>
                  <a:lnTo>
                    <a:pt x="25769" y="54671"/>
                  </a:lnTo>
                  <a:lnTo>
                    <a:pt x="6810" y="91309"/>
                  </a:lnTo>
                  <a:lnTo>
                    <a:pt x="0" y="133476"/>
                  </a:lnTo>
                  <a:lnTo>
                    <a:pt x="6810" y="175630"/>
                  </a:lnTo>
                  <a:lnTo>
                    <a:pt x="25769" y="212237"/>
                  </a:lnTo>
                  <a:lnTo>
                    <a:pt x="54671" y="241101"/>
                  </a:lnTo>
                  <a:lnTo>
                    <a:pt x="91309" y="260029"/>
                  </a:lnTo>
                  <a:lnTo>
                    <a:pt x="133476" y="266826"/>
                  </a:lnTo>
                  <a:lnTo>
                    <a:pt x="175630" y="260029"/>
                  </a:lnTo>
                  <a:lnTo>
                    <a:pt x="212237" y="241101"/>
                  </a:lnTo>
                  <a:lnTo>
                    <a:pt x="241101" y="212237"/>
                  </a:lnTo>
                  <a:lnTo>
                    <a:pt x="260029" y="175630"/>
                  </a:lnTo>
                  <a:lnTo>
                    <a:pt x="266826" y="133476"/>
                  </a:lnTo>
                  <a:lnTo>
                    <a:pt x="260029" y="91309"/>
                  </a:lnTo>
                  <a:lnTo>
                    <a:pt x="241101" y="54671"/>
                  </a:lnTo>
                  <a:lnTo>
                    <a:pt x="212237" y="25769"/>
                  </a:lnTo>
                  <a:lnTo>
                    <a:pt x="175630" y="6810"/>
                  </a:lnTo>
                  <a:lnTo>
                    <a:pt x="133476" y="0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60024" y="1226185"/>
              <a:ext cx="128016" cy="12814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98227" y="1552702"/>
              <a:ext cx="69596" cy="6959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34245" y="748791"/>
              <a:ext cx="128015" cy="12814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45444" y="909955"/>
              <a:ext cx="69596" cy="6959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620631" y="1229486"/>
              <a:ext cx="1207770" cy="393700"/>
            </a:xfrm>
            <a:custGeom>
              <a:avLst/>
              <a:gdLst/>
              <a:ahLst/>
              <a:cxnLst/>
              <a:rect l="l" t="t" r="r" b="b"/>
              <a:pathLst>
                <a:path w="1207770" h="393700">
                  <a:moveTo>
                    <a:pt x="46101" y="362331"/>
                  </a:moveTo>
                  <a:lnTo>
                    <a:pt x="44284" y="353390"/>
                  </a:lnTo>
                  <a:lnTo>
                    <a:pt x="39344" y="346075"/>
                  </a:lnTo>
                  <a:lnTo>
                    <a:pt x="32004" y="341160"/>
                  </a:lnTo>
                  <a:lnTo>
                    <a:pt x="22987" y="339344"/>
                  </a:lnTo>
                  <a:lnTo>
                    <a:pt x="14033" y="341160"/>
                  </a:lnTo>
                  <a:lnTo>
                    <a:pt x="6731" y="346075"/>
                  </a:lnTo>
                  <a:lnTo>
                    <a:pt x="1803" y="353390"/>
                  </a:lnTo>
                  <a:lnTo>
                    <a:pt x="0" y="362331"/>
                  </a:lnTo>
                  <a:lnTo>
                    <a:pt x="1803" y="371284"/>
                  </a:lnTo>
                  <a:lnTo>
                    <a:pt x="6731" y="378587"/>
                  </a:lnTo>
                  <a:lnTo>
                    <a:pt x="14033" y="383514"/>
                  </a:lnTo>
                  <a:lnTo>
                    <a:pt x="22987" y="385318"/>
                  </a:lnTo>
                  <a:lnTo>
                    <a:pt x="32004" y="383514"/>
                  </a:lnTo>
                  <a:lnTo>
                    <a:pt x="39344" y="378587"/>
                  </a:lnTo>
                  <a:lnTo>
                    <a:pt x="44284" y="371284"/>
                  </a:lnTo>
                  <a:lnTo>
                    <a:pt x="46101" y="362331"/>
                  </a:lnTo>
                  <a:close/>
                </a:path>
                <a:path w="1207770" h="393700">
                  <a:moveTo>
                    <a:pt x="1131951" y="370586"/>
                  </a:moveTo>
                  <a:lnTo>
                    <a:pt x="1130134" y="361645"/>
                  </a:lnTo>
                  <a:lnTo>
                    <a:pt x="1125194" y="354330"/>
                  </a:lnTo>
                  <a:lnTo>
                    <a:pt x="1117854" y="349415"/>
                  </a:lnTo>
                  <a:lnTo>
                    <a:pt x="1108837" y="347599"/>
                  </a:lnTo>
                  <a:lnTo>
                    <a:pt x="1099883" y="349415"/>
                  </a:lnTo>
                  <a:lnTo>
                    <a:pt x="1092581" y="354342"/>
                  </a:lnTo>
                  <a:lnTo>
                    <a:pt x="1087653" y="361645"/>
                  </a:lnTo>
                  <a:lnTo>
                    <a:pt x="1085850" y="370586"/>
                  </a:lnTo>
                  <a:lnTo>
                    <a:pt x="1087653" y="379564"/>
                  </a:lnTo>
                  <a:lnTo>
                    <a:pt x="1092581" y="386905"/>
                  </a:lnTo>
                  <a:lnTo>
                    <a:pt x="1099883" y="391883"/>
                  </a:lnTo>
                  <a:lnTo>
                    <a:pt x="1108837" y="393700"/>
                  </a:lnTo>
                  <a:lnTo>
                    <a:pt x="1117854" y="391883"/>
                  </a:lnTo>
                  <a:lnTo>
                    <a:pt x="1125194" y="386918"/>
                  </a:lnTo>
                  <a:lnTo>
                    <a:pt x="1130134" y="379564"/>
                  </a:lnTo>
                  <a:lnTo>
                    <a:pt x="1131951" y="370586"/>
                  </a:lnTo>
                  <a:close/>
                </a:path>
                <a:path w="1207770" h="393700">
                  <a:moveTo>
                    <a:pt x="1207389" y="23114"/>
                  </a:moveTo>
                  <a:lnTo>
                    <a:pt x="1205572" y="14147"/>
                  </a:lnTo>
                  <a:lnTo>
                    <a:pt x="1200632" y="6794"/>
                  </a:lnTo>
                  <a:lnTo>
                    <a:pt x="1193292" y="1828"/>
                  </a:lnTo>
                  <a:lnTo>
                    <a:pt x="1184275" y="0"/>
                  </a:lnTo>
                  <a:lnTo>
                    <a:pt x="1175321" y="1828"/>
                  </a:lnTo>
                  <a:lnTo>
                    <a:pt x="1168019" y="6794"/>
                  </a:lnTo>
                  <a:lnTo>
                    <a:pt x="1163091" y="14147"/>
                  </a:lnTo>
                  <a:lnTo>
                    <a:pt x="1161288" y="23114"/>
                  </a:lnTo>
                  <a:lnTo>
                    <a:pt x="1163091" y="32067"/>
                  </a:lnTo>
                  <a:lnTo>
                    <a:pt x="1168019" y="39370"/>
                  </a:lnTo>
                  <a:lnTo>
                    <a:pt x="1175321" y="44297"/>
                  </a:lnTo>
                  <a:lnTo>
                    <a:pt x="1184275" y="46101"/>
                  </a:lnTo>
                  <a:lnTo>
                    <a:pt x="1193292" y="44297"/>
                  </a:lnTo>
                  <a:lnTo>
                    <a:pt x="1200632" y="39370"/>
                  </a:lnTo>
                  <a:lnTo>
                    <a:pt x="1205572" y="32067"/>
                  </a:lnTo>
                  <a:lnTo>
                    <a:pt x="1207389" y="23114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17406" y="1295146"/>
              <a:ext cx="180848" cy="1808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327765" y="181863"/>
              <a:ext cx="69468" cy="6959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488674" y="501395"/>
              <a:ext cx="121920" cy="393700"/>
            </a:xfrm>
            <a:custGeom>
              <a:avLst/>
              <a:gdLst/>
              <a:ahLst/>
              <a:cxnLst/>
              <a:rect l="l" t="t" r="r" b="b"/>
              <a:pathLst>
                <a:path w="121920" h="393700">
                  <a:moveTo>
                    <a:pt x="46101" y="370586"/>
                  </a:moveTo>
                  <a:lnTo>
                    <a:pt x="44284" y="361619"/>
                  </a:lnTo>
                  <a:lnTo>
                    <a:pt x="39370" y="354266"/>
                  </a:lnTo>
                  <a:lnTo>
                    <a:pt x="32054" y="349300"/>
                  </a:lnTo>
                  <a:lnTo>
                    <a:pt x="23114" y="347472"/>
                  </a:lnTo>
                  <a:lnTo>
                    <a:pt x="14084" y="349300"/>
                  </a:lnTo>
                  <a:lnTo>
                    <a:pt x="6743" y="354266"/>
                  </a:lnTo>
                  <a:lnTo>
                    <a:pt x="1803" y="361619"/>
                  </a:lnTo>
                  <a:lnTo>
                    <a:pt x="0" y="370586"/>
                  </a:lnTo>
                  <a:lnTo>
                    <a:pt x="1803" y="379539"/>
                  </a:lnTo>
                  <a:lnTo>
                    <a:pt x="6743" y="386854"/>
                  </a:lnTo>
                  <a:lnTo>
                    <a:pt x="14084" y="391769"/>
                  </a:lnTo>
                  <a:lnTo>
                    <a:pt x="23114" y="393573"/>
                  </a:lnTo>
                  <a:lnTo>
                    <a:pt x="32054" y="391769"/>
                  </a:lnTo>
                  <a:lnTo>
                    <a:pt x="39370" y="386842"/>
                  </a:lnTo>
                  <a:lnTo>
                    <a:pt x="44284" y="379539"/>
                  </a:lnTo>
                  <a:lnTo>
                    <a:pt x="46101" y="370586"/>
                  </a:lnTo>
                  <a:close/>
                </a:path>
                <a:path w="121920" h="393700">
                  <a:moveTo>
                    <a:pt x="121539" y="23114"/>
                  </a:moveTo>
                  <a:lnTo>
                    <a:pt x="119722" y="14097"/>
                  </a:lnTo>
                  <a:lnTo>
                    <a:pt x="114808" y="6756"/>
                  </a:lnTo>
                  <a:lnTo>
                    <a:pt x="107492" y="1816"/>
                  </a:lnTo>
                  <a:lnTo>
                    <a:pt x="98552" y="0"/>
                  </a:lnTo>
                  <a:lnTo>
                    <a:pt x="89522" y="1816"/>
                  </a:lnTo>
                  <a:lnTo>
                    <a:pt x="82181" y="6756"/>
                  </a:lnTo>
                  <a:lnTo>
                    <a:pt x="77241" y="14097"/>
                  </a:lnTo>
                  <a:lnTo>
                    <a:pt x="75438" y="23114"/>
                  </a:lnTo>
                  <a:lnTo>
                    <a:pt x="77241" y="32067"/>
                  </a:lnTo>
                  <a:lnTo>
                    <a:pt x="82181" y="39382"/>
                  </a:lnTo>
                  <a:lnTo>
                    <a:pt x="89522" y="44297"/>
                  </a:lnTo>
                  <a:lnTo>
                    <a:pt x="98552" y="46101"/>
                  </a:lnTo>
                  <a:lnTo>
                    <a:pt x="107492" y="44297"/>
                  </a:lnTo>
                  <a:lnTo>
                    <a:pt x="114808" y="39370"/>
                  </a:lnTo>
                  <a:lnTo>
                    <a:pt x="119722" y="32067"/>
                  </a:lnTo>
                  <a:lnTo>
                    <a:pt x="121539" y="23114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918315" y="181229"/>
              <a:ext cx="128142" cy="12814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95254" y="558419"/>
              <a:ext cx="180848" cy="18084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80546" y="292227"/>
              <a:ext cx="128143" cy="12814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661395" y="255397"/>
              <a:ext cx="69469" cy="6946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891009" y="574675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133350" y="0"/>
                  </a:moveTo>
                  <a:lnTo>
                    <a:pt x="91196" y="6797"/>
                  </a:lnTo>
                  <a:lnTo>
                    <a:pt x="54589" y="25725"/>
                  </a:lnTo>
                  <a:lnTo>
                    <a:pt x="25725" y="54589"/>
                  </a:lnTo>
                  <a:lnTo>
                    <a:pt x="6797" y="91196"/>
                  </a:lnTo>
                  <a:lnTo>
                    <a:pt x="0" y="133350"/>
                  </a:lnTo>
                  <a:lnTo>
                    <a:pt x="6797" y="175503"/>
                  </a:lnTo>
                  <a:lnTo>
                    <a:pt x="25725" y="212110"/>
                  </a:lnTo>
                  <a:lnTo>
                    <a:pt x="54589" y="240974"/>
                  </a:lnTo>
                  <a:lnTo>
                    <a:pt x="91196" y="259902"/>
                  </a:lnTo>
                  <a:lnTo>
                    <a:pt x="133350" y="266700"/>
                  </a:lnTo>
                  <a:lnTo>
                    <a:pt x="175503" y="259902"/>
                  </a:lnTo>
                  <a:lnTo>
                    <a:pt x="212110" y="240974"/>
                  </a:lnTo>
                  <a:lnTo>
                    <a:pt x="240974" y="212110"/>
                  </a:lnTo>
                  <a:lnTo>
                    <a:pt x="259902" y="175503"/>
                  </a:lnTo>
                  <a:lnTo>
                    <a:pt x="266700" y="133350"/>
                  </a:lnTo>
                  <a:lnTo>
                    <a:pt x="259902" y="91196"/>
                  </a:lnTo>
                  <a:lnTo>
                    <a:pt x="240974" y="54589"/>
                  </a:lnTo>
                  <a:lnTo>
                    <a:pt x="212110" y="25725"/>
                  </a:lnTo>
                  <a:lnTo>
                    <a:pt x="175503" y="6797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39754" y="630427"/>
              <a:ext cx="128016" cy="12814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77956" y="956944"/>
              <a:ext cx="69596" cy="6959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15948" y="5151628"/>
              <a:ext cx="128092" cy="12801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20291" y="5444490"/>
              <a:ext cx="180848" cy="18080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19606" y="5515609"/>
              <a:ext cx="69532" cy="6946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07312" y="5201284"/>
              <a:ext cx="128143" cy="12814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021727" y="5836602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5">
                  <a:moveTo>
                    <a:pt x="133375" y="0"/>
                  </a:moveTo>
                  <a:lnTo>
                    <a:pt x="91218" y="6799"/>
                  </a:lnTo>
                  <a:lnTo>
                    <a:pt x="54606" y="25734"/>
                  </a:lnTo>
                  <a:lnTo>
                    <a:pt x="25734" y="54608"/>
                  </a:lnTo>
                  <a:lnTo>
                    <a:pt x="6799" y="91225"/>
                  </a:lnTo>
                  <a:lnTo>
                    <a:pt x="0" y="133388"/>
                  </a:lnTo>
                  <a:lnTo>
                    <a:pt x="6799" y="175544"/>
                  </a:lnTo>
                  <a:lnTo>
                    <a:pt x="25734" y="212157"/>
                  </a:lnTo>
                  <a:lnTo>
                    <a:pt x="54606" y="241029"/>
                  </a:lnTo>
                  <a:lnTo>
                    <a:pt x="91218" y="259963"/>
                  </a:lnTo>
                  <a:lnTo>
                    <a:pt x="133375" y="266763"/>
                  </a:lnTo>
                  <a:lnTo>
                    <a:pt x="175543" y="259963"/>
                  </a:lnTo>
                  <a:lnTo>
                    <a:pt x="212172" y="241029"/>
                  </a:lnTo>
                  <a:lnTo>
                    <a:pt x="241061" y="212157"/>
                  </a:lnTo>
                  <a:lnTo>
                    <a:pt x="260009" y="175544"/>
                  </a:lnTo>
                  <a:lnTo>
                    <a:pt x="266814" y="133388"/>
                  </a:lnTo>
                  <a:lnTo>
                    <a:pt x="260009" y="91225"/>
                  </a:lnTo>
                  <a:lnTo>
                    <a:pt x="241061" y="54608"/>
                  </a:lnTo>
                  <a:lnTo>
                    <a:pt x="212172" y="25734"/>
                  </a:lnTo>
                  <a:lnTo>
                    <a:pt x="175543" y="6799"/>
                  </a:lnTo>
                  <a:lnTo>
                    <a:pt x="133375" y="0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97913" y="5890653"/>
              <a:ext cx="128143" cy="12813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36243" y="6217234"/>
              <a:ext cx="69468" cy="695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2160" y="5413375"/>
              <a:ext cx="128130" cy="12801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83461" y="5574538"/>
              <a:ext cx="69595" cy="6946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858596" y="5894019"/>
              <a:ext cx="1207770" cy="393700"/>
            </a:xfrm>
            <a:custGeom>
              <a:avLst/>
              <a:gdLst/>
              <a:ahLst/>
              <a:cxnLst/>
              <a:rect l="l" t="t" r="r" b="b"/>
              <a:pathLst>
                <a:path w="1207770" h="393700">
                  <a:moveTo>
                    <a:pt x="46088" y="362280"/>
                  </a:moveTo>
                  <a:lnTo>
                    <a:pt x="44272" y="353314"/>
                  </a:lnTo>
                  <a:lnTo>
                    <a:pt x="39331" y="345998"/>
                  </a:lnTo>
                  <a:lnTo>
                    <a:pt x="32016" y="341058"/>
                  </a:lnTo>
                  <a:lnTo>
                    <a:pt x="23050" y="339242"/>
                  </a:lnTo>
                  <a:lnTo>
                    <a:pt x="14071" y="341058"/>
                  </a:lnTo>
                  <a:lnTo>
                    <a:pt x="6743" y="345998"/>
                  </a:lnTo>
                  <a:lnTo>
                    <a:pt x="1803" y="353314"/>
                  </a:lnTo>
                  <a:lnTo>
                    <a:pt x="0" y="362280"/>
                  </a:lnTo>
                  <a:lnTo>
                    <a:pt x="1803" y="371259"/>
                  </a:lnTo>
                  <a:lnTo>
                    <a:pt x="6743" y="378574"/>
                  </a:lnTo>
                  <a:lnTo>
                    <a:pt x="14071" y="383514"/>
                  </a:lnTo>
                  <a:lnTo>
                    <a:pt x="23050" y="385318"/>
                  </a:lnTo>
                  <a:lnTo>
                    <a:pt x="32016" y="383514"/>
                  </a:lnTo>
                  <a:lnTo>
                    <a:pt x="39331" y="378574"/>
                  </a:lnTo>
                  <a:lnTo>
                    <a:pt x="44272" y="371259"/>
                  </a:lnTo>
                  <a:lnTo>
                    <a:pt x="46088" y="362280"/>
                  </a:lnTo>
                  <a:close/>
                </a:path>
                <a:path w="1207770" h="393700">
                  <a:moveTo>
                    <a:pt x="1131874" y="370547"/>
                  </a:moveTo>
                  <a:lnTo>
                    <a:pt x="1130058" y="361581"/>
                  </a:lnTo>
                  <a:lnTo>
                    <a:pt x="1125143" y="354266"/>
                  </a:lnTo>
                  <a:lnTo>
                    <a:pt x="1117828" y="349326"/>
                  </a:lnTo>
                  <a:lnTo>
                    <a:pt x="1108887" y="347510"/>
                  </a:lnTo>
                  <a:lnTo>
                    <a:pt x="1099934" y="349326"/>
                  </a:lnTo>
                  <a:lnTo>
                    <a:pt x="1092631" y="354266"/>
                  </a:lnTo>
                  <a:lnTo>
                    <a:pt x="1087704" y="361581"/>
                  </a:lnTo>
                  <a:lnTo>
                    <a:pt x="1085900" y="370547"/>
                  </a:lnTo>
                  <a:lnTo>
                    <a:pt x="1087704" y="379526"/>
                  </a:lnTo>
                  <a:lnTo>
                    <a:pt x="1092631" y="386842"/>
                  </a:lnTo>
                  <a:lnTo>
                    <a:pt x="1099934" y="391782"/>
                  </a:lnTo>
                  <a:lnTo>
                    <a:pt x="1108887" y="393585"/>
                  </a:lnTo>
                  <a:lnTo>
                    <a:pt x="1117828" y="391782"/>
                  </a:lnTo>
                  <a:lnTo>
                    <a:pt x="1125143" y="386842"/>
                  </a:lnTo>
                  <a:lnTo>
                    <a:pt x="1130058" y="379526"/>
                  </a:lnTo>
                  <a:lnTo>
                    <a:pt x="1131874" y="370547"/>
                  </a:lnTo>
                  <a:close/>
                </a:path>
                <a:path w="1207770" h="393700">
                  <a:moveTo>
                    <a:pt x="1207439" y="23050"/>
                  </a:moveTo>
                  <a:lnTo>
                    <a:pt x="1205611" y="14084"/>
                  </a:lnTo>
                  <a:lnTo>
                    <a:pt x="1200645" y="6756"/>
                  </a:lnTo>
                  <a:lnTo>
                    <a:pt x="1193292" y="1816"/>
                  </a:lnTo>
                  <a:lnTo>
                    <a:pt x="1184325" y="0"/>
                  </a:lnTo>
                  <a:lnTo>
                    <a:pt x="1175372" y="1816"/>
                  </a:lnTo>
                  <a:lnTo>
                    <a:pt x="1168069" y="6756"/>
                  </a:lnTo>
                  <a:lnTo>
                    <a:pt x="1163142" y="14084"/>
                  </a:lnTo>
                  <a:lnTo>
                    <a:pt x="1161338" y="23050"/>
                  </a:lnTo>
                  <a:lnTo>
                    <a:pt x="1163142" y="32029"/>
                  </a:lnTo>
                  <a:lnTo>
                    <a:pt x="1168069" y="39344"/>
                  </a:lnTo>
                  <a:lnTo>
                    <a:pt x="1175372" y="44284"/>
                  </a:lnTo>
                  <a:lnTo>
                    <a:pt x="1184325" y="46088"/>
                  </a:lnTo>
                  <a:lnTo>
                    <a:pt x="1193292" y="44284"/>
                  </a:lnTo>
                  <a:lnTo>
                    <a:pt x="1200645" y="39344"/>
                  </a:lnTo>
                  <a:lnTo>
                    <a:pt x="1205611" y="32029"/>
                  </a:lnTo>
                  <a:lnTo>
                    <a:pt x="1207439" y="23050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4502" y="5813742"/>
              <a:ext cx="180873" cy="180873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2441575" y="2174493"/>
            <a:ext cx="21399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 Light"/>
                <a:cs typeface="Calibri Light"/>
              </a:rPr>
              <a:t>1.</a:t>
            </a:r>
            <a:r>
              <a:rPr sz="2800" spc="-80" dirty="0">
                <a:latin typeface="Calibri Light"/>
                <a:cs typeface="Calibri Light"/>
              </a:rPr>
              <a:t> </a:t>
            </a:r>
            <a:r>
              <a:rPr sz="2800" spc="-10" dirty="0">
                <a:latin typeface="Calibri Light"/>
                <a:cs typeface="Calibri Light"/>
              </a:rPr>
              <a:t>Auto</a:t>
            </a:r>
            <a:r>
              <a:rPr sz="2800" spc="-120" dirty="0">
                <a:latin typeface="Calibri Light"/>
                <a:cs typeface="Calibri Light"/>
              </a:rPr>
              <a:t> </a:t>
            </a:r>
            <a:r>
              <a:rPr sz="2800" spc="-10" dirty="0">
                <a:latin typeface="Calibri Light"/>
                <a:cs typeface="Calibri Light"/>
              </a:rPr>
              <a:t>publish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80033" y="2568066"/>
            <a:ext cx="50584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 Light"/>
                <a:cs typeface="Calibri Light"/>
              </a:rPr>
              <a:t>plugin</a:t>
            </a:r>
            <a:r>
              <a:rPr sz="2400" spc="-3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yang</a:t>
            </a:r>
            <a:r>
              <a:rPr sz="2400" spc="-3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berfungsi</a:t>
            </a:r>
            <a:r>
              <a:rPr sz="2400" spc="-5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untuk</a:t>
            </a:r>
            <a:r>
              <a:rPr sz="2400" spc="-35" dirty="0">
                <a:latin typeface="Calibri Light"/>
                <a:cs typeface="Calibri Light"/>
              </a:rPr>
              <a:t> </a:t>
            </a:r>
            <a:r>
              <a:rPr sz="2400" spc="-10" dirty="0">
                <a:latin typeface="Calibri Light"/>
                <a:cs typeface="Calibri Light"/>
              </a:rPr>
              <a:t>membagikan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190345" y="2897251"/>
            <a:ext cx="4639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 Light"/>
                <a:cs typeface="Calibri Light"/>
              </a:rPr>
              <a:t>artikel</a:t>
            </a:r>
            <a:r>
              <a:rPr sz="2400" spc="-10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atau</a:t>
            </a:r>
            <a:r>
              <a:rPr sz="2400" spc="-105" dirty="0">
                <a:latin typeface="Calibri Light"/>
                <a:cs typeface="Calibri Light"/>
              </a:rPr>
              <a:t> </a:t>
            </a:r>
            <a:r>
              <a:rPr sz="2400" spc="-20" dirty="0">
                <a:latin typeface="Calibri Light"/>
                <a:cs typeface="Calibri Light"/>
              </a:rPr>
              <a:t>konten</a:t>
            </a:r>
            <a:r>
              <a:rPr sz="2400" spc="-8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secara</a:t>
            </a:r>
            <a:r>
              <a:rPr sz="2400" spc="-90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otomatis</a:t>
            </a:r>
            <a:r>
              <a:rPr sz="2400" spc="-105" dirty="0">
                <a:latin typeface="Calibri Light"/>
                <a:cs typeface="Calibri Light"/>
              </a:rPr>
              <a:t> </a:t>
            </a:r>
            <a:r>
              <a:rPr sz="2400" spc="-25" dirty="0">
                <a:latin typeface="Calibri Light"/>
                <a:cs typeface="Calibri Light"/>
              </a:rPr>
              <a:t>ke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746630" y="3226434"/>
            <a:ext cx="3523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 Light"/>
                <a:cs typeface="Calibri Light"/>
              </a:rPr>
              <a:t>media</a:t>
            </a:r>
            <a:r>
              <a:rPr sz="2400" spc="-40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sosial</a:t>
            </a:r>
            <a:r>
              <a:rPr sz="2400" spc="-40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yang</a:t>
            </a:r>
            <a:r>
              <a:rPr sz="2400" spc="-30" dirty="0">
                <a:latin typeface="Calibri Light"/>
                <a:cs typeface="Calibri Light"/>
              </a:rPr>
              <a:t> </a:t>
            </a:r>
            <a:r>
              <a:rPr sz="2400" spc="-10" dirty="0">
                <a:latin typeface="Calibri Light"/>
                <a:cs typeface="Calibri Light"/>
              </a:rPr>
              <a:t>terhubung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343404" y="4142613"/>
            <a:ext cx="18637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2.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Ikon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share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41247" y="4572457"/>
            <a:ext cx="40678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996600"/>
                </a:solidFill>
                <a:latin typeface="Calibri"/>
                <a:cs typeface="Calibri"/>
              </a:rPr>
              <a:t>plugin</a:t>
            </a:r>
            <a:r>
              <a:rPr sz="2400" spc="-85" dirty="0">
                <a:solidFill>
                  <a:srgbClr val="99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6600"/>
                </a:solidFill>
                <a:latin typeface="Calibri"/>
                <a:cs typeface="Calibri"/>
              </a:rPr>
              <a:t>dengan</a:t>
            </a:r>
            <a:r>
              <a:rPr sz="2400" spc="-70" dirty="0">
                <a:solidFill>
                  <a:srgbClr val="99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6600"/>
                </a:solidFill>
                <a:latin typeface="Calibri"/>
                <a:cs typeface="Calibri"/>
              </a:rPr>
              <a:t>ikon</a:t>
            </a:r>
            <a:r>
              <a:rPr sz="2400" spc="-70" dirty="0">
                <a:solidFill>
                  <a:srgbClr val="99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6600"/>
                </a:solidFill>
                <a:latin typeface="Calibri"/>
                <a:cs typeface="Calibri"/>
              </a:rPr>
              <a:t>tombol</a:t>
            </a:r>
            <a:r>
              <a:rPr sz="2400" spc="-70" dirty="0">
                <a:solidFill>
                  <a:srgbClr val="9966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996600"/>
                </a:solidFill>
                <a:latin typeface="Calibri"/>
                <a:cs typeface="Calibri"/>
              </a:rPr>
              <a:t>share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741170" y="4938521"/>
            <a:ext cx="30676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996600"/>
                </a:solidFill>
                <a:latin typeface="Calibri"/>
                <a:cs typeface="Calibri"/>
              </a:rPr>
              <a:t>ke</a:t>
            </a:r>
            <a:r>
              <a:rPr sz="2400" spc="-60" dirty="0">
                <a:solidFill>
                  <a:srgbClr val="99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6600"/>
                </a:solidFill>
                <a:latin typeface="Calibri"/>
                <a:cs typeface="Calibri"/>
              </a:rPr>
              <a:t>social</a:t>
            </a:r>
            <a:r>
              <a:rPr sz="2400" spc="-65" dirty="0">
                <a:solidFill>
                  <a:srgbClr val="99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6600"/>
                </a:solidFill>
                <a:latin typeface="Calibri"/>
                <a:cs typeface="Calibri"/>
              </a:rPr>
              <a:t>media</a:t>
            </a:r>
            <a:r>
              <a:rPr sz="2400" spc="-60" dirty="0">
                <a:solidFill>
                  <a:srgbClr val="9966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996600"/>
                </a:solidFill>
                <a:latin typeface="Calibri"/>
                <a:cs typeface="Calibri"/>
              </a:rPr>
              <a:t>sehingga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276350" y="5304231"/>
            <a:ext cx="39998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996600"/>
                </a:solidFill>
                <a:latin typeface="Calibri"/>
                <a:cs typeface="Calibri"/>
              </a:rPr>
              <a:t>memudahkan</a:t>
            </a:r>
            <a:r>
              <a:rPr sz="2400" spc="-65" dirty="0">
                <a:solidFill>
                  <a:srgbClr val="99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6600"/>
                </a:solidFill>
                <a:latin typeface="Calibri"/>
                <a:cs typeface="Calibri"/>
              </a:rPr>
              <a:t>jika</a:t>
            </a:r>
            <a:r>
              <a:rPr sz="2400" spc="-55" dirty="0">
                <a:solidFill>
                  <a:srgbClr val="99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6600"/>
                </a:solidFill>
                <a:latin typeface="Calibri"/>
                <a:cs typeface="Calibri"/>
              </a:rPr>
              <a:t>ada</a:t>
            </a:r>
            <a:r>
              <a:rPr sz="2400" spc="-40" dirty="0">
                <a:solidFill>
                  <a:srgbClr val="99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6600"/>
                </a:solidFill>
                <a:latin typeface="Calibri"/>
                <a:cs typeface="Calibri"/>
              </a:rPr>
              <a:t>user</a:t>
            </a:r>
            <a:r>
              <a:rPr sz="2400" spc="-45" dirty="0">
                <a:solidFill>
                  <a:srgbClr val="9966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996600"/>
                </a:solidFill>
                <a:latin typeface="Calibri"/>
                <a:cs typeface="Calibri"/>
              </a:rPr>
              <a:t>yang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57427" y="5669991"/>
            <a:ext cx="423672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996600"/>
                </a:solidFill>
                <a:latin typeface="Calibri"/>
                <a:cs typeface="Calibri"/>
              </a:rPr>
              <a:t>ingin</a:t>
            </a:r>
            <a:r>
              <a:rPr sz="2400" spc="-60" dirty="0">
                <a:solidFill>
                  <a:srgbClr val="99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6600"/>
                </a:solidFill>
                <a:latin typeface="Calibri"/>
                <a:cs typeface="Calibri"/>
              </a:rPr>
              <a:t>membagikan</a:t>
            </a:r>
            <a:r>
              <a:rPr sz="2400" spc="-80" dirty="0">
                <a:solidFill>
                  <a:srgbClr val="99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6600"/>
                </a:solidFill>
                <a:latin typeface="Calibri"/>
                <a:cs typeface="Calibri"/>
              </a:rPr>
              <a:t>ke</a:t>
            </a:r>
            <a:r>
              <a:rPr sz="2400" spc="-60" dirty="0">
                <a:solidFill>
                  <a:srgbClr val="99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6600"/>
                </a:solidFill>
                <a:latin typeface="Calibri"/>
                <a:cs typeface="Calibri"/>
              </a:rPr>
              <a:t>sosial</a:t>
            </a:r>
            <a:r>
              <a:rPr sz="2400" spc="-45" dirty="0">
                <a:solidFill>
                  <a:srgbClr val="9966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996600"/>
                </a:solidFill>
                <a:latin typeface="Calibri"/>
                <a:cs typeface="Calibri"/>
              </a:rPr>
              <a:t>media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spc="-10" dirty="0">
                <a:solidFill>
                  <a:srgbClr val="996600"/>
                </a:solidFill>
                <a:latin typeface="Calibri"/>
                <a:cs typeface="Calibri"/>
              </a:rPr>
              <a:t>mereka.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031228" y="2178176"/>
            <a:ext cx="29959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3.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Profil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media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sosial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945883" y="2607945"/>
            <a:ext cx="31616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plugin</a:t>
            </a:r>
            <a:r>
              <a:rPr sz="2400" spc="-4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yang</a:t>
            </a:r>
            <a:r>
              <a:rPr sz="2400" spc="-5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843B0C"/>
                </a:solidFill>
                <a:latin typeface="Calibri"/>
                <a:cs typeface="Calibri"/>
              </a:rPr>
              <a:t>menyediakan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724904" y="2973704"/>
            <a:ext cx="3606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profil</a:t>
            </a:r>
            <a:r>
              <a:rPr sz="2400" spc="-50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media</a:t>
            </a:r>
            <a:r>
              <a:rPr sz="2400" spc="-60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sosial</a:t>
            </a:r>
            <a:r>
              <a:rPr sz="2400" spc="-4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di</a:t>
            </a:r>
            <a:r>
              <a:rPr sz="2400" spc="-50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843B0C"/>
                </a:solidFill>
                <a:latin typeface="Calibri"/>
                <a:cs typeface="Calibri"/>
              </a:rPr>
              <a:t>website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160768" y="4190238"/>
            <a:ext cx="27362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4.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Profil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feed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sosial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418323" y="4620259"/>
            <a:ext cx="2219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plugin</a:t>
            </a:r>
            <a:r>
              <a:rPr sz="2400" spc="-4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yang</a:t>
            </a:r>
            <a:r>
              <a:rPr sz="2400" spc="-5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843B0C"/>
                </a:solidFill>
                <a:latin typeface="Calibri"/>
                <a:cs typeface="Calibri"/>
              </a:rPr>
              <a:t>dapat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942835" y="4986020"/>
            <a:ext cx="3168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843B0C"/>
                </a:solidFill>
                <a:latin typeface="Calibri"/>
                <a:cs typeface="Calibri"/>
              </a:rPr>
              <a:t>menampilkan</a:t>
            </a:r>
            <a:r>
              <a:rPr sz="2400" spc="-8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feed</a:t>
            </a:r>
            <a:r>
              <a:rPr sz="2400" spc="-60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843B0C"/>
                </a:solidFill>
                <a:latin typeface="Calibri"/>
                <a:cs typeface="Calibri"/>
              </a:rPr>
              <a:t>media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506716" y="5351779"/>
            <a:ext cx="20427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sosial</a:t>
            </a:r>
            <a:r>
              <a:rPr sz="2400" spc="-20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43B0C"/>
                </a:solidFill>
                <a:latin typeface="Calibri"/>
                <a:cs typeface="Calibri"/>
              </a:rPr>
              <a:t>di</a:t>
            </a:r>
            <a:r>
              <a:rPr sz="2400" spc="-20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843B0C"/>
                </a:solidFill>
                <a:latin typeface="Calibri"/>
                <a:cs typeface="Calibri"/>
              </a:rPr>
              <a:t>website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8777" y="0"/>
            <a:ext cx="11863705" cy="6377940"/>
            <a:chOff x="328777" y="0"/>
            <a:chExt cx="11863705" cy="6377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0432" y="262127"/>
              <a:ext cx="10466832" cy="17602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30604" y="418211"/>
              <a:ext cx="9765665" cy="1330960"/>
            </a:xfrm>
            <a:custGeom>
              <a:avLst/>
              <a:gdLst/>
              <a:ahLst/>
              <a:cxnLst/>
              <a:rect l="l" t="t" r="r" b="b"/>
              <a:pathLst>
                <a:path w="9765665" h="1330960">
                  <a:moveTo>
                    <a:pt x="9765665" y="0"/>
                  </a:moveTo>
                  <a:lnTo>
                    <a:pt x="1366393" y="0"/>
                  </a:lnTo>
                  <a:lnTo>
                    <a:pt x="0" y="665226"/>
                  </a:lnTo>
                  <a:lnTo>
                    <a:pt x="1366393" y="1330578"/>
                  </a:lnTo>
                  <a:lnTo>
                    <a:pt x="9765665" y="1330578"/>
                  </a:lnTo>
                  <a:lnTo>
                    <a:pt x="9765665" y="0"/>
                  </a:lnTo>
                  <a:close/>
                </a:path>
              </a:pathLst>
            </a:custGeom>
            <a:solidFill>
              <a:srgbClr val="D1A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30604" y="418211"/>
              <a:ext cx="9765665" cy="1330960"/>
            </a:xfrm>
            <a:custGeom>
              <a:avLst/>
              <a:gdLst/>
              <a:ahLst/>
              <a:cxnLst/>
              <a:rect l="l" t="t" r="r" b="b"/>
              <a:pathLst>
                <a:path w="9765665" h="1330960">
                  <a:moveTo>
                    <a:pt x="9765665" y="0"/>
                  </a:moveTo>
                  <a:lnTo>
                    <a:pt x="1366393" y="0"/>
                  </a:lnTo>
                  <a:lnTo>
                    <a:pt x="0" y="665226"/>
                  </a:lnTo>
                  <a:lnTo>
                    <a:pt x="1366393" y="1330578"/>
                  </a:lnTo>
                  <a:lnTo>
                    <a:pt x="9765665" y="1330578"/>
                  </a:lnTo>
                  <a:lnTo>
                    <a:pt x="9765665" y="0"/>
                  </a:lnTo>
                  <a:close/>
                </a:path>
              </a:pathLst>
            </a:custGeom>
            <a:ln w="28575">
              <a:solidFill>
                <a:srgbClr val="F0EB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1231" y="0"/>
              <a:ext cx="2850769" cy="26691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7823" y="473963"/>
              <a:ext cx="5934456" cy="6918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7823" y="961593"/>
              <a:ext cx="1294129" cy="692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80154" y="961593"/>
              <a:ext cx="5136260" cy="6922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215644" y="2049271"/>
            <a:ext cx="9260205" cy="4050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8399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Dari</a:t>
            </a:r>
            <a:r>
              <a:rPr sz="2400" spc="-6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berbagai</a:t>
            </a:r>
            <a:r>
              <a:rPr sz="2400" spc="-5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strategi</a:t>
            </a:r>
            <a:r>
              <a:rPr sz="2400" spc="-7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sosial</a:t>
            </a:r>
            <a:r>
              <a:rPr sz="2400" spc="-5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media</a:t>
            </a:r>
            <a:r>
              <a:rPr sz="2400" spc="-6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marketing</a:t>
            </a:r>
            <a:r>
              <a:rPr sz="2400" spc="-9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yang</a:t>
            </a:r>
            <a:r>
              <a:rPr sz="2400" spc="-6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ada</a:t>
            </a:r>
            <a:r>
              <a:rPr sz="2400" spc="-5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banyak,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hal</a:t>
            </a:r>
            <a:r>
              <a:rPr sz="2400" spc="-4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yang</a:t>
            </a:r>
            <a:r>
              <a:rPr sz="2400" spc="-5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terpenting</a:t>
            </a:r>
            <a:r>
              <a:rPr sz="2400" spc="-6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sebelum</a:t>
            </a:r>
            <a:r>
              <a:rPr sz="2400" spc="-5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melakukan</a:t>
            </a:r>
            <a:r>
              <a:rPr sz="2400" spc="-5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strategi</a:t>
            </a:r>
            <a:r>
              <a:rPr sz="2400" spc="-6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ini</a:t>
            </a:r>
            <a:r>
              <a:rPr sz="2400" spc="-4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adalah </a:t>
            </a:r>
            <a:r>
              <a:rPr sz="2400" b="1" dirty="0">
                <a:solidFill>
                  <a:srgbClr val="7E5F00"/>
                </a:solidFill>
                <a:latin typeface="Calibri"/>
                <a:cs typeface="Calibri"/>
              </a:rPr>
              <a:t>mengenali</a:t>
            </a:r>
            <a:r>
              <a:rPr sz="2400" b="1" spc="-7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E5F00"/>
                </a:solidFill>
                <a:latin typeface="Calibri"/>
                <a:cs typeface="Calibri"/>
              </a:rPr>
              <a:t>terlebih</a:t>
            </a:r>
            <a:r>
              <a:rPr sz="2400" b="1" spc="-6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E5F00"/>
                </a:solidFill>
                <a:latin typeface="Calibri"/>
                <a:cs typeface="Calibri"/>
              </a:rPr>
              <a:t>dahulu</a:t>
            </a:r>
            <a:r>
              <a:rPr sz="2400" b="1" spc="-5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7E5F00"/>
                </a:solidFill>
                <a:latin typeface="Calibri"/>
                <a:cs typeface="Calibri"/>
              </a:rPr>
              <a:t>target</a:t>
            </a:r>
            <a:r>
              <a:rPr sz="2400" b="1" spc="-6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E5F00"/>
                </a:solidFill>
                <a:latin typeface="Calibri"/>
                <a:cs typeface="Calibri"/>
              </a:rPr>
              <a:t>audience</a:t>
            </a:r>
            <a:r>
              <a:rPr sz="2400" b="1" spc="-5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7E5F00"/>
                </a:solidFill>
                <a:latin typeface="Calibri"/>
                <a:cs typeface="Calibri"/>
              </a:rPr>
              <a:t>bisnis.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880"/>
              </a:spcBef>
            </a:pPr>
            <a:r>
              <a:rPr sz="2400" b="1" spc="-10" dirty="0">
                <a:solidFill>
                  <a:srgbClr val="7E5F00"/>
                </a:solidFill>
                <a:latin typeface="Calibri"/>
                <a:cs typeface="Calibri"/>
              </a:rPr>
              <a:t>Contohnya</a:t>
            </a:r>
            <a:r>
              <a:rPr sz="2400" b="1" spc="-7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E5F00"/>
                </a:solidFill>
                <a:latin typeface="Calibri"/>
                <a:cs typeface="Calibri"/>
              </a:rPr>
              <a:t>jika</a:t>
            </a:r>
            <a:r>
              <a:rPr sz="2400" b="1" spc="-8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E5F00"/>
                </a:solidFill>
                <a:latin typeface="Calibri"/>
                <a:cs typeface="Calibri"/>
              </a:rPr>
              <a:t>bisnis</a:t>
            </a:r>
            <a:r>
              <a:rPr sz="2400" b="1" spc="-7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7E5F00"/>
                </a:solidFill>
                <a:latin typeface="Calibri"/>
                <a:cs typeface="Calibri"/>
              </a:rPr>
              <a:t>hijab,</a:t>
            </a:r>
            <a:endParaRPr sz="2400">
              <a:latin typeface="Calibri"/>
              <a:cs typeface="Calibri"/>
            </a:endParaRPr>
          </a:p>
          <a:p>
            <a:pPr marL="12700" marR="262255">
              <a:lnSpc>
                <a:spcPct val="100000"/>
              </a:lnSpc>
              <a:spcBef>
                <a:spcPts val="5"/>
              </a:spcBef>
            </a:pPr>
            <a:r>
              <a:rPr sz="2400" spc="-20" dirty="0">
                <a:solidFill>
                  <a:srgbClr val="7E5F00"/>
                </a:solidFill>
                <a:latin typeface="Calibri"/>
                <a:cs typeface="Calibri"/>
              </a:rPr>
              <a:t>Kebanyakan</a:t>
            </a:r>
            <a:r>
              <a:rPr sz="2400" spc="-4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market</a:t>
            </a:r>
            <a:r>
              <a:rPr sz="2400" spc="-7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yang</a:t>
            </a:r>
            <a:r>
              <a:rPr sz="2400" spc="-4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dapat</a:t>
            </a:r>
            <a:r>
              <a:rPr sz="2400" spc="-2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dijumpai</a:t>
            </a:r>
            <a:r>
              <a:rPr sz="2400" spc="-4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adalah</a:t>
            </a:r>
            <a:r>
              <a:rPr sz="2400" spc="-3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di</a:t>
            </a:r>
            <a:r>
              <a:rPr sz="2400" spc="-2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instagram</a:t>
            </a:r>
            <a:r>
              <a:rPr sz="2400" spc="-6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karena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produk</a:t>
            </a:r>
            <a:r>
              <a:rPr sz="2400" spc="-7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hijab</a:t>
            </a:r>
            <a:r>
              <a:rPr sz="2400" spc="-7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banyak</a:t>
            </a:r>
            <a:r>
              <a:rPr sz="2400" spc="-8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menampilkan</a:t>
            </a:r>
            <a:r>
              <a:rPr sz="2400" spc="-9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konten</a:t>
            </a:r>
            <a:r>
              <a:rPr sz="2400" spc="-7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visual</a:t>
            </a:r>
            <a:r>
              <a:rPr sz="2400" spc="-6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agar</a:t>
            </a:r>
            <a:r>
              <a:rPr sz="2400" spc="-7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dapat</a:t>
            </a:r>
            <a:r>
              <a:rPr sz="2400" spc="-7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memberikan gambaran</a:t>
            </a:r>
            <a:r>
              <a:rPr sz="2400" spc="-7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bagi</a:t>
            </a:r>
            <a:r>
              <a:rPr sz="2400" spc="-6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pembeli.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880"/>
              </a:spcBef>
            </a:pP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Maka</a:t>
            </a:r>
            <a:r>
              <a:rPr sz="2400" spc="-8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perlu</a:t>
            </a:r>
            <a:r>
              <a:rPr sz="2400" spc="-5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melakukan</a:t>
            </a:r>
            <a:r>
              <a:rPr sz="2400" spc="-6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E5F00"/>
                </a:solidFill>
                <a:latin typeface="Calibri"/>
                <a:cs typeface="Calibri"/>
              </a:rPr>
              <a:t>riset</a:t>
            </a:r>
            <a:r>
              <a:rPr sz="2400" b="1" spc="-5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terhadap</a:t>
            </a:r>
            <a:r>
              <a:rPr sz="2400" spc="-7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bisnis</a:t>
            </a:r>
            <a:r>
              <a:rPr sz="2400" spc="-5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secara</a:t>
            </a:r>
            <a:r>
              <a:rPr sz="2400" spc="-6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lebih</a:t>
            </a:r>
            <a:r>
              <a:rPr sz="2400" spc="-6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dalam</a:t>
            </a:r>
            <a:r>
              <a:rPr sz="2400" spc="-6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7E5F00"/>
                </a:solidFill>
                <a:latin typeface="Calibri"/>
                <a:cs typeface="Calibri"/>
              </a:rPr>
              <a:t>dan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lakukan</a:t>
            </a:r>
            <a:r>
              <a:rPr sz="2400" spc="-7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strategi</a:t>
            </a:r>
            <a:r>
              <a:rPr sz="2400" spc="-8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social</a:t>
            </a:r>
            <a:r>
              <a:rPr sz="2400" spc="-7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media</a:t>
            </a:r>
            <a:r>
              <a:rPr sz="2400" spc="-7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marketing</a:t>
            </a:r>
            <a:r>
              <a:rPr sz="2400" spc="-105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yang</a:t>
            </a:r>
            <a:r>
              <a:rPr sz="2400" spc="-6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cocok</a:t>
            </a:r>
            <a:r>
              <a:rPr sz="2400" spc="-8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dengan</a:t>
            </a:r>
            <a:r>
              <a:rPr sz="2400" spc="-7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E5F00"/>
                </a:solidFill>
                <a:latin typeface="Calibri"/>
                <a:cs typeface="Calibri"/>
              </a:rPr>
              <a:t>bisnis</a:t>
            </a:r>
            <a:r>
              <a:rPr sz="2400" spc="-7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7E5F00"/>
                </a:solidFill>
                <a:latin typeface="Calibri"/>
                <a:cs typeface="Calibri"/>
              </a:rPr>
              <a:t>tersebut.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0603" y="2585973"/>
            <a:ext cx="11480165" cy="3946525"/>
            <a:chOff x="100603" y="2585973"/>
            <a:chExt cx="11480165" cy="394652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61599" y="2585973"/>
              <a:ext cx="1318641" cy="13804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2043" y="5580252"/>
              <a:ext cx="128130" cy="12813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6322" y="5873114"/>
              <a:ext cx="180873" cy="18087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2248" y="6186652"/>
              <a:ext cx="128130" cy="1281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5713" y="5944298"/>
              <a:ext cx="69519" cy="6953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07821" y="6265290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388" y="0"/>
                  </a:moveTo>
                  <a:lnTo>
                    <a:pt x="91225" y="6799"/>
                  </a:lnTo>
                  <a:lnTo>
                    <a:pt x="54608" y="25734"/>
                  </a:lnTo>
                  <a:lnTo>
                    <a:pt x="25734" y="54608"/>
                  </a:lnTo>
                  <a:lnTo>
                    <a:pt x="6799" y="91225"/>
                  </a:lnTo>
                  <a:lnTo>
                    <a:pt x="0" y="133388"/>
                  </a:lnTo>
                  <a:lnTo>
                    <a:pt x="6799" y="175545"/>
                  </a:lnTo>
                  <a:lnTo>
                    <a:pt x="25734" y="212161"/>
                  </a:lnTo>
                  <a:lnTo>
                    <a:pt x="54608" y="241037"/>
                  </a:lnTo>
                  <a:lnTo>
                    <a:pt x="91225" y="259975"/>
                  </a:lnTo>
                  <a:lnTo>
                    <a:pt x="133388" y="266776"/>
                  </a:lnTo>
                  <a:lnTo>
                    <a:pt x="175544" y="259975"/>
                  </a:lnTo>
                  <a:lnTo>
                    <a:pt x="212157" y="241037"/>
                  </a:lnTo>
                  <a:lnTo>
                    <a:pt x="241029" y="212161"/>
                  </a:lnTo>
                  <a:lnTo>
                    <a:pt x="259963" y="175545"/>
                  </a:lnTo>
                  <a:lnTo>
                    <a:pt x="266763" y="133388"/>
                  </a:lnTo>
                  <a:lnTo>
                    <a:pt x="259963" y="91225"/>
                  </a:lnTo>
                  <a:lnTo>
                    <a:pt x="241029" y="54608"/>
                  </a:lnTo>
                  <a:lnTo>
                    <a:pt x="212157" y="25734"/>
                  </a:lnTo>
                  <a:lnTo>
                    <a:pt x="175544" y="6799"/>
                  </a:lnTo>
                  <a:lnTo>
                    <a:pt x="133388" y="0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84033" y="6319342"/>
              <a:ext cx="128130" cy="12813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8254" y="5842012"/>
              <a:ext cx="128130" cy="12813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69568" y="6003175"/>
              <a:ext cx="69595" cy="6951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606041" y="6322720"/>
              <a:ext cx="46355" cy="46355"/>
            </a:xfrm>
            <a:custGeom>
              <a:avLst/>
              <a:gdLst/>
              <a:ahLst/>
              <a:cxnLst/>
              <a:rect l="l" t="t" r="r" b="b"/>
              <a:pathLst>
                <a:path w="46355" h="46354">
                  <a:moveTo>
                    <a:pt x="22987" y="0"/>
                  </a:moveTo>
                  <a:lnTo>
                    <a:pt x="14037" y="1810"/>
                  </a:lnTo>
                  <a:lnTo>
                    <a:pt x="6731" y="6746"/>
                  </a:lnTo>
                  <a:lnTo>
                    <a:pt x="1805" y="14069"/>
                  </a:lnTo>
                  <a:lnTo>
                    <a:pt x="0" y="23037"/>
                  </a:lnTo>
                  <a:lnTo>
                    <a:pt x="1805" y="32005"/>
                  </a:lnTo>
                  <a:lnTo>
                    <a:pt x="6731" y="39328"/>
                  </a:lnTo>
                  <a:lnTo>
                    <a:pt x="14037" y="44265"/>
                  </a:lnTo>
                  <a:lnTo>
                    <a:pt x="22987" y="46075"/>
                  </a:lnTo>
                  <a:lnTo>
                    <a:pt x="31936" y="44265"/>
                  </a:lnTo>
                  <a:lnTo>
                    <a:pt x="39243" y="39328"/>
                  </a:lnTo>
                  <a:lnTo>
                    <a:pt x="44168" y="32005"/>
                  </a:lnTo>
                  <a:lnTo>
                    <a:pt x="45974" y="23037"/>
                  </a:lnTo>
                  <a:lnTo>
                    <a:pt x="44168" y="14069"/>
                  </a:lnTo>
                  <a:lnTo>
                    <a:pt x="39243" y="6746"/>
                  </a:lnTo>
                  <a:lnTo>
                    <a:pt x="31936" y="1810"/>
                  </a:lnTo>
                  <a:lnTo>
                    <a:pt x="22987" y="0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603" y="6242430"/>
              <a:ext cx="180867" cy="180873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2311" y="6645923"/>
            <a:ext cx="69519" cy="69532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444703" y="6661949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037" y="0"/>
                </a:moveTo>
                <a:lnTo>
                  <a:pt x="14069" y="1810"/>
                </a:lnTo>
                <a:lnTo>
                  <a:pt x="6746" y="6746"/>
                </a:lnTo>
                <a:lnTo>
                  <a:pt x="1810" y="14069"/>
                </a:lnTo>
                <a:lnTo>
                  <a:pt x="0" y="23037"/>
                </a:lnTo>
                <a:lnTo>
                  <a:pt x="1810" y="32007"/>
                </a:lnTo>
                <a:lnTo>
                  <a:pt x="6746" y="39335"/>
                </a:lnTo>
                <a:lnTo>
                  <a:pt x="14069" y="44276"/>
                </a:lnTo>
                <a:lnTo>
                  <a:pt x="23037" y="46088"/>
                </a:lnTo>
                <a:lnTo>
                  <a:pt x="32005" y="44276"/>
                </a:lnTo>
                <a:lnTo>
                  <a:pt x="39328" y="39335"/>
                </a:lnTo>
                <a:lnTo>
                  <a:pt x="44265" y="32007"/>
                </a:lnTo>
                <a:lnTo>
                  <a:pt x="46075" y="23037"/>
                </a:lnTo>
                <a:lnTo>
                  <a:pt x="44265" y="14069"/>
                </a:lnTo>
                <a:lnTo>
                  <a:pt x="39328" y="6746"/>
                </a:lnTo>
                <a:lnTo>
                  <a:pt x="32005" y="1810"/>
                </a:lnTo>
                <a:lnTo>
                  <a:pt x="23037" y="0"/>
                </a:lnTo>
                <a:close/>
              </a:path>
            </a:pathLst>
          </a:custGeom>
          <a:solidFill>
            <a:srgbClr val="BC8356">
              <a:alpha val="5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30603" y="6670217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87" y="0"/>
                </a:moveTo>
                <a:lnTo>
                  <a:pt x="14037" y="1810"/>
                </a:lnTo>
                <a:lnTo>
                  <a:pt x="6731" y="6746"/>
                </a:lnTo>
                <a:lnTo>
                  <a:pt x="1805" y="14069"/>
                </a:lnTo>
                <a:lnTo>
                  <a:pt x="0" y="23037"/>
                </a:lnTo>
                <a:lnTo>
                  <a:pt x="1805" y="32005"/>
                </a:lnTo>
                <a:lnTo>
                  <a:pt x="6731" y="39328"/>
                </a:lnTo>
                <a:lnTo>
                  <a:pt x="14037" y="44265"/>
                </a:lnTo>
                <a:lnTo>
                  <a:pt x="22987" y="46075"/>
                </a:lnTo>
                <a:lnTo>
                  <a:pt x="31936" y="44265"/>
                </a:lnTo>
                <a:lnTo>
                  <a:pt x="39243" y="39328"/>
                </a:lnTo>
                <a:lnTo>
                  <a:pt x="44168" y="32005"/>
                </a:lnTo>
                <a:lnTo>
                  <a:pt x="45974" y="23037"/>
                </a:lnTo>
                <a:lnTo>
                  <a:pt x="44168" y="14069"/>
                </a:lnTo>
                <a:lnTo>
                  <a:pt x="39243" y="6746"/>
                </a:lnTo>
                <a:lnTo>
                  <a:pt x="31936" y="1810"/>
                </a:lnTo>
                <a:lnTo>
                  <a:pt x="22987" y="0"/>
                </a:lnTo>
                <a:close/>
              </a:path>
            </a:pathLst>
          </a:custGeom>
          <a:solidFill>
            <a:srgbClr val="BC8356">
              <a:alpha val="5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1429" y="2361641"/>
            <a:ext cx="339217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i="0" spc="-1030" dirty="0">
                <a:solidFill>
                  <a:srgbClr val="843B0C"/>
                </a:solidFill>
                <a:latin typeface="Calibri"/>
                <a:cs typeface="Calibri"/>
              </a:rPr>
              <a:t>Thank</a:t>
            </a:r>
            <a:r>
              <a:rPr sz="8000" i="0" spc="145" dirty="0">
                <a:solidFill>
                  <a:srgbClr val="843B0C"/>
                </a:solidFill>
                <a:latin typeface="Calibri"/>
                <a:cs typeface="Calibri"/>
              </a:rPr>
              <a:t> </a:t>
            </a:r>
            <a:r>
              <a:rPr sz="8000" i="0" spc="-1235" dirty="0">
                <a:solidFill>
                  <a:srgbClr val="843B0C"/>
                </a:solidFill>
                <a:latin typeface="Calibri"/>
                <a:cs typeface="Calibri"/>
              </a:rPr>
              <a:t>you!</a:t>
            </a:r>
            <a:endParaRPr sz="8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250945" y="0"/>
            <a:ext cx="6403975" cy="6734809"/>
            <a:chOff x="3250945" y="0"/>
            <a:chExt cx="6403975" cy="673480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2366" y="690244"/>
              <a:ext cx="128143" cy="1281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6633" y="983107"/>
              <a:ext cx="180975" cy="1808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3780" y="739901"/>
              <a:ext cx="128143" cy="1281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56024" y="1054227"/>
              <a:ext cx="69596" cy="6959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758183" y="1375283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133350" y="0"/>
                  </a:moveTo>
                  <a:lnTo>
                    <a:pt x="91196" y="6797"/>
                  </a:lnTo>
                  <a:lnTo>
                    <a:pt x="54589" y="25725"/>
                  </a:lnTo>
                  <a:lnTo>
                    <a:pt x="25725" y="54589"/>
                  </a:lnTo>
                  <a:lnTo>
                    <a:pt x="6797" y="91196"/>
                  </a:lnTo>
                  <a:lnTo>
                    <a:pt x="0" y="133350"/>
                  </a:lnTo>
                  <a:lnTo>
                    <a:pt x="6797" y="175503"/>
                  </a:lnTo>
                  <a:lnTo>
                    <a:pt x="25725" y="212110"/>
                  </a:lnTo>
                  <a:lnTo>
                    <a:pt x="54589" y="240974"/>
                  </a:lnTo>
                  <a:lnTo>
                    <a:pt x="91196" y="259902"/>
                  </a:lnTo>
                  <a:lnTo>
                    <a:pt x="133350" y="266700"/>
                  </a:lnTo>
                  <a:lnTo>
                    <a:pt x="175503" y="259902"/>
                  </a:lnTo>
                  <a:lnTo>
                    <a:pt x="212110" y="240974"/>
                  </a:lnTo>
                  <a:lnTo>
                    <a:pt x="240974" y="212110"/>
                  </a:lnTo>
                  <a:lnTo>
                    <a:pt x="259902" y="175503"/>
                  </a:lnTo>
                  <a:lnTo>
                    <a:pt x="266700" y="133350"/>
                  </a:lnTo>
                  <a:lnTo>
                    <a:pt x="259902" y="91196"/>
                  </a:lnTo>
                  <a:lnTo>
                    <a:pt x="240974" y="54589"/>
                  </a:lnTo>
                  <a:lnTo>
                    <a:pt x="212110" y="25725"/>
                  </a:lnTo>
                  <a:lnTo>
                    <a:pt x="175503" y="6797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34382" y="1429258"/>
              <a:ext cx="128142" cy="1281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2711" y="1755901"/>
              <a:ext cx="69468" cy="694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8603" y="951991"/>
              <a:ext cx="128143" cy="1281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19929" y="1113155"/>
              <a:ext cx="69469" cy="6946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595116" y="1432686"/>
              <a:ext cx="1207770" cy="393700"/>
            </a:xfrm>
            <a:custGeom>
              <a:avLst/>
              <a:gdLst/>
              <a:ahLst/>
              <a:cxnLst/>
              <a:rect l="l" t="t" r="r" b="b"/>
              <a:pathLst>
                <a:path w="1207770" h="393700">
                  <a:moveTo>
                    <a:pt x="45974" y="362331"/>
                  </a:moveTo>
                  <a:lnTo>
                    <a:pt x="44157" y="353314"/>
                  </a:lnTo>
                  <a:lnTo>
                    <a:pt x="39230" y="345973"/>
                  </a:lnTo>
                  <a:lnTo>
                    <a:pt x="31927" y="341033"/>
                  </a:lnTo>
                  <a:lnTo>
                    <a:pt x="22987" y="339217"/>
                  </a:lnTo>
                  <a:lnTo>
                    <a:pt x="14033" y="341033"/>
                  </a:lnTo>
                  <a:lnTo>
                    <a:pt x="6718" y="345973"/>
                  </a:lnTo>
                  <a:lnTo>
                    <a:pt x="1803" y="353314"/>
                  </a:lnTo>
                  <a:lnTo>
                    <a:pt x="0" y="362331"/>
                  </a:lnTo>
                  <a:lnTo>
                    <a:pt x="1803" y="371284"/>
                  </a:lnTo>
                  <a:lnTo>
                    <a:pt x="6731" y="378587"/>
                  </a:lnTo>
                  <a:lnTo>
                    <a:pt x="14033" y="383514"/>
                  </a:lnTo>
                  <a:lnTo>
                    <a:pt x="22987" y="385318"/>
                  </a:lnTo>
                  <a:lnTo>
                    <a:pt x="31927" y="383514"/>
                  </a:lnTo>
                  <a:lnTo>
                    <a:pt x="39243" y="378587"/>
                  </a:lnTo>
                  <a:lnTo>
                    <a:pt x="44157" y="371284"/>
                  </a:lnTo>
                  <a:lnTo>
                    <a:pt x="45974" y="362331"/>
                  </a:lnTo>
                  <a:close/>
                </a:path>
                <a:path w="1207770" h="393700">
                  <a:moveTo>
                    <a:pt x="1131824" y="370586"/>
                  </a:moveTo>
                  <a:lnTo>
                    <a:pt x="1130007" y="361569"/>
                  </a:lnTo>
                  <a:lnTo>
                    <a:pt x="1125080" y="354228"/>
                  </a:lnTo>
                  <a:lnTo>
                    <a:pt x="1117777" y="349288"/>
                  </a:lnTo>
                  <a:lnTo>
                    <a:pt x="1108837" y="347472"/>
                  </a:lnTo>
                  <a:lnTo>
                    <a:pt x="1099858" y="349288"/>
                  </a:lnTo>
                  <a:lnTo>
                    <a:pt x="1092517" y="354228"/>
                  </a:lnTo>
                  <a:lnTo>
                    <a:pt x="1087539" y="361569"/>
                  </a:lnTo>
                  <a:lnTo>
                    <a:pt x="1085723" y="370586"/>
                  </a:lnTo>
                  <a:lnTo>
                    <a:pt x="1087539" y="379539"/>
                  </a:lnTo>
                  <a:lnTo>
                    <a:pt x="1092504" y="386854"/>
                  </a:lnTo>
                  <a:lnTo>
                    <a:pt x="1099858" y="391769"/>
                  </a:lnTo>
                  <a:lnTo>
                    <a:pt x="1108837" y="393573"/>
                  </a:lnTo>
                  <a:lnTo>
                    <a:pt x="1117777" y="391769"/>
                  </a:lnTo>
                  <a:lnTo>
                    <a:pt x="1125093" y="386842"/>
                  </a:lnTo>
                  <a:lnTo>
                    <a:pt x="1130007" y="379539"/>
                  </a:lnTo>
                  <a:lnTo>
                    <a:pt x="1131824" y="370586"/>
                  </a:lnTo>
                  <a:close/>
                </a:path>
                <a:path w="1207770" h="393700">
                  <a:moveTo>
                    <a:pt x="1207262" y="22987"/>
                  </a:moveTo>
                  <a:lnTo>
                    <a:pt x="1205445" y="14046"/>
                  </a:lnTo>
                  <a:lnTo>
                    <a:pt x="1200518" y="6731"/>
                  </a:lnTo>
                  <a:lnTo>
                    <a:pt x="1193215" y="1816"/>
                  </a:lnTo>
                  <a:lnTo>
                    <a:pt x="1184275" y="0"/>
                  </a:lnTo>
                  <a:lnTo>
                    <a:pt x="1175321" y="1816"/>
                  </a:lnTo>
                  <a:lnTo>
                    <a:pt x="1168006" y="6743"/>
                  </a:lnTo>
                  <a:lnTo>
                    <a:pt x="1163091" y="14046"/>
                  </a:lnTo>
                  <a:lnTo>
                    <a:pt x="1161288" y="22987"/>
                  </a:lnTo>
                  <a:lnTo>
                    <a:pt x="1163091" y="32016"/>
                  </a:lnTo>
                  <a:lnTo>
                    <a:pt x="1168019" y="39357"/>
                  </a:lnTo>
                  <a:lnTo>
                    <a:pt x="1175321" y="44297"/>
                  </a:lnTo>
                  <a:lnTo>
                    <a:pt x="1184275" y="46101"/>
                  </a:lnTo>
                  <a:lnTo>
                    <a:pt x="1193215" y="44297"/>
                  </a:lnTo>
                  <a:lnTo>
                    <a:pt x="1200531" y="39357"/>
                  </a:lnTo>
                  <a:lnTo>
                    <a:pt x="1205445" y="32016"/>
                  </a:lnTo>
                  <a:lnTo>
                    <a:pt x="1207262" y="22987"/>
                  </a:lnTo>
                  <a:close/>
                </a:path>
              </a:pathLst>
            </a:custGeom>
            <a:solidFill>
              <a:srgbClr val="BC8356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50945" y="1352422"/>
              <a:ext cx="180848" cy="1808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90612" y="5598490"/>
              <a:ext cx="128142" cy="1281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94880" y="5891364"/>
              <a:ext cx="180848" cy="1808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81899" y="5648185"/>
              <a:ext cx="128143" cy="12813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94270" y="5962548"/>
              <a:ext cx="69469" cy="6951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996302" y="6283528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4">
                  <a:moveTo>
                    <a:pt x="133476" y="0"/>
                  </a:moveTo>
                  <a:lnTo>
                    <a:pt x="91309" y="6799"/>
                  </a:lnTo>
                  <a:lnTo>
                    <a:pt x="54671" y="25734"/>
                  </a:lnTo>
                  <a:lnTo>
                    <a:pt x="25769" y="54608"/>
                  </a:lnTo>
                  <a:lnTo>
                    <a:pt x="6810" y="91225"/>
                  </a:lnTo>
                  <a:lnTo>
                    <a:pt x="0" y="133388"/>
                  </a:lnTo>
                  <a:lnTo>
                    <a:pt x="6810" y="175545"/>
                  </a:lnTo>
                  <a:lnTo>
                    <a:pt x="25769" y="212161"/>
                  </a:lnTo>
                  <a:lnTo>
                    <a:pt x="54671" y="241037"/>
                  </a:lnTo>
                  <a:lnTo>
                    <a:pt x="91309" y="259975"/>
                  </a:lnTo>
                  <a:lnTo>
                    <a:pt x="133476" y="266776"/>
                  </a:lnTo>
                  <a:lnTo>
                    <a:pt x="175630" y="259975"/>
                  </a:lnTo>
                  <a:lnTo>
                    <a:pt x="212237" y="241037"/>
                  </a:lnTo>
                  <a:lnTo>
                    <a:pt x="241101" y="212161"/>
                  </a:lnTo>
                  <a:lnTo>
                    <a:pt x="260029" y="175545"/>
                  </a:lnTo>
                  <a:lnTo>
                    <a:pt x="266826" y="133388"/>
                  </a:lnTo>
                  <a:lnTo>
                    <a:pt x="260029" y="91225"/>
                  </a:lnTo>
                  <a:lnTo>
                    <a:pt x="241101" y="54608"/>
                  </a:lnTo>
                  <a:lnTo>
                    <a:pt x="212237" y="25734"/>
                  </a:lnTo>
                  <a:lnTo>
                    <a:pt x="175630" y="6799"/>
                  </a:lnTo>
                  <a:lnTo>
                    <a:pt x="133476" y="0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72629" y="6337579"/>
              <a:ext cx="128016" cy="12814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10830" y="6664172"/>
              <a:ext cx="69596" cy="6951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46849" y="5860250"/>
              <a:ext cx="128016" cy="12813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758175" y="6021413"/>
              <a:ext cx="69469" cy="6953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833235" y="6340957"/>
              <a:ext cx="1207770" cy="393700"/>
            </a:xfrm>
            <a:custGeom>
              <a:avLst/>
              <a:gdLst/>
              <a:ahLst/>
              <a:cxnLst/>
              <a:rect l="l" t="t" r="r" b="b"/>
              <a:pathLst>
                <a:path w="1207770" h="393700">
                  <a:moveTo>
                    <a:pt x="46101" y="362280"/>
                  </a:moveTo>
                  <a:lnTo>
                    <a:pt x="44284" y="353314"/>
                  </a:lnTo>
                  <a:lnTo>
                    <a:pt x="39344" y="345986"/>
                  </a:lnTo>
                  <a:lnTo>
                    <a:pt x="32004" y="341045"/>
                  </a:lnTo>
                  <a:lnTo>
                    <a:pt x="22987" y="339229"/>
                  </a:lnTo>
                  <a:lnTo>
                    <a:pt x="14033" y="341045"/>
                  </a:lnTo>
                  <a:lnTo>
                    <a:pt x="6718" y="345986"/>
                  </a:lnTo>
                  <a:lnTo>
                    <a:pt x="1803" y="353314"/>
                  </a:lnTo>
                  <a:lnTo>
                    <a:pt x="0" y="362280"/>
                  </a:lnTo>
                  <a:lnTo>
                    <a:pt x="1803" y="371259"/>
                  </a:lnTo>
                  <a:lnTo>
                    <a:pt x="6731" y="378574"/>
                  </a:lnTo>
                  <a:lnTo>
                    <a:pt x="14033" y="383514"/>
                  </a:lnTo>
                  <a:lnTo>
                    <a:pt x="22987" y="385318"/>
                  </a:lnTo>
                  <a:lnTo>
                    <a:pt x="32004" y="383514"/>
                  </a:lnTo>
                  <a:lnTo>
                    <a:pt x="39344" y="378574"/>
                  </a:lnTo>
                  <a:lnTo>
                    <a:pt x="44284" y="371259"/>
                  </a:lnTo>
                  <a:lnTo>
                    <a:pt x="46101" y="362280"/>
                  </a:lnTo>
                  <a:close/>
                </a:path>
                <a:path w="1207770" h="393700">
                  <a:moveTo>
                    <a:pt x="1131951" y="370535"/>
                  </a:moveTo>
                  <a:lnTo>
                    <a:pt x="1130134" y="361569"/>
                  </a:lnTo>
                  <a:lnTo>
                    <a:pt x="1125194" y="354253"/>
                  </a:lnTo>
                  <a:lnTo>
                    <a:pt x="1117854" y="349313"/>
                  </a:lnTo>
                  <a:lnTo>
                    <a:pt x="1108837" y="347497"/>
                  </a:lnTo>
                  <a:lnTo>
                    <a:pt x="1099883" y="349313"/>
                  </a:lnTo>
                  <a:lnTo>
                    <a:pt x="1092568" y="354253"/>
                  </a:lnTo>
                  <a:lnTo>
                    <a:pt x="1087653" y="361569"/>
                  </a:lnTo>
                  <a:lnTo>
                    <a:pt x="1085850" y="370535"/>
                  </a:lnTo>
                  <a:lnTo>
                    <a:pt x="1087653" y="379514"/>
                  </a:lnTo>
                  <a:lnTo>
                    <a:pt x="1092581" y="386829"/>
                  </a:lnTo>
                  <a:lnTo>
                    <a:pt x="1099883" y="391769"/>
                  </a:lnTo>
                  <a:lnTo>
                    <a:pt x="1108837" y="393585"/>
                  </a:lnTo>
                  <a:lnTo>
                    <a:pt x="1117854" y="391769"/>
                  </a:lnTo>
                  <a:lnTo>
                    <a:pt x="1125194" y="386829"/>
                  </a:lnTo>
                  <a:lnTo>
                    <a:pt x="1130134" y="379514"/>
                  </a:lnTo>
                  <a:lnTo>
                    <a:pt x="1131951" y="370535"/>
                  </a:lnTo>
                  <a:close/>
                </a:path>
                <a:path w="1207770" h="393700">
                  <a:moveTo>
                    <a:pt x="1207389" y="23037"/>
                  </a:moveTo>
                  <a:lnTo>
                    <a:pt x="1205572" y="14071"/>
                  </a:lnTo>
                  <a:lnTo>
                    <a:pt x="1200632" y="6756"/>
                  </a:lnTo>
                  <a:lnTo>
                    <a:pt x="1193292" y="1816"/>
                  </a:lnTo>
                  <a:lnTo>
                    <a:pt x="1184275" y="0"/>
                  </a:lnTo>
                  <a:lnTo>
                    <a:pt x="1175321" y="1816"/>
                  </a:lnTo>
                  <a:lnTo>
                    <a:pt x="1168019" y="6756"/>
                  </a:lnTo>
                  <a:lnTo>
                    <a:pt x="1163091" y="14071"/>
                  </a:lnTo>
                  <a:lnTo>
                    <a:pt x="1161288" y="23037"/>
                  </a:lnTo>
                  <a:lnTo>
                    <a:pt x="1163091" y="32016"/>
                  </a:lnTo>
                  <a:lnTo>
                    <a:pt x="1168019" y="39331"/>
                  </a:lnTo>
                  <a:lnTo>
                    <a:pt x="1175321" y="44272"/>
                  </a:lnTo>
                  <a:lnTo>
                    <a:pt x="1184275" y="46075"/>
                  </a:lnTo>
                  <a:lnTo>
                    <a:pt x="1193292" y="44272"/>
                  </a:lnTo>
                  <a:lnTo>
                    <a:pt x="1200632" y="39331"/>
                  </a:lnTo>
                  <a:lnTo>
                    <a:pt x="1205572" y="32016"/>
                  </a:lnTo>
                  <a:lnTo>
                    <a:pt x="1207389" y="23037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30010" y="6406578"/>
              <a:ext cx="180847" cy="1808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540368" y="5293233"/>
              <a:ext cx="69469" cy="6959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701278" y="5612828"/>
              <a:ext cx="121920" cy="393700"/>
            </a:xfrm>
            <a:custGeom>
              <a:avLst/>
              <a:gdLst/>
              <a:ahLst/>
              <a:cxnLst/>
              <a:rect l="l" t="t" r="r" b="b"/>
              <a:pathLst>
                <a:path w="121920" h="393700">
                  <a:moveTo>
                    <a:pt x="46101" y="370535"/>
                  </a:moveTo>
                  <a:lnTo>
                    <a:pt x="44284" y="361569"/>
                  </a:lnTo>
                  <a:lnTo>
                    <a:pt x="39370" y="354253"/>
                  </a:lnTo>
                  <a:lnTo>
                    <a:pt x="32054" y="349313"/>
                  </a:lnTo>
                  <a:lnTo>
                    <a:pt x="23114" y="347497"/>
                  </a:lnTo>
                  <a:lnTo>
                    <a:pt x="14084" y="349313"/>
                  </a:lnTo>
                  <a:lnTo>
                    <a:pt x="6743" y="354253"/>
                  </a:lnTo>
                  <a:lnTo>
                    <a:pt x="1803" y="361569"/>
                  </a:lnTo>
                  <a:lnTo>
                    <a:pt x="0" y="370535"/>
                  </a:lnTo>
                  <a:lnTo>
                    <a:pt x="1803" y="379514"/>
                  </a:lnTo>
                  <a:lnTo>
                    <a:pt x="6743" y="386842"/>
                  </a:lnTo>
                  <a:lnTo>
                    <a:pt x="14084" y="391782"/>
                  </a:lnTo>
                  <a:lnTo>
                    <a:pt x="23114" y="393585"/>
                  </a:lnTo>
                  <a:lnTo>
                    <a:pt x="32054" y="391782"/>
                  </a:lnTo>
                  <a:lnTo>
                    <a:pt x="39370" y="386842"/>
                  </a:lnTo>
                  <a:lnTo>
                    <a:pt x="44284" y="379514"/>
                  </a:lnTo>
                  <a:lnTo>
                    <a:pt x="46101" y="370535"/>
                  </a:lnTo>
                  <a:close/>
                </a:path>
                <a:path w="121920" h="393700">
                  <a:moveTo>
                    <a:pt x="121539" y="23037"/>
                  </a:moveTo>
                  <a:lnTo>
                    <a:pt x="119722" y="14071"/>
                  </a:lnTo>
                  <a:lnTo>
                    <a:pt x="114808" y="6756"/>
                  </a:lnTo>
                  <a:lnTo>
                    <a:pt x="107492" y="1816"/>
                  </a:lnTo>
                  <a:lnTo>
                    <a:pt x="98552" y="0"/>
                  </a:lnTo>
                  <a:lnTo>
                    <a:pt x="89522" y="1816"/>
                  </a:lnTo>
                  <a:lnTo>
                    <a:pt x="82181" y="6756"/>
                  </a:lnTo>
                  <a:lnTo>
                    <a:pt x="77241" y="14071"/>
                  </a:lnTo>
                  <a:lnTo>
                    <a:pt x="75438" y="23037"/>
                  </a:lnTo>
                  <a:lnTo>
                    <a:pt x="77241" y="32016"/>
                  </a:lnTo>
                  <a:lnTo>
                    <a:pt x="82181" y="39331"/>
                  </a:lnTo>
                  <a:lnTo>
                    <a:pt x="89522" y="44272"/>
                  </a:lnTo>
                  <a:lnTo>
                    <a:pt x="98552" y="46075"/>
                  </a:lnTo>
                  <a:lnTo>
                    <a:pt x="107492" y="44272"/>
                  </a:lnTo>
                  <a:lnTo>
                    <a:pt x="114808" y="39331"/>
                  </a:lnTo>
                  <a:lnTo>
                    <a:pt x="119722" y="32016"/>
                  </a:lnTo>
                  <a:lnTo>
                    <a:pt x="121539" y="23037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130918" y="5292597"/>
              <a:ext cx="128142" cy="12814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007857" y="5669775"/>
              <a:ext cx="180848" cy="18086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93150" y="5403596"/>
              <a:ext cx="128143" cy="12814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73999" y="5366765"/>
              <a:ext cx="69469" cy="6959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103613" y="5686031"/>
              <a:ext cx="266700" cy="267335"/>
            </a:xfrm>
            <a:custGeom>
              <a:avLst/>
              <a:gdLst/>
              <a:ahLst/>
              <a:cxnLst/>
              <a:rect l="l" t="t" r="r" b="b"/>
              <a:pathLst>
                <a:path w="266700" h="267335">
                  <a:moveTo>
                    <a:pt x="133350" y="0"/>
                  </a:moveTo>
                  <a:lnTo>
                    <a:pt x="91196" y="6801"/>
                  </a:lnTo>
                  <a:lnTo>
                    <a:pt x="54589" y="25738"/>
                  </a:lnTo>
                  <a:lnTo>
                    <a:pt x="25725" y="54614"/>
                  </a:lnTo>
                  <a:lnTo>
                    <a:pt x="6797" y="91230"/>
                  </a:lnTo>
                  <a:lnTo>
                    <a:pt x="0" y="133388"/>
                  </a:lnTo>
                  <a:lnTo>
                    <a:pt x="6797" y="175550"/>
                  </a:lnTo>
                  <a:lnTo>
                    <a:pt x="25725" y="212167"/>
                  </a:lnTo>
                  <a:lnTo>
                    <a:pt x="54589" y="241041"/>
                  </a:lnTo>
                  <a:lnTo>
                    <a:pt x="91196" y="259976"/>
                  </a:lnTo>
                  <a:lnTo>
                    <a:pt x="133350" y="266776"/>
                  </a:lnTo>
                  <a:lnTo>
                    <a:pt x="175503" y="259976"/>
                  </a:lnTo>
                  <a:lnTo>
                    <a:pt x="212110" y="241041"/>
                  </a:lnTo>
                  <a:lnTo>
                    <a:pt x="240974" y="212167"/>
                  </a:lnTo>
                  <a:lnTo>
                    <a:pt x="259902" y="175550"/>
                  </a:lnTo>
                  <a:lnTo>
                    <a:pt x="266700" y="133388"/>
                  </a:lnTo>
                  <a:lnTo>
                    <a:pt x="259902" y="91230"/>
                  </a:lnTo>
                  <a:lnTo>
                    <a:pt x="240974" y="54614"/>
                  </a:lnTo>
                  <a:lnTo>
                    <a:pt x="212110" y="25738"/>
                  </a:lnTo>
                  <a:lnTo>
                    <a:pt x="175503" y="6801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BC8356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452357" y="5741822"/>
              <a:ext cx="128143" cy="12813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290560" y="6068402"/>
              <a:ext cx="69596" cy="695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668767" y="0"/>
              <a:ext cx="1985772" cy="258622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766049" y="0"/>
              <a:ext cx="1609344" cy="23627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450</Words>
  <Application>Microsoft Office PowerPoint</Application>
  <PresentationFormat>Widescreen</PresentationFormat>
  <Paragraphs>67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Calibri Light</vt:lpstr>
      <vt:lpstr>Tahoma</vt:lpstr>
      <vt:lpstr>Trebuchet MS</vt:lpstr>
      <vt:lpstr>Office Theme</vt:lpstr>
      <vt:lpstr>PowerPoint Presentation</vt:lpstr>
      <vt:lpstr>DEFINISI</vt:lpstr>
      <vt:lpstr>Menggunakan Strategi UGC</vt:lpstr>
      <vt:lpstr>Tingkatkan Penjualan dan Retargeting</vt:lpstr>
      <vt:lpstr>Pixel-Based</vt:lpstr>
      <vt:lpstr>PowerPoint Presentation</vt:lpstr>
      <vt:lpstr>Menggunakan Strategi UGC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Tiara</dc:creator>
  <cp:lastModifiedBy>Employee</cp:lastModifiedBy>
  <cp:revision>1</cp:revision>
  <dcterms:created xsi:type="dcterms:W3CDTF">2025-11-24T09:37:45Z</dcterms:created>
  <dcterms:modified xsi:type="dcterms:W3CDTF">2025-11-24T09:41:38Z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2022-12-03T00:00:00Z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2025-11-24T00:00:00Z</vt:filetime>
  </property>
  <property fmtid="{D5CDD505-2E9C-101B-9397-08002B2CF9AE}" pid="5" name="Producer">
    <vt:lpwstr>iLovePDF</vt:lpwstr>
  </property>
</Properties>
</file>