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11/3/2025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11/3/2025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11/3/2025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11/3/2025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11/3/2025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11/3/2025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PertemuaN</a:t>
            </a:r>
            <a:r>
              <a:rPr lang="en-US" dirty="0" smtClean="0"/>
              <a:t> 7</a:t>
            </a:r>
            <a:endParaRPr lang="en-US" dirty="0"/>
          </a:p>
        </p:txBody>
      </p:sp>
      <p:sp>
        <p:nvSpPr>
          <p:cNvPr id="133123" name="Subtitle 2"/>
          <p:cNvSpPr>
            <a:spLocks noGrp="1"/>
          </p:cNvSpPr>
          <p:nvPr>
            <p:ph type="subTitle" idx="1"/>
          </p:nvPr>
        </p:nvSpPr>
        <p:spPr>
          <a:xfrm>
            <a:off x="2057400" y="3228975"/>
            <a:ext cx="7854950" cy="1752600"/>
          </a:xfrm>
        </p:spPr>
        <p:txBody>
          <a:bodyPr/>
          <a:lstStyle/>
          <a:p>
            <a:endParaRPr lang="en-US" sz="3200" dirty="0" smtClean="0"/>
          </a:p>
          <a:p>
            <a:r>
              <a:rPr lang="en-US" sz="3200" dirty="0" err="1" smtClean="0"/>
              <a:t>Pengumpulan</a:t>
            </a:r>
            <a:r>
              <a:rPr lang="en-US" sz="3200" dirty="0" smtClean="0"/>
              <a:t> </a:t>
            </a:r>
            <a:r>
              <a:rPr lang="en-US" sz="3200" dirty="0"/>
              <a:t>Data</a:t>
            </a:r>
          </a:p>
          <a:p>
            <a:r>
              <a:rPr lang="en-US" sz="3200" dirty="0"/>
              <a:t>(</a:t>
            </a:r>
            <a:r>
              <a:rPr lang="en-US" sz="3200" dirty="0" err="1"/>
              <a:t>Kuesioner</a:t>
            </a:r>
            <a:r>
              <a:rPr lang="en-US" sz="32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12051683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Calibri" pitchFamily="34" charset="0"/>
              <a:buAutoNum type="arabicPeriod" startAt="15"/>
            </a:pPr>
            <a:r>
              <a:rPr lang="en-US" smtClean="0"/>
              <a:t>Buat pertanyaan yang sangat spesifik</a:t>
            </a:r>
          </a:p>
          <a:p>
            <a:pPr marL="514350" indent="-514350" algn="just">
              <a:buFont typeface="Calibri" pitchFamily="34" charset="0"/>
              <a:buAutoNum type="arabicPeriod" startAt="15"/>
            </a:pPr>
            <a:r>
              <a:rPr lang="en-US" smtClean="0"/>
              <a:t>Pastikan pertanyaan dan jawaban tidak bertentangan</a:t>
            </a:r>
          </a:p>
          <a:p>
            <a:pPr marL="514350" indent="-514350">
              <a:buFont typeface="Calibri" pitchFamily="34" charset="0"/>
              <a:buAutoNum type="arabicPeriod" startAt="15"/>
            </a:pPr>
            <a:r>
              <a:rPr lang="en-US" smtClean="0"/>
              <a:t>Hindari pertanyaan negatif</a:t>
            </a:r>
          </a:p>
          <a:p>
            <a:pPr marL="514350" indent="-514350" algn="just">
              <a:buFont typeface="Calibri" pitchFamily="34" charset="0"/>
              <a:buAutoNum type="arabicPeriod" startAt="15"/>
            </a:pPr>
            <a:r>
              <a:rPr lang="en-US" smtClean="0"/>
              <a:t>Buatlah responden menjawab secara mudah</a:t>
            </a:r>
          </a:p>
          <a:p>
            <a:pPr marL="514350" indent="-514350" algn="just">
              <a:buFont typeface="Calibri" pitchFamily="34" charset="0"/>
              <a:buAutoNum type="arabicPeriod" startAt="15"/>
            </a:pPr>
            <a:r>
              <a:rPr lang="en-US" smtClean="0"/>
              <a:t>Perbaiki kalimat dan urutan pertanyaan dan susun kembali</a:t>
            </a:r>
          </a:p>
          <a:p>
            <a:pPr marL="514350" indent="-514350" algn="just">
              <a:buFont typeface="Calibri" pitchFamily="34" charset="0"/>
              <a:buAutoNum type="arabicPeriod" startAt="15"/>
            </a:pPr>
            <a:r>
              <a:rPr lang="en-US" smtClean="0"/>
              <a:t>Hindari salah ketik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err="1" smtClean="0"/>
              <a:t>Pedoman</a:t>
            </a:r>
            <a:r>
              <a:rPr lang="en-US" dirty="0" smtClean="0"/>
              <a:t> </a:t>
            </a:r>
            <a:r>
              <a:rPr lang="en-US" dirty="0" err="1" smtClean="0"/>
              <a:t>Pembuatan</a:t>
            </a:r>
            <a:r>
              <a:rPr lang="en-US" dirty="0" smtClean="0"/>
              <a:t> </a:t>
            </a:r>
            <a:r>
              <a:rPr lang="en-US" dirty="0" err="1" smtClean="0"/>
              <a:t>Kuesioner</a:t>
            </a:r>
            <a:r>
              <a:rPr lang="en-US" dirty="0" smtClean="0"/>
              <a:t> (3)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273548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 2" pitchFamily="18" charset="2"/>
              <a:buNone/>
            </a:pPr>
            <a:r>
              <a:rPr lang="en-US" smtClean="0"/>
              <a:t>	</a:t>
            </a:r>
            <a:r>
              <a:rPr lang="en-US" sz="4000"/>
              <a:t>Kuisioner adalah sejumlah pertanyaan tertulis yang digunakan untuk memperoleh informasi dari responden dalam arti laporan tentang pribadinya ataupun hal-hal yang ia ketahui.</a:t>
            </a:r>
          </a:p>
        </p:txBody>
      </p:sp>
      <p:sp>
        <p:nvSpPr>
          <p:cNvPr id="134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Kuisioner</a:t>
            </a:r>
          </a:p>
        </p:txBody>
      </p:sp>
    </p:spTree>
    <p:extLst>
      <p:ext uri="{BB962C8B-B14F-4D97-AF65-F5344CB8AC3E}">
        <p14:creationId xmlns:p14="http://schemas.microsoft.com/office/powerpoint/2010/main" val="2498113081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>
              <a:buFont typeface="Calibri" pitchFamily="34" charset="0"/>
              <a:buAutoNum type="arabicPeriod"/>
            </a:pPr>
            <a:r>
              <a:rPr lang="en-US" sz="3600"/>
              <a:t>Kuesioner terbuka, yang memberi kesempatan kepada responden untuk menjawab dengan kalimatnya sendiri</a:t>
            </a:r>
          </a:p>
          <a:p>
            <a:pPr marL="514350" indent="-514350" algn="just">
              <a:buFont typeface="Calibri" pitchFamily="34" charset="0"/>
              <a:buAutoNum type="arabicPeriod"/>
            </a:pPr>
            <a:r>
              <a:rPr lang="en-US" sz="3600"/>
              <a:t>Kuesioner tertutup, yang disediakan jawabannya sehingga responden tinggal memilih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err="1" smtClean="0"/>
              <a:t>Kuesioner</a:t>
            </a:r>
            <a:r>
              <a:rPr lang="en-US" dirty="0" smtClean="0"/>
              <a:t> </a:t>
            </a:r>
            <a:r>
              <a:rPr lang="en-US" dirty="0" err="1" smtClean="0"/>
              <a:t>dipandang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menjawab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8461350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>
              <a:buFont typeface="Calibri" pitchFamily="34" charset="0"/>
              <a:buAutoNum type="arabicPeriod"/>
            </a:pPr>
            <a:r>
              <a:rPr lang="en-US" sz="4000"/>
              <a:t>Kuesioner langsung, yaitu responden menjawab tentang dirinya</a:t>
            </a:r>
          </a:p>
          <a:p>
            <a:pPr marL="514350" indent="-514350" algn="just">
              <a:buFont typeface="Calibri" pitchFamily="34" charset="0"/>
              <a:buAutoNum type="arabicPeriod"/>
            </a:pPr>
            <a:r>
              <a:rPr lang="en-US" sz="4000"/>
              <a:t>Kuesioner tidak langsung, yaitu jika responden menjawab tentang orang lain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err="1" smtClean="0"/>
              <a:t>Kuesioner</a:t>
            </a:r>
            <a:r>
              <a:rPr lang="en-US" dirty="0" smtClean="0"/>
              <a:t> </a:t>
            </a:r>
            <a:r>
              <a:rPr lang="en-US" dirty="0" err="1" smtClean="0"/>
              <a:t>dipandang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jawaban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6288553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en-US" dirty="0" err="1" smtClean="0"/>
              <a:t>Kuesioner</a:t>
            </a:r>
            <a:r>
              <a:rPr lang="en-US" dirty="0" smtClean="0"/>
              <a:t> </a:t>
            </a:r>
            <a:r>
              <a:rPr lang="en-US" dirty="0" err="1" smtClean="0"/>
              <a:t>pilihan</a:t>
            </a:r>
            <a:r>
              <a:rPr lang="en-US" dirty="0" smtClean="0"/>
              <a:t> </a:t>
            </a:r>
            <a:r>
              <a:rPr lang="en-US" dirty="0" err="1" smtClean="0"/>
              <a:t>ganda</a:t>
            </a:r>
            <a:r>
              <a:rPr lang="en-US" dirty="0" smtClean="0"/>
              <a:t>, yang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kuesioner</a:t>
            </a:r>
            <a:r>
              <a:rPr lang="en-US" dirty="0" smtClean="0"/>
              <a:t> </a:t>
            </a:r>
            <a:r>
              <a:rPr lang="en-US" dirty="0" err="1" smtClean="0"/>
              <a:t>tertutup</a:t>
            </a:r>
            <a:r>
              <a:rPr lang="en-US" dirty="0" smtClean="0"/>
              <a:t>.</a:t>
            </a:r>
          </a:p>
          <a:p>
            <a:pPr marL="514350" indent="-514350" algn="just"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en-US" dirty="0" err="1" smtClean="0"/>
              <a:t>Kuesioner</a:t>
            </a:r>
            <a:r>
              <a:rPr lang="en-US" dirty="0" smtClean="0"/>
              <a:t> </a:t>
            </a:r>
            <a:r>
              <a:rPr lang="en-US" dirty="0" err="1" smtClean="0"/>
              <a:t>isian</a:t>
            </a:r>
            <a:r>
              <a:rPr lang="en-US" dirty="0" smtClean="0"/>
              <a:t>, yang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kuesioner</a:t>
            </a:r>
            <a:r>
              <a:rPr lang="en-US" dirty="0" smtClean="0"/>
              <a:t> </a:t>
            </a:r>
            <a:r>
              <a:rPr lang="en-US" dirty="0" err="1" smtClean="0"/>
              <a:t>terbuka</a:t>
            </a:r>
            <a:endParaRPr lang="en-US" dirty="0" smtClean="0"/>
          </a:p>
          <a:p>
            <a:pPr marL="514350" indent="-514350" algn="just"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en-US" dirty="0" smtClean="0"/>
              <a:t>Check-list,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daftar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responden</a:t>
            </a:r>
            <a:r>
              <a:rPr lang="en-US" dirty="0" smtClean="0"/>
              <a:t> </a:t>
            </a:r>
            <a:r>
              <a:rPr lang="en-US" dirty="0" err="1" smtClean="0"/>
              <a:t>tinggal</a:t>
            </a:r>
            <a:r>
              <a:rPr lang="en-US" dirty="0" smtClean="0"/>
              <a:t> </a:t>
            </a:r>
            <a:r>
              <a:rPr lang="en-US" dirty="0" err="1" smtClean="0"/>
              <a:t>membubuhkan</a:t>
            </a:r>
            <a:r>
              <a:rPr lang="en-US" dirty="0" smtClean="0"/>
              <a:t> </a:t>
            </a:r>
            <a:r>
              <a:rPr lang="en-US" dirty="0" err="1" smtClean="0"/>
              <a:t>tanda</a:t>
            </a:r>
            <a:r>
              <a:rPr lang="en-US" dirty="0" smtClean="0"/>
              <a:t> check (√)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kolom</a:t>
            </a:r>
            <a:r>
              <a:rPr lang="en-US" dirty="0" smtClean="0"/>
              <a:t> yang </a:t>
            </a:r>
            <a:r>
              <a:rPr lang="en-US" dirty="0" err="1" smtClean="0"/>
              <a:t>sesuai</a:t>
            </a:r>
            <a:endParaRPr lang="en-US" dirty="0" smtClean="0"/>
          </a:p>
          <a:p>
            <a:pPr marL="514350" indent="-514350" algn="just"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en-US" dirty="0" smtClean="0"/>
              <a:t>Rating scale (</a:t>
            </a:r>
            <a:r>
              <a:rPr lang="en-US" dirty="0" err="1" smtClean="0"/>
              <a:t>skala</a:t>
            </a:r>
            <a:r>
              <a:rPr lang="en-US" dirty="0" smtClean="0"/>
              <a:t> </a:t>
            </a:r>
            <a:r>
              <a:rPr lang="en-US" dirty="0" err="1" smtClean="0"/>
              <a:t>bertingkat</a:t>
            </a:r>
            <a:r>
              <a:rPr lang="en-US" dirty="0" smtClean="0"/>
              <a:t>),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diikuti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kolom-kolom</a:t>
            </a:r>
            <a:r>
              <a:rPr lang="en-US" dirty="0" smtClean="0"/>
              <a:t> yang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tingkatan-tingkatan</a:t>
            </a:r>
            <a:r>
              <a:rPr lang="en-US" dirty="0" smtClean="0"/>
              <a:t>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setuju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setuju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err="1" smtClean="0"/>
              <a:t>Kuesioner</a:t>
            </a:r>
            <a:r>
              <a:rPr lang="en-US" dirty="0" smtClean="0"/>
              <a:t> </a:t>
            </a:r>
            <a:r>
              <a:rPr lang="en-US" dirty="0" err="1" smtClean="0"/>
              <a:t>dipandang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 </a:t>
            </a:r>
            <a:r>
              <a:rPr lang="en-US" dirty="0" err="1" smtClean="0"/>
              <a:t>bentuknya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2763770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memerlukan</a:t>
            </a:r>
            <a:r>
              <a:rPr lang="en-US" dirty="0" smtClean="0"/>
              <a:t> </a:t>
            </a:r>
            <a:r>
              <a:rPr lang="en-US" dirty="0" err="1" smtClean="0"/>
              <a:t>hadirnya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endParaRPr lang="en-US" dirty="0" smtClean="0"/>
          </a:p>
          <a:p>
            <a:pPr marL="514350" indent="-514350" algn="just"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dibagikan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serentak</a:t>
            </a:r>
            <a:r>
              <a:rPr lang="id-ID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responden</a:t>
            </a:r>
            <a:endParaRPr lang="en-US" dirty="0" smtClean="0"/>
          </a:p>
          <a:p>
            <a:pPr marL="514350" indent="-514350" algn="just"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dijawab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responden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kecepatannya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senggang</a:t>
            </a:r>
            <a:r>
              <a:rPr lang="en-US" dirty="0" smtClean="0"/>
              <a:t> </a:t>
            </a:r>
            <a:r>
              <a:rPr lang="en-US" dirty="0" err="1" smtClean="0"/>
              <a:t>responden</a:t>
            </a:r>
            <a:endParaRPr lang="en-US" dirty="0" smtClean="0"/>
          </a:p>
          <a:p>
            <a:pPr marL="514350" indent="-514350" algn="just"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anonim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responden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r>
              <a:rPr lang="en-US" dirty="0" smtClean="0"/>
              <a:t> </a:t>
            </a:r>
            <a:r>
              <a:rPr lang="en-US" dirty="0" err="1" smtClean="0"/>
              <a:t>jujur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malu-malu</a:t>
            </a:r>
            <a:r>
              <a:rPr lang="en-US" dirty="0" smtClean="0"/>
              <a:t> </a:t>
            </a:r>
            <a:r>
              <a:rPr lang="en-US" dirty="0" err="1" smtClean="0"/>
              <a:t>menjawab</a:t>
            </a:r>
            <a:endParaRPr lang="en-US" dirty="0" smtClean="0"/>
          </a:p>
          <a:p>
            <a:pPr marL="514350" indent="-514350" algn="just"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terstandar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responden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diberi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yang </a:t>
            </a:r>
            <a:r>
              <a:rPr lang="en-US" dirty="0" err="1" smtClean="0"/>
              <a:t>benar-benar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endParaRPr lang="en-US" dirty="0" smtClean="0"/>
          </a:p>
          <a:p>
            <a:pPr marL="514350" indent="-514350">
              <a:buClr>
                <a:schemeClr val="accent3"/>
              </a:buClr>
              <a:buFont typeface="+mj-lt"/>
              <a:buAutoNum type="arabicPeriod"/>
              <a:defRPr/>
            </a:pPr>
            <a:endParaRPr lang="en-US" dirty="0"/>
          </a:p>
        </p:txBody>
      </p:sp>
      <p:sp>
        <p:nvSpPr>
          <p:cNvPr id="138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Keuntungan Kuesioner</a:t>
            </a:r>
          </a:p>
        </p:txBody>
      </p:sp>
    </p:spTree>
    <p:extLst>
      <p:ext uri="{BB962C8B-B14F-4D97-AF65-F5344CB8AC3E}">
        <p14:creationId xmlns:p14="http://schemas.microsoft.com/office/powerpoint/2010/main" val="672618818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Font typeface="Calibri" pitchFamily="34" charset="0"/>
              <a:buAutoNum type="arabicPeriod"/>
            </a:pPr>
            <a:r>
              <a:rPr lang="en-US" smtClean="0"/>
              <a:t>Responden seringtidak teliti dalam menjawab sehingga ada pertanyaan yang terlewati tidak dijawab.</a:t>
            </a:r>
          </a:p>
          <a:p>
            <a:pPr marL="514350" indent="-514350" algn="just">
              <a:buFont typeface="Calibri" pitchFamily="34" charset="0"/>
              <a:buAutoNum type="arabicPeriod"/>
            </a:pPr>
            <a:r>
              <a:rPr lang="en-US" smtClean="0"/>
              <a:t>Seringkali sukar dicari validitasnya</a:t>
            </a:r>
          </a:p>
          <a:p>
            <a:pPr marL="514350" indent="-514350" algn="just">
              <a:buFont typeface="Calibri" pitchFamily="34" charset="0"/>
              <a:buAutoNum type="arabicPeriod"/>
            </a:pPr>
            <a:r>
              <a:rPr lang="en-US" smtClean="0"/>
              <a:t>Walaupun dibuat anonim, kadang-kadang responden dengan sengaja memberikan jawaban yang tidak jujur.</a:t>
            </a:r>
          </a:p>
          <a:p>
            <a:pPr marL="514350" indent="-514350" algn="just">
              <a:buFont typeface="Calibri" pitchFamily="34" charset="0"/>
              <a:buAutoNum type="arabicPeriod"/>
            </a:pPr>
            <a:r>
              <a:rPr lang="en-US" smtClean="0"/>
              <a:t>Seringkali tidak kembali, terutama jika lewat pos.</a:t>
            </a:r>
          </a:p>
          <a:p>
            <a:pPr marL="514350" indent="-514350" algn="just">
              <a:buFont typeface="Calibri" pitchFamily="34" charset="0"/>
              <a:buAutoNum type="arabicPeriod"/>
            </a:pPr>
            <a:r>
              <a:rPr lang="en-US" smtClean="0"/>
              <a:t>Waktu pengembaliannya tidak bersama-sama</a:t>
            </a:r>
          </a:p>
        </p:txBody>
      </p:sp>
      <p:sp>
        <p:nvSpPr>
          <p:cNvPr id="139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Kelemahan Kuesioner</a:t>
            </a:r>
          </a:p>
        </p:txBody>
      </p:sp>
    </p:spTree>
    <p:extLst>
      <p:ext uri="{BB962C8B-B14F-4D97-AF65-F5344CB8AC3E}">
        <p14:creationId xmlns:p14="http://schemas.microsoft.com/office/powerpoint/2010/main" val="3560838707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Calibri" pitchFamily="34" charset="0"/>
              <a:buAutoNum type="arabicPeriod"/>
            </a:pPr>
            <a:r>
              <a:rPr lang="en-US" smtClean="0"/>
              <a:t>Tentukan  sasaran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en-US" smtClean="0"/>
              <a:t>Bagaimana akan diterapkan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en-US" smtClean="0"/>
              <a:t>Buat  kata pengantar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en-US" smtClean="0"/>
              <a:t>Urutan pertanyaan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en-US" smtClean="0"/>
              <a:t>Tipe pertanyaan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en-US" smtClean="0"/>
              <a:t>Jawaban yang mungkin dijawab responden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en-US" smtClean="0"/>
              <a:t>Pikirkan bagaimana data akan diolah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en-US" smtClean="0"/>
              <a:t>Kaitkan pertanyaan dengan masalah penelitian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en-US" smtClean="0"/>
              <a:t>Buat pertanyaan yang sifatnya netral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err="1" smtClean="0"/>
              <a:t>Pedoman</a:t>
            </a:r>
            <a:r>
              <a:rPr lang="en-US" dirty="0" smtClean="0"/>
              <a:t> </a:t>
            </a:r>
            <a:r>
              <a:rPr lang="en-US" dirty="0" err="1" smtClean="0"/>
              <a:t>Pembuatan</a:t>
            </a:r>
            <a:r>
              <a:rPr lang="en-US" dirty="0" smtClean="0"/>
              <a:t> </a:t>
            </a:r>
            <a:r>
              <a:rPr lang="en-US" dirty="0" err="1" smtClean="0"/>
              <a:t>Kuesioner</a:t>
            </a:r>
            <a:r>
              <a:rPr lang="en-US" dirty="0" smtClean="0"/>
              <a:t> (1)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9542342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>
              <a:buFont typeface="Calibri" pitchFamily="34" charset="0"/>
              <a:buAutoNum type="arabicPeriod" startAt="10"/>
            </a:pPr>
            <a:r>
              <a:rPr lang="en-US" smtClean="0"/>
              <a:t>Perhatikan nilai-nilai yang berlaku pada diri responden</a:t>
            </a:r>
          </a:p>
          <a:p>
            <a:pPr marL="514350" indent="-514350" algn="just">
              <a:buFont typeface="Calibri" pitchFamily="34" charset="0"/>
              <a:buAutoNum type="arabicPeriod" startAt="10"/>
            </a:pPr>
            <a:r>
              <a:rPr lang="en-US" smtClean="0"/>
              <a:t>Dibuat dengan cara menjabarkan lebih lanjut dari variabel-sub variabel-indikator</a:t>
            </a:r>
          </a:p>
          <a:p>
            <a:pPr marL="514350" indent="-514350" algn="just">
              <a:buFont typeface="Calibri" pitchFamily="34" charset="0"/>
              <a:buAutoNum type="arabicPeriod" startAt="10"/>
            </a:pPr>
            <a:r>
              <a:rPr lang="en-US" smtClean="0"/>
              <a:t>Hindari membuat ringkasan kata yang tidak dimengerti responden</a:t>
            </a:r>
          </a:p>
          <a:p>
            <a:pPr marL="514350" indent="-514350" algn="just">
              <a:buFont typeface="Calibri" pitchFamily="34" charset="0"/>
              <a:buAutoNum type="arabicPeriod" startAt="10"/>
            </a:pPr>
            <a:r>
              <a:rPr lang="en-US" smtClean="0"/>
              <a:t>Hindari kata-katta yang tidak umum</a:t>
            </a:r>
          </a:p>
          <a:p>
            <a:pPr marL="514350" indent="-514350" algn="just">
              <a:buFont typeface="Calibri" pitchFamily="34" charset="0"/>
              <a:buAutoNum type="arabicPeriod" startAt="10"/>
            </a:pPr>
            <a:r>
              <a:rPr lang="en-US" smtClean="0"/>
              <a:t>Buat pertanyaan sependek mungkin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err="1" smtClean="0"/>
              <a:t>Pedoman</a:t>
            </a:r>
            <a:r>
              <a:rPr lang="en-US" dirty="0" smtClean="0"/>
              <a:t> </a:t>
            </a:r>
            <a:r>
              <a:rPr lang="en-US" dirty="0" err="1" smtClean="0"/>
              <a:t>Pembuatan</a:t>
            </a:r>
            <a:r>
              <a:rPr lang="en-US" dirty="0" smtClean="0"/>
              <a:t> </a:t>
            </a:r>
            <a:r>
              <a:rPr lang="en-US" dirty="0" err="1" smtClean="0"/>
              <a:t>Kuesioner</a:t>
            </a:r>
            <a:r>
              <a:rPr lang="en-US" dirty="0" smtClean="0"/>
              <a:t> (2)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0286569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0B082E"/>
      </a:dk2>
      <a:lt2>
        <a:srgbClr val="F3F3F2"/>
      </a:lt2>
      <a:accent1>
        <a:srgbClr val="62B4C6"/>
      </a:accent1>
      <a:accent2>
        <a:srgbClr val="1B376E"/>
      </a:accent2>
      <a:accent3>
        <a:srgbClr val="9EBE55"/>
      </a:accent3>
      <a:accent4>
        <a:srgbClr val="C65E5E"/>
      </a:accent4>
      <a:accent5>
        <a:srgbClr val="D3BA55"/>
      </a:accent5>
      <a:accent6>
        <a:srgbClr val="96648A"/>
      </a:accent6>
      <a:hlink>
        <a:srgbClr val="62B4C6"/>
      </a:hlink>
      <a:folHlink>
        <a:srgbClr val="96648A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D71F8F05-6246-47AF-9E68-E57F6C93F79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1</TotalTime>
  <Words>335</Words>
  <Application>Microsoft Office PowerPoint</Application>
  <PresentationFormat>Widescreen</PresentationFormat>
  <Paragraphs>52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Gill Sans MT</vt:lpstr>
      <vt:lpstr>Impact</vt:lpstr>
      <vt:lpstr>Wingdings 2</vt:lpstr>
      <vt:lpstr>Badge</vt:lpstr>
      <vt:lpstr>PertemuaN 7</vt:lpstr>
      <vt:lpstr>Kuisioner</vt:lpstr>
      <vt:lpstr>Kuesioner dipandang dari cara menjawab</vt:lpstr>
      <vt:lpstr>Kuesioner dipandang dari jawaban</vt:lpstr>
      <vt:lpstr>Kuesioner dipandang dari  bentuknya</vt:lpstr>
      <vt:lpstr>Keuntungan Kuesioner</vt:lpstr>
      <vt:lpstr>Kelemahan Kuesioner</vt:lpstr>
      <vt:lpstr>Pedoman Pembuatan Kuesioner (1)</vt:lpstr>
      <vt:lpstr>Pedoman Pembuatan Kuesioner (2)</vt:lpstr>
      <vt:lpstr>Pedoman Pembuatan Kuesioner (3)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Jurnal Publikasi</dc:creator>
  <cp:lastModifiedBy>ASUS</cp:lastModifiedBy>
  <cp:revision>2</cp:revision>
  <dcterms:created xsi:type="dcterms:W3CDTF">2020-06-23T13:38:33Z</dcterms:created>
  <dcterms:modified xsi:type="dcterms:W3CDTF">2025-11-03T03:45:17Z</dcterms:modified>
</cp:coreProperties>
</file>