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68B5C-C0B4-2DA6-863B-899484EB2C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Kurikulum</a:t>
            </a:r>
            <a:r>
              <a:rPr lang="en-US" dirty="0"/>
              <a:t> TIK </a:t>
            </a:r>
            <a:r>
              <a:rPr lang="en-US" dirty="0" err="1"/>
              <a:t>Sekolah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8F17318-93AC-9E99-C4CF-592520DFA9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Sembilan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0416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DFB5A-D23B-7633-5885-A6267DE80D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ETIKA DALAM PENGGUNAAN TIK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A8BDF3-5D33-A51D-E08A-B173EC9BCC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Prinsip-prinsip</a:t>
            </a:r>
            <a:r>
              <a:rPr lang="en-ID" dirty="0"/>
              <a:t> moral yang </a:t>
            </a:r>
            <a:r>
              <a:rPr lang="en-ID" dirty="0" err="1"/>
              <a:t>memandu</a:t>
            </a:r>
            <a:r>
              <a:rPr lang="en-ID" dirty="0"/>
              <a:t> </a:t>
            </a:r>
            <a:r>
              <a:rPr lang="en-ID" dirty="0" err="1"/>
              <a:t>perilaku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bertanggung</a:t>
            </a:r>
            <a:r>
              <a:rPr lang="en-ID" dirty="0"/>
              <a:t> </a:t>
            </a:r>
            <a:r>
              <a:rPr lang="en-ID" dirty="0" err="1"/>
              <a:t>jawab</a:t>
            </a:r>
            <a:r>
              <a:rPr lang="en-ID" dirty="0"/>
              <a:t>, </a:t>
            </a:r>
            <a:r>
              <a:rPr lang="en-ID" dirty="0" err="1"/>
              <a:t>bermanfaat</a:t>
            </a:r>
            <a:r>
              <a:rPr lang="en-ID" dirty="0"/>
              <a:t>,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merugikan</a:t>
            </a:r>
            <a:r>
              <a:rPr lang="en-ID" dirty="0"/>
              <a:t> orang lain.</a:t>
            </a:r>
          </a:p>
          <a:p>
            <a:r>
              <a:rPr lang="en-ID" dirty="0" err="1"/>
              <a:t>Penggunaan</a:t>
            </a:r>
            <a:r>
              <a:rPr lang="en-ID" dirty="0"/>
              <a:t> TIK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hal-hal</a:t>
            </a:r>
            <a:r>
              <a:rPr lang="en-ID" dirty="0"/>
              <a:t> </a:t>
            </a:r>
            <a:r>
              <a:rPr lang="en-ID" dirty="0" err="1"/>
              <a:t>positif</a:t>
            </a:r>
            <a:r>
              <a:rPr lang="en-ID" dirty="0"/>
              <a:t>, </a:t>
            </a:r>
            <a:r>
              <a:rPr lang="en-ID" dirty="0" err="1"/>
              <a:t>melindungi</a:t>
            </a:r>
            <a:r>
              <a:rPr lang="en-ID" dirty="0"/>
              <a:t> data </a:t>
            </a:r>
            <a:r>
              <a:rPr lang="en-ID" dirty="0" err="1"/>
              <a:t>pribadi</a:t>
            </a:r>
            <a:r>
              <a:rPr lang="en-ID" dirty="0"/>
              <a:t> dan </a:t>
            </a:r>
            <a:r>
              <a:rPr lang="en-ID" dirty="0" err="1"/>
              <a:t>privasi</a:t>
            </a:r>
            <a:r>
              <a:rPr lang="en-ID" dirty="0"/>
              <a:t>, </a:t>
            </a:r>
            <a:r>
              <a:rPr lang="en-ID" dirty="0" err="1"/>
              <a:t>menghormati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kekayaan</a:t>
            </a:r>
            <a:r>
              <a:rPr lang="en-ID" dirty="0"/>
              <a:t> </a:t>
            </a:r>
            <a:r>
              <a:rPr lang="en-ID" dirty="0" err="1"/>
              <a:t>intelektual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berinteraksi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sopan</a:t>
            </a:r>
            <a:r>
              <a:rPr lang="en-ID" dirty="0"/>
              <a:t> dan </a:t>
            </a:r>
            <a:r>
              <a:rPr lang="en-ID" dirty="0" err="1"/>
              <a:t>santun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daring</a:t>
            </a:r>
          </a:p>
        </p:txBody>
      </p:sp>
    </p:spTree>
    <p:extLst>
      <p:ext uri="{BB962C8B-B14F-4D97-AF65-F5344CB8AC3E}">
        <p14:creationId xmlns:p14="http://schemas.microsoft.com/office/powerpoint/2010/main" val="3422738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6374C-C394-A265-8D17-FFE87F753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dirty="0"/>
              <a:t>Etika </a:t>
            </a:r>
            <a:r>
              <a:rPr lang="en-ID" b="1" dirty="0" err="1"/>
              <a:t>dasar</a:t>
            </a:r>
            <a:r>
              <a:rPr lang="en-ID" b="1" dirty="0"/>
              <a:t> </a:t>
            </a:r>
            <a:r>
              <a:rPr lang="en-ID" b="1" dirty="0" err="1"/>
              <a:t>penggunaan</a:t>
            </a:r>
            <a:r>
              <a:rPr lang="en-ID" b="1" dirty="0"/>
              <a:t> TIK</a:t>
            </a:r>
            <a:endParaRPr lang="en-ID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7ABEC7B-54AB-6024-6F3E-013D3FC116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81192" y="1977994"/>
            <a:ext cx="11029616" cy="462428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354013" marR="0" lvl="0" indent="-3540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6088" algn="l"/>
              </a:tabLs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Gunakan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untuk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hal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yang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bermanfaat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dan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positif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</a:t>
            </a:r>
          </a:p>
          <a:p>
            <a:pPr marL="446088" marR="0" lvl="0" indent="-44608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46088" algn="l"/>
              </a:tabLst>
            </a:pP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   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Manfaatkan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TIK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kegiatan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produktif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tidak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menyebarkan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konten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negatif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seperti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pornografi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terorisme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ujaran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kebencian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354013" marR="0" lvl="0" indent="-3540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6088" algn="l"/>
              </a:tabLs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Lindungi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data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pribadi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dan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privasi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Jaga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kerahasiaan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informasi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pribadi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Anda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jangan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pernah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menyebarkan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informasi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pribadi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orang lain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secara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ilegal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  Atur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izin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aplikasi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dengan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cermat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hindari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menggunakan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Wi-Fi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publik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transaksi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sensitif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354013" marR="0" lvl="0" indent="-3540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46088" algn="l"/>
              </a:tabLst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Hormati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hak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kekayaan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intelektual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(HAKI)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Jangan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melakukan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plagiarisme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Pastikan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untuk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mencantumkan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sumber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referensi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(URL)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jika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Anda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mengambil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mengutip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46088" algn="l"/>
              </a:tabLst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  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karya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orang lain.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>
                <a:tab pos="446088" algn="l"/>
              </a:tabLst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889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8E63B-0A01-ABBF-1BA7-398C2AF09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992C321-2BAF-B839-12FA-9004B4DDCA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00050" y="1935184"/>
            <a:ext cx="11210758" cy="407028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Gunakan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perangkat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lunak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asli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perangkat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lunak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yang legal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jangan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perangkat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lunak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bajakan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dan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jangan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menyalahgunakan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</a:t>
            </a:r>
            <a:r>
              <a:rPr lang="en-US" altLang="en-US" sz="2400" dirty="0" err="1">
                <a:solidFill>
                  <a:srgbClr val="0A0A0A"/>
                </a:solidFill>
                <a:latin typeface="Google Sans"/>
              </a:rPr>
              <a:t>perangkat</a:t>
            </a: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rgbClr val="0A0A0A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Bersikap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sopan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dan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santun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Jagalah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kesopanan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saat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berkomunikasi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online,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meskipun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tidak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bertatap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muka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Hindari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menjelek-jelekkan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orang lain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atau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menggunakan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kata-kata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menyakitkan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Jaga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keamanan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akun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Jangan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membagikan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user ID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dan 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password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 Anda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kepada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orang lain.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Hindari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juga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mengakses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sistem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orang lain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secara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ilegal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Bertanggung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jawab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atas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tindakan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Anda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Bertanggung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jawab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penuh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atas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setiap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aktivitas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400" dirty="0">
                <a:solidFill>
                  <a:srgbClr val="0A0A0A"/>
                </a:solidFill>
                <a:latin typeface="Google Sans"/>
              </a:rPr>
              <a:t>  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yang Anda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lakukan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secara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online,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termasuk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tidak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menyebarkan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informasi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palsu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(hoax).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2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5EAFB-C8EB-413C-7FCA-D760FD0C5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E795B0F-5EE6-55E3-61C7-C1668FE8DA4B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581192" y="3015557"/>
            <a:ext cx="11203452" cy="20081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Rawat dan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gunakan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alat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pendukung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TIK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dengan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bijak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Manfaatkan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perangkat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keras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lunak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yang Anda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en-US" altLang="en-US" sz="2000" dirty="0">
                <a:solidFill>
                  <a:srgbClr val="0A0A0A"/>
                </a:solidFill>
                <a:latin typeface="Google Sans"/>
              </a:rPr>
              <a:t>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miliki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dengan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baik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bijak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Waspadai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1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informasi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dan data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: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Gunakan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literasi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data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untuk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memilah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dan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memverifikasi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informasi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sebelum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 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mengambil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kesimpulan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atau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menyebarkannya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A0A0A"/>
                </a:solidFill>
                <a:effectLst/>
                <a:latin typeface="Google Sans"/>
              </a:rPr>
              <a:t>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438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EC670-BE01-2CAC-79D1-BAB5B1BA7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752" y="3228186"/>
            <a:ext cx="11029616" cy="1013800"/>
          </a:xfrm>
        </p:spPr>
        <p:txBody>
          <a:bodyPr/>
          <a:lstStyle/>
          <a:p>
            <a:pPr algn="ctr"/>
            <a:r>
              <a:rPr lang="en-US" b="1" i="1" dirty="0">
                <a:solidFill>
                  <a:srgbClr val="002060"/>
                </a:solidFill>
              </a:rPr>
              <a:t>TERIMA KASIH</a:t>
            </a:r>
            <a:endParaRPr lang="en-ID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324022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{C1CF9F6D-CED7-4AB3-8302-F76A1B949703}TF319cfb39-eeba-4af5-a5a2-03d53d0375160e3309b2-0adf682d390f</Template>
  <TotalTime>34</TotalTime>
  <Words>299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Gill Sans MT</vt:lpstr>
      <vt:lpstr>Google Sans</vt:lpstr>
      <vt:lpstr>Wingdings 2</vt:lpstr>
      <vt:lpstr>Dividend</vt:lpstr>
      <vt:lpstr>Kurikulum TIK Sekolah</vt:lpstr>
      <vt:lpstr>ETIKA DALAM PENGGUNAAN TIK</vt:lpstr>
      <vt:lpstr>Etika dasar penggunaan TIK</vt:lpstr>
      <vt:lpstr>PowerPoint Presentation</vt:lpstr>
      <vt:lpstr>PowerPoint Presentation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Amnah Amnah</dc:creator>
  <cp:lastModifiedBy>Amnah Amnah</cp:lastModifiedBy>
  <cp:revision>1</cp:revision>
  <dcterms:created xsi:type="dcterms:W3CDTF">2025-11-25T00:17:26Z</dcterms:created>
  <dcterms:modified xsi:type="dcterms:W3CDTF">2025-11-25T00:51:29Z</dcterms:modified>
</cp:coreProperties>
</file>