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E-Business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5PTI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3D79-46C3-0CD0-10CB-63F76E51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2703621"/>
            <a:ext cx="10058400" cy="988269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</a:rPr>
              <a:t>TERIMA KASIH</a:t>
            </a:r>
            <a:endParaRPr lang="en-ID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9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3175-0C23-7021-EBC8-54D32D20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Gambaran Umum E-Business dan E-Commerce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DF898-C337-361D-A609-94F97A0C5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236" y="2183354"/>
            <a:ext cx="8449854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5392-DAC5-9AC3-A102-CD53C9EA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2636A-F673-8862-5A2D-35A1DB82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CCBD6-9FE6-73F2-732D-6248617BC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22" y="124715"/>
            <a:ext cx="8240275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0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4016-574A-46A6-D355-E9F2EDFE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F8950-4831-66A4-0FD2-BA176435A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81" y="148590"/>
            <a:ext cx="8444379" cy="62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2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E003-948E-B21E-50E9-AC34C2D4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 Murni VS </a:t>
            </a:r>
            <a:r>
              <a:rPr lang="en-US" dirty="0" err="1"/>
              <a:t>Parsial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6A9D2F-74ED-F310-D8C5-7EC39540A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396" y="2108200"/>
            <a:ext cx="7807534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57CD-F64A-7A62-C175-AB17E8A2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EF4AB-B9E8-F130-D942-3EC5016C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9068C-961F-45F4-60F1-190C4A8E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6603"/>
            <a:ext cx="10172699" cy="60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1F54-4C6F-B12D-B75F-461F1671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023121-A531-F2D5-2539-7886F27D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212" y="286602"/>
            <a:ext cx="9336899" cy="61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CC02-4DB5-8682-915F-E67449BA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CCB1-AB3D-2C98-2208-06FBA6701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EF613-01F8-0CE6-2D24-47FB4904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04" y="286602"/>
            <a:ext cx="9078592" cy="612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B31C-1C46-E125-FF92-1E27D167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61FF6-D8A6-02D6-8CB4-C7A874442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9E2F3-DE2F-7B6B-0E0E-EC77F25F7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80521"/>
            <a:ext cx="9097645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79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{F0AA6988-9D2E-415E-8443-606284532FB7}TF235124e3-e6db-4c6d-93c8-733f2fadbc609fb6f57c_win32-b1e91d96f19e</Template>
  <TotalTime>32</TotalTime>
  <Words>13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Georgia Pro Cond Light</vt:lpstr>
      <vt:lpstr>Speak Pro</vt:lpstr>
      <vt:lpstr>RetrospectVTI</vt:lpstr>
      <vt:lpstr>E-Business</vt:lpstr>
      <vt:lpstr>Gambaran Umum E-Business dan E-Commerce</vt:lpstr>
      <vt:lpstr>PowerPoint Presentation</vt:lpstr>
      <vt:lpstr>PowerPoint Presentation</vt:lpstr>
      <vt:lpstr>EC Murni VS Parsial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</cp:revision>
  <dcterms:created xsi:type="dcterms:W3CDTF">2025-11-24T03:38:25Z</dcterms:created>
  <dcterms:modified xsi:type="dcterms:W3CDTF">2025-11-24T04:11:12Z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