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2" r:id="rId3"/>
    <p:sldId id="318" r:id="rId4"/>
    <p:sldId id="336" r:id="rId5"/>
    <p:sldId id="331" r:id="rId6"/>
    <p:sldId id="333" r:id="rId7"/>
    <p:sldId id="334" r:id="rId8"/>
    <p:sldId id="335" r:id="rId9"/>
    <p:sldId id="337" r:id="rId10"/>
    <p:sldId id="338" r:id="rId11"/>
    <p:sldId id="339" r:id="rId12"/>
    <p:sldId id="340" r:id="rId13"/>
    <p:sldId id="323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2" d="100"/>
          <a:sy n="72" d="100"/>
        </p:scale>
        <p:origin x="12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6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PIDANA</a:t>
            </a:r>
            <a:endParaRPr lang="id-ID" sz="6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4DCEA5-906F-4F16-B22C-761095B2169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248472" y="5589240"/>
            <a:ext cx="4572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 JAYA KELANA, S.H.,M.H.</a:t>
            </a:r>
            <a:endParaRPr lang="en-US" sz="20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100900" cy="648072"/>
          </a:xfrm>
        </p:spPr>
        <p:txBody>
          <a:bodyPr>
            <a:normAutofit/>
          </a:bodyPr>
          <a:lstStyle/>
          <a:p>
            <a:r>
              <a:rPr lang="en-ID" sz="32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32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Terbuka </a:t>
            </a:r>
            <a:r>
              <a:rPr lang="en-ID" sz="32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32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1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35496" y="908720"/>
            <a:ext cx="838893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en-US" dirty="0" err="1">
                <a:solidFill>
                  <a:schemeClr val="tx1"/>
                </a:solidFill>
              </a:rPr>
              <a:t>Pengecualian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persidangan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kesusilaan</a:t>
            </a:r>
            <a:r>
              <a:rPr lang="en-US" dirty="0">
                <a:solidFill>
                  <a:schemeClr val="tx1"/>
                </a:solidFill>
              </a:rPr>
              <a:t>, dan </a:t>
            </a:r>
            <a:r>
              <a:rPr lang="en-US" dirty="0" err="1">
                <a:solidFill>
                  <a:schemeClr val="tx1"/>
                </a:solidFill>
              </a:rPr>
              <a:t>anak-anak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memutuskan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pembacaan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56EC6378-BFFC-4DFC-91A6-8D914DCEFA8B}"/>
              </a:ext>
            </a:extLst>
          </p:cNvPr>
          <p:cNvSpPr txBox="1">
            <a:spLocks/>
          </p:cNvSpPr>
          <p:nvPr/>
        </p:nvSpPr>
        <p:spPr>
          <a:xfrm>
            <a:off x="323528" y="1772816"/>
            <a:ext cx="81009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2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Equality Before The Law</a:t>
            </a:r>
            <a:endParaRPr lang="en-ID" sz="1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ubtitle 1">
            <a:extLst>
              <a:ext uri="{FF2B5EF4-FFF2-40B4-BE49-F238E27FC236}">
                <a16:creationId xmlns:a16="http://schemas.microsoft.com/office/drawing/2014/main" id="{685FEE3E-16A9-4ADC-A069-8CC626891C4C}"/>
              </a:ext>
            </a:extLst>
          </p:cNvPr>
          <p:cNvSpPr txBox="1">
            <a:spLocks/>
          </p:cNvSpPr>
          <p:nvPr/>
        </p:nvSpPr>
        <p:spPr>
          <a:xfrm>
            <a:off x="35496" y="2348880"/>
            <a:ext cx="838893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UU No 14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1970,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5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1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UU No 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2004,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9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1  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Hakim </a:t>
            </a:r>
            <a:r>
              <a:rPr lang="en-US" i="1" dirty="0" err="1">
                <a:solidFill>
                  <a:schemeClr val="tx1"/>
                </a:solidFill>
              </a:rPr>
              <a:t>Tidak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Boleh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Membeda-bedakan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Seseorang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dalam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mengadili</a:t>
            </a:r>
            <a:r>
              <a:rPr lang="en-US" i="1" dirty="0">
                <a:solidFill>
                  <a:schemeClr val="tx1"/>
                </a:solidFill>
              </a:rPr>
              <a:t> di </a:t>
            </a:r>
            <a:r>
              <a:rPr lang="en-US" i="1" dirty="0" err="1">
                <a:solidFill>
                  <a:schemeClr val="tx1"/>
                </a:solidFill>
              </a:rPr>
              <a:t>muka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Persidangan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E496CB32-4AD4-42B3-BDCD-66E7EED48220}"/>
              </a:ext>
            </a:extLst>
          </p:cNvPr>
          <p:cNvSpPr txBox="1">
            <a:spLocks/>
          </p:cNvSpPr>
          <p:nvPr/>
        </p:nvSpPr>
        <p:spPr>
          <a:xfrm>
            <a:off x="287524" y="4077072"/>
            <a:ext cx="8100900" cy="712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2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32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Hakim </a:t>
            </a:r>
            <a:endParaRPr lang="en-ID" sz="1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C69549BA-5527-4596-90DE-63A40A0D9A29}"/>
              </a:ext>
            </a:extLst>
          </p:cNvPr>
          <p:cNvSpPr txBox="1">
            <a:spLocks/>
          </p:cNvSpPr>
          <p:nvPr/>
        </p:nvSpPr>
        <p:spPr>
          <a:xfrm>
            <a:off x="187896" y="5013176"/>
            <a:ext cx="8388932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DE33A364-B949-4B58-B564-F634783A5734}"/>
              </a:ext>
            </a:extLst>
          </p:cNvPr>
          <p:cNvSpPr txBox="1">
            <a:spLocks/>
          </p:cNvSpPr>
          <p:nvPr/>
        </p:nvSpPr>
        <p:spPr>
          <a:xfrm>
            <a:off x="35496" y="4653136"/>
            <a:ext cx="8388932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UU No 14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1970,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31 (UU No 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2004)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Hakim yang </a:t>
            </a:r>
            <a:r>
              <a:rPr lang="en-US" i="1" dirty="0" err="1">
                <a:solidFill>
                  <a:schemeClr val="tx1"/>
                </a:solidFill>
              </a:rPr>
              <a:t>mengadili</a:t>
            </a:r>
            <a:r>
              <a:rPr lang="en-US" i="1" dirty="0">
                <a:solidFill>
                  <a:schemeClr val="tx1"/>
                </a:solidFill>
              </a:rPr>
              <a:t> dan </a:t>
            </a:r>
            <a:r>
              <a:rPr lang="en-US" i="1" dirty="0" err="1">
                <a:solidFill>
                  <a:schemeClr val="tx1"/>
                </a:solidFill>
              </a:rPr>
              <a:t>memutuskan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adalah</a:t>
            </a:r>
            <a:r>
              <a:rPr lang="en-US" i="1" dirty="0">
                <a:solidFill>
                  <a:schemeClr val="tx1"/>
                </a:solidFill>
              </a:rPr>
              <a:t> hakim </a:t>
            </a:r>
            <a:r>
              <a:rPr lang="en-US" i="1" dirty="0" err="1">
                <a:solidFill>
                  <a:schemeClr val="tx1"/>
                </a:solidFill>
              </a:rPr>
              <a:t>tetap</a:t>
            </a:r>
            <a:r>
              <a:rPr lang="en-US" i="1" dirty="0">
                <a:solidFill>
                  <a:schemeClr val="tx1"/>
                </a:solidFill>
              </a:rPr>
              <a:t> yang </a:t>
            </a:r>
            <a:r>
              <a:rPr lang="en-US" i="1" dirty="0" err="1">
                <a:solidFill>
                  <a:schemeClr val="tx1"/>
                </a:solidFill>
              </a:rPr>
              <a:t>diangkat</a:t>
            </a:r>
            <a:r>
              <a:rPr lang="en-US" i="1" dirty="0">
                <a:solidFill>
                  <a:schemeClr val="tx1"/>
                </a:solidFill>
              </a:rPr>
              <a:t> oleh </a:t>
            </a:r>
            <a:r>
              <a:rPr lang="en-US" i="1" dirty="0" err="1">
                <a:solidFill>
                  <a:schemeClr val="tx1"/>
                </a:solidFill>
              </a:rPr>
              <a:t>kepala</a:t>
            </a:r>
            <a:r>
              <a:rPr lang="en-US" i="1" dirty="0">
                <a:solidFill>
                  <a:schemeClr val="tx1"/>
                </a:solidFill>
              </a:rPr>
              <a:t> negara</a:t>
            </a:r>
          </a:p>
        </p:txBody>
      </p:sp>
    </p:spTree>
    <p:extLst>
      <p:ext uri="{BB962C8B-B14F-4D97-AF65-F5344CB8AC3E}">
        <p14:creationId xmlns:p14="http://schemas.microsoft.com/office/powerpoint/2010/main" val="40298417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100900" cy="1368152"/>
          </a:xfrm>
        </p:spPr>
        <p:txBody>
          <a:bodyPr>
            <a:normAutofit fontScale="85000" lnSpcReduction="20000"/>
          </a:bodyPr>
          <a:lstStyle/>
          <a:p>
            <a:r>
              <a:rPr lang="en-ID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r>
              <a:rPr lang="en-ID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ID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</a:t>
            </a:r>
          </a:p>
          <a:p>
            <a:r>
              <a:rPr lang="en-ID" sz="3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sz="36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36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69-74 KUHAP)</a:t>
            </a:r>
            <a:endParaRPr lang="en-ID" sz="24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323528" y="2132856"/>
            <a:ext cx="8352928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Diberikan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ditangkap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ditahan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Diberikan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Penasihat</a:t>
            </a:r>
            <a:r>
              <a:rPr lang="en-US" sz="2400" dirty="0">
                <a:solidFill>
                  <a:schemeClr val="tx1"/>
                </a:solidFill>
              </a:rPr>
              <a:t> Hukum (PH)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menghubungi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/ </a:t>
            </a:r>
            <a:r>
              <a:rPr lang="en-US" sz="2400" dirty="0" err="1">
                <a:solidFill>
                  <a:schemeClr val="tx1"/>
                </a:solidFill>
              </a:rPr>
              <a:t>terdakwa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tahapan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setiap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Pembicaraan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PH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bersifat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rahasia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kecuali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perkara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menyangkut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keamanan</a:t>
            </a:r>
            <a:r>
              <a:rPr lang="en-US" sz="2400" dirty="0">
                <a:solidFill>
                  <a:schemeClr val="tx1"/>
                </a:solidFill>
              </a:rPr>
              <a:t> negara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Turunan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berita</a:t>
            </a:r>
            <a:r>
              <a:rPr lang="en-US" sz="2400" dirty="0">
                <a:solidFill>
                  <a:schemeClr val="tx1"/>
                </a:solidFill>
              </a:rPr>
              <a:t> acara </a:t>
            </a:r>
            <a:r>
              <a:rPr lang="en-US" sz="2400" dirty="0" err="1">
                <a:solidFill>
                  <a:schemeClr val="tx1"/>
                </a:solidFill>
              </a:rPr>
              <a:t>diberikan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PH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Berhak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mengirim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menerima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terdakwa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80411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8100900" cy="504056"/>
          </a:xfrm>
        </p:spPr>
        <p:txBody>
          <a:bodyPr>
            <a:normAutofit fontScale="92500" lnSpcReduction="10000"/>
          </a:bodyPr>
          <a:lstStyle/>
          <a:p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AKUSATOR &amp; INKUSATOR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323528" y="1196752"/>
            <a:ext cx="8352928" cy="177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Akusator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terdakwa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Inkusator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sebaliknya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Akusator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saksim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sangkaan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4B515D64-3164-40AE-82FE-7048173320D7}"/>
              </a:ext>
            </a:extLst>
          </p:cNvPr>
          <p:cNvSpPr txBox="1">
            <a:spLocks/>
          </p:cNvSpPr>
          <p:nvPr/>
        </p:nvSpPr>
        <p:spPr>
          <a:xfrm>
            <a:off x="467544" y="2996952"/>
            <a:ext cx="8100900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ubtitle 1">
            <a:extLst>
              <a:ext uri="{FF2B5EF4-FFF2-40B4-BE49-F238E27FC236}">
                <a16:creationId xmlns:a16="http://schemas.microsoft.com/office/drawing/2014/main" id="{7EABCB96-5729-4042-8533-07A6AAE7B73B}"/>
              </a:ext>
            </a:extLst>
          </p:cNvPr>
          <p:cNvSpPr txBox="1">
            <a:spLocks/>
          </p:cNvSpPr>
          <p:nvPr/>
        </p:nvSpPr>
        <p:spPr>
          <a:xfrm>
            <a:off x="323528" y="3598776"/>
            <a:ext cx="8352928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langsung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lisan</a:t>
            </a:r>
            <a:r>
              <a:rPr lang="en-US" sz="2400" dirty="0">
                <a:solidFill>
                  <a:schemeClr val="tx1"/>
                </a:solidFill>
              </a:rPr>
              <a:t> oleh hakim (154 &amp; 155 KUHAP)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Pengecualian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perkara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korupsi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pidana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subversi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sering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diputuskan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ketidakhadiran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terdakwa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i="1" dirty="0">
                <a:solidFill>
                  <a:schemeClr val="tx1"/>
                </a:solidFill>
              </a:rPr>
              <a:t>in absentia))</a:t>
            </a:r>
          </a:p>
        </p:txBody>
      </p:sp>
    </p:spTree>
    <p:extLst>
      <p:ext uri="{BB962C8B-B14F-4D97-AF65-F5344CB8AC3E}">
        <p14:creationId xmlns:p14="http://schemas.microsoft.com/office/powerpoint/2010/main" val="336149164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Penasihat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siding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99AF196-985C-46D5-AEA8-1619295D7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PENGERTIAN, TUJUAN &amp; FUNGSI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HUKUM ACARA PIDANA</a:t>
            </a:r>
          </a:p>
        </p:txBody>
      </p:sp>
    </p:spTree>
    <p:extLst>
      <p:ext uri="{BB962C8B-B14F-4D97-AF65-F5344CB8AC3E}">
        <p14:creationId xmlns:p14="http://schemas.microsoft.com/office/powerpoint/2010/main" val="181347799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147248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147248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tergolong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44632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136904" cy="4586064"/>
          </a:xfrm>
        </p:spPr>
        <p:txBody>
          <a:bodyPr/>
          <a:lstStyle/>
          <a:p>
            <a:pPr algn="just"/>
            <a:r>
              <a:rPr lang="en-US" sz="3600" b="1" dirty="0" err="1">
                <a:solidFill>
                  <a:schemeClr val="tx1"/>
                </a:solidFill>
              </a:rPr>
              <a:t>Tujuan</a:t>
            </a:r>
            <a:r>
              <a:rPr lang="en-US" sz="3600" b="1" dirty="0">
                <a:solidFill>
                  <a:schemeClr val="tx1"/>
                </a:solidFill>
              </a:rPr>
              <a:t> &amp; </a:t>
            </a:r>
            <a:r>
              <a:rPr lang="en-US" sz="3600" b="1" dirty="0" err="1">
                <a:solidFill>
                  <a:schemeClr val="tx1"/>
                </a:solidFill>
              </a:rPr>
              <a:t>Fungsi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hukum</a:t>
            </a:r>
            <a:r>
              <a:rPr lang="en-US" sz="3600" b="1" dirty="0">
                <a:solidFill>
                  <a:schemeClr val="tx1"/>
                </a:solidFill>
              </a:rPr>
              <a:t> acara </a:t>
            </a:r>
            <a:r>
              <a:rPr lang="en-US" sz="3600" b="1" dirty="0" err="1">
                <a:solidFill>
                  <a:schemeClr val="tx1"/>
                </a:solidFill>
              </a:rPr>
              <a:t>pidana</a:t>
            </a:r>
            <a:endParaRPr lang="en-US" sz="3600" b="1" dirty="0">
              <a:solidFill>
                <a:schemeClr val="tx1"/>
              </a:solidFill>
            </a:endParaRPr>
          </a:p>
          <a:p>
            <a:pPr algn="just"/>
            <a:endParaRPr lang="en-US" sz="16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Mencari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materiil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hakim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sekelompok</a:t>
            </a:r>
            <a:r>
              <a:rPr lang="en-US" dirty="0">
                <a:solidFill>
                  <a:schemeClr val="tx1"/>
                </a:solidFill>
              </a:rPr>
              <a:t> orang yang di </a:t>
            </a:r>
            <a:r>
              <a:rPr lang="en-US" dirty="0" err="1">
                <a:solidFill>
                  <a:schemeClr val="tx1"/>
                </a:solidFill>
              </a:rPr>
              <a:t>sangka</a:t>
            </a:r>
            <a:r>
              <a:rPr lang="en-US" dirty="0">
                <a:solidFill>
                  <a:schemeClr val="tx1"/>
                </a:solidFill>
              </a:rPr>
              <a:t>/di </a:t>
            </a:r>
            <a:r>
              <a:rPr lang="en-US" dirty="0" err="1">
                <a:solidFill>
                  <a:schemeClr val="tx1"/>
                </a:solidFill>
              </a:rPr>
              <a:t>dakwa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hakim</a:t>
            </a: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7FD6FAF-6834-456E-8E25-2D3834E31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352928" cy="17526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</a:t>
            </a:r>
          </a:p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ACARA PIDANA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2253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755035"/>
            <a:ext cx="8496944" cy="792088"/>
          </a:xfrm>
        </p:spPr>
        <p:txBody>
          <a:bodyPr>
            <a:normAutofit fontScale="92500"/>
          </a:bodyPr>
          <a:lstStyle/>
          <a:p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Ringan</a:t>
            </a:r>
            <a:endParaRPr lang="en-ID" sz="105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352928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14 (4), 25 (4), 26 (4), 27 (4) dan 28 (4) KUHAP (</a:t>
            </a:r>
            <a:r>
              <a:rPr lang="en-US" dirty="0" err="1">
                <a:solidFill>
                  <a:schemeClr val="tx1"/>
                </a:solidFill>
              </a:rPr>
              <a:t>Penahanan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Daluarsa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Penyidik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Penuntut</a:t>
            </a:r>
            <a:r>
              <a:rPr lang="en-US" dirty="0">
                <a:solidFill>
                  <a:schemeClr val="tx1"/>
                </a:solidFill>
              </a:rPr>
              <a:t>, dan Hakim </a:t>
            </a:r>
            <a:r>
              <a:rPr lang="en-US" dirty="0" err="1">
                <a:solidFill>
                  <a:schemeClr val="tx1"/>
                </a:solidFill>
              </a:rPr>
              <a:t>terhadapnya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14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50 KUHAP (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tersangka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terdakwa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Segera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diberitahukan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kepada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tersangka</a:t>
            </a:r>
            <a:r>
              <a:rPr lang="en-US" sz="2800" dirty="0">
                <a:solidFill>
                  <a:schemeClr val="tx1"/>
                </a:solidFill>
              </a:rPr>
              <a:t>/</a:t>
            </a:r>
            <a:r>
              <a:rPr lang="en-US" sz="2800" dirty="0" err="1">
                <a:solidFill>
                  <a:schemeClr val="tx1"/>
                </a:solidFill>
              </a:rPr>
              <a:t>terdakwa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mengenai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prasangka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kepadanya</a:t>
            </a:r>
            <a:endParaRPr lang="en-US" sz="2800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Segera</a:t>
            </a:r>
            <a:r>
              <a:rPr lang="en-US" sz="2800" dirty="0">
                <a:solidFill>
                  <a:schemeClr val="tx1"/>
                </a:solidFill>
              </a:rPr>
              <a:t> di </a:t>
            </a:r>
            <a:r>
              <a:rPr lang="en-US" sz="2800" dirty="0" err="1">
                <a:solidFill>
                  <a:schemeClr val="tx1"/>
                </a:solidFill>
              </a:rPr>
              <a:t>ajukan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perkaranya</a:t>
            </a:r>
            <a:r>
              <a:rPr lang="en-US" sz="2800" dirty="0">
                <a:solidFill>
                  <a:schemeClr val="tx1"/>
                </a:solidFill>
              </a:rPr>
              <a:t> oleh </a:t>
            </a:r>
            <a:r>
              <a:rPr lang="en-US" sz="2800" dirty="0" err="1">
                <a:solidFill>
                  <a:schemeClr val="tx1"/>
                </a:solidFill>
              </a:rPr>
              <a:t>penuntut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umum</a:t>
            </a:r>
            <a:endParaRPr lang="en-US" sz="2800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</a:rPr>
              <a:t>Segera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diselengarakan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peradilan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untuknya</a:t>
            </a:r>
            <a:endParaRPr lang="en-US" sz="2800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lvl="1"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72565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100900" cy="1656184"/>
          </a:xfrm>
        </p:spPr>
        <p:txBody>
          <a:bodyPr>
            <a:normAutofit/>
          </a:bodyPr>
          <a:lstStyle/>
          <a:p>
            <a:r>
              <a:rPr lang="en-ID" sz="4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Presumption of Innocent </a:t>
            </a:r>
          </a:p>
          <a:p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NO 14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1970 (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8 UU No 4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2004) </a:t>
            </a:r>
          </a:p>
          <a:p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Kehakiman</a:t>
            </a:r>
            <a:endParaRPr lang="en-ID" sz="3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395536" y="2420888"/>
            <a:ext cx="8352928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14 (4), 25 (4), 26 (4), 27 (4) dan 28 (4) KUHAP (</a:t>
            </a:r>
            <a:r>
              <a:rPr lang="en-US" sz="2400" dirty="0" err="1">
                <a:solidFill>
                  <a:schemeClr val="tx1"/>
                </a:solidFill>
              </a:rPr>
              <a:t>Penahanan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Daluarsa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Penyidik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Penuntut</a:t>
            </a:r>
            <a:r>
              <a:rPr lang="en-US" sz="2400" dirty="0">
                <a:solidFill>
                  <a:schemeClr val="tx1"/>
                </a:solidFill>
              </a:rPr>
              <a:t>, dan Hakim </a:t>
            </a:r>
            <a:r>
              <a:rPr lang="en-US" sz="2400" dirty="0" err="1">
                <a:solidFill>
                  <a:schemeClr val="tx1"/>
                </a:solidFill>
              </a:rPr>
              <a:t>terhadapnya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50 KUHAP (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tersangka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terdakwa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Segera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diberitahukan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persangkaannya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Segera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ajukan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perkaranya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Segera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diselengarakan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untuknya</a:t>
            </a:r>
            <a:endParaRPr lang="en-US" dirty="0">
              <a:solidFill>
                <a:schemeClr val="tx1"/>
              </a:solidFill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lvl="1"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88081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77C8A4-9F3A-4DD3-820C-28EFE2C5A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100900" cy="1368152"/>
          </a:xfrm>
        </p:spPr>
        <p:txBody>
          <a:bodyPr>
            <a:normAutofit/>
          </a:bodyPr>
          <a:lstStyle/>
          <a:p>
            <a:r>
              <a:rPr lang="en-ID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4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4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oportunitas</a:t>
            </a:r>
            <a:br>
              <a:rPr lang="en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ID" sz="32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(Dominos Litis)</a:t>
            </a:r>
          </a:p>
        </p:txBody>
      </p:sp>
      <p:sp>
        <p:nvSpPr>
          <p:cNvPr id="3" name="Subtitle 1">
            <a:extLst>
              <a:ext uri="{FF2B5EF4-FFF2-40B4-BE49-F238E27FC236}">
                <a16:creationId xmlns:a16="http://schemas.microsoft.com/office/drawing/2014/main" id="{3AA029C8-DD1C-4328-8FB6-9E5CDE49D751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496944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1">
            <a:extLst>
              <a:ext uri="{FF2B5EF4-FFF2-40B4-BE49-F238E27FC236}">
                <a16:creationId xmlns:a16="http://schemas.microsoft.com/office/drawing/2014/main" id="{918DEEF9-179F-43A2-A122-034972C904B7}"/>
              </a:ext>
            </a:extLst>
          </p:cNvPr>
          <p:cNvSpPr txBox="1">
            <a:spLocks/>
          </p:cNvSpPr>
          <p:nvPr/>
        </p:nvSpPr>
        <p:spPr>
          <a:xfrm>
            <a:off x="323528" y="2060848"/>
            <a:ext cx="8352928" cy="36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perbedaan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pandangan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hakim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konteks</a:t>
            </a:r>
            <a:r>
              <a:rPr lang="en-US" dirty="0">
                <a:solidFill>
                  <a:schemeClr val="tx1"/>
                </a:solidFill>
              </a:rPr>
              <a:t> Acara </a:t>
            </a:r>
            <a:r>
              <a:rPr lang="en-US" dirty="0" err="1">
                <a:solidFill>
                  <a:schemeClr val="tx1"/>
                </a:solidFill>
              </a:rPr>
              <a:t>Pidana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apakah</a:t>
            </a:r>
            <a:r>
              <a:rPr lang="en-US" dirty="0">
                <a:solidFill>
                  <a:schemeClr val="tx1"/>
                </a:solidFill>
              </a:rPr>
              <a:t> hakim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Kewenangan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tunggal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dominan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monopoli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penuntut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Penuntut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penuntutan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UU No 15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1961 (UU 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1991)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8 (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menuntut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lvl="1"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87461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5376</TotalTime>
  <Words>662</Words>
  <Application>Microsoft Office PowerPoint</Application>
  <PresentationFormat>On-screen Show (4:3)</PresentationFormat>
  <Paragraphs>84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 O Y</cp:lastModifiedBy>
  <cp:revision>537</cp:revision>
  <cp:lastPrinted>2017-08-29T02:54:51Z</cp:lastPrinted>
  <dcterms:created xsi:type="dcterms:W3CDTF">2010-04-18T12:06:30Z</dcterms:created>
  <dcterms:modified xsi:type="dcterms:W3CDTF">2025-11-24T03:34:35Z</dcterms:modified>
</cp:coreProperties>
</file>