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56" r:id="rId3"/>
    <p:sldId id="332" r:id="rId5"/>
    <p:sldId id="333" r:id="rId6"/>
    <p:sldId id="334" r:id="rId7"/>
    <p:sldId id="335" r:id="rId8"/>
    <p:sldId id="341" r:id="rId9"/>
    <p:sldId id="336" r:id="rId10"/>
    <p:sldId id="299" r:id="rId11"/>
    <p:sldId id="319" r:id="rId12"/>
    <p:sldId id="339" r:id="rId13"/>
    <p:sldId id="340" r:id="rId14"/>
    <p:sldId id="342" r:id="rId15"/>
    <p:sldId id="318" r:id="rId16"/>
  </p:sldIdLst>
  <p:sldSz cx="9144000" cy="6858000" type="screen4x3"/>
  <p:notesSz cx="7045325" cy="9345295"/>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showGuides="1">
      <p:cViewPr varScale="1">
        <p:scale>
          <a:sx n="80" d="100"/>
          <a:sy n="80" d="100"/>
        </p:scale>
        <p:origin x="1092" y="96"/>
      </p:cViewPr>
      <p:guideLst>
        <p:guide orient="horz" pos="2159"/>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2"/>
        <p:guide pos="221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8.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F9829FD-DD90-4EE7-BCD7-4AF299D6F45A}" type="doc">
      <dgm:prSet loTypeId="process" loCatId="process" qsTypeId="urn:microsoft.com/office/officeart/2005/8/quickstyle/simple1" qsCatId="simple" csTypeId="urn:microsoft.com/office/officeart/2005/8/colors/accent1_2" csCatId="accent1" phldr="0"/>
      <dgm:spPr/>
      <dgm:t>
        <a:bodyPr/>
        <a:p>
          <a:endParaRPr lang="en-US"/>
        </a:p>
      </dgm:t>
    </dgm:pt>
    <dgm:pt modelId="{FCC504F5-317D-4294-815B-28489BDC5845}">
      <dgm:prSet phldrT="[Text]" phldr="0" custT="1"/>
      <dgm:spPr/>
      <dgm:t>
        <a:bodyPr vert="horz" wrap="square"/>
        <a:p>
          <a:pPr>
            <a:lnSpc>
              <a:spcPct val="100000"/>
            </a:lnSpc>
            <a:spcBef>
              <a:spcPct val="0"/>
            </a:spcBef>
            <a:spcAft>
              <a:spcPct val="35000"/>
            </a:spcAft>
          </a:pPr>
          <a:r>
            <a:rPr lang="en-US" sz="1900">
              <a:latin typeface="Bookman Old Style" panose="02050604050505020204" charset="0"/>
              <a:cs typeface="Bookman Old Style" panose="02050604050505020204" charset="0"/>
            </a:rPr>
            <a:t>Kewenangan Legislatif</a:t>
          </a:r>
          <a:r>
            <a:rPr lang="en-US" sz="1900">
              <a:latin typeface="Bookman Old Style" panose="02050604050505020204" charset="0"/>
              <a:cs typeface="Bookman Old Style" panose="02050604050505020204" charset="0"/>
            </a:rPr>
            <a:t/>
          </a:r>
          <a:endParaRPr lang="en-US" sz="1900">
            <a:latin typeface="Bookman Old Style" panose="02050604050505020204" charset="0"/>
            <a:cs typeface="Bookman Old Style" panose="02050604050505020204" charset="0"/>
          </a:endParaRPr>
        </a:p>
      </dgm:t>
    </dgm:pt>
    <dgm:pt modelId="{8F05BE86-1921-41BD-B82E-72272E9475E9}" cxnId="{3CC7D309-FA10-4FBE-BBDB-DC857907310C}" type="parTrans">
      <dgm:prSet/>
      <dgm:spPr/>
      <dgm:t>
        <a:bodyPr/>
        <a:p>
          <a:endParaRPr lang="en-US"/>
        </a:p>
      </dgm:t>
    </dgm:pt>
    <dgm:pt modelId="{67223200-D196-44B3-9DFD-D095DDBC10AB}" cxnId="{3CC7D309-FA10-4FBE-BBDB-DC857907310C}" type="sibTrans">
      <dgm:prSet/>
      <dgm:spPr/>
      <dgm:t>
        <a:bodyPr/>
        <a:p>
          <a:endParaRPr lang="en-US"/>
        </a:p>
      </dgm:t>
    </dgm:pt>
    <dgm:pt modelId="{F3F66F6A-184E-4CBB-A544-AC2BF2A74FC0}">
      <dgm:prSet phldrT="[Text]" phldr="0" custT="1"/>
      <dgm:spPr/>
      <dgm:t>
        <a:bodyPr vert="horz" wrap="square"/>
        <a:p>
          <a:pPr>
            <a:lnSpc>
              <a:spcPct val="100000"/>
            </a:lnSpc>
            <a:spcBef>
              <a:spcPct val="0"/>
            </a:spcBef>
            <a:spcAft>
              <a:spcPct val="15000"/>
            </a:spcAft>
          </a:pPr>
          <a:r>
            <a:rPr lang="en-US" sz="1800">
              <a:latin typeface="Bookman Old Style" panose="02050604050505020204" charset="0"/>
              <a:cs typeface="Bookman Old Style" panose="02050604050505020204" charset="0"/>
            </a:rPr>
            <a:t>Menentukan tugas badan legislatif pusat seperti MPR membuat TAP MPR, Presiden bersama DPR membuat undang-undang, Presiden membuat PP pengganti UU, Presiden membua PP pelaksana UU, BPN sebagai pelaksana keputusan dan pembuat aturan pertanahan.</a:t>
          </a:r>
          <a:r>
            <a:rPr lang="en-US" sz="1800">
              <a:latin typeface="Bookman Old Style" panose="02050604050505020204" charset="0"/>
              <a:cs typeface="Bookman Old Style" panose="02050604050505020204" charset="0"/>
            </a:rPr>
            <a:t/>
          </a:r>
          <a:endParaRPr lang="en-US" sz="1800">
            <a:latin typeface="Bookman Old Style" panose="02050604050505020204" charset="0"/>
            <a:cs typeface="Bookman Old Style" panose="02050604050505020204" charset="0"/>
          </a:endParaRPr>
        </a:p>
      </dgm:t>
    </dgm:pt>
    <dgm:pt modelId="{7A0C70B0-5DAE-45AB-9915-863AC3FA4D2D}" cxnId="{96E2596D-613D-467C-855E-5D624297EEDD}" type="parTrans">
      <dgm:prSet/>
      <dgm:spPr/>
      <dgm:t>
        <a:bodyPr/>
        <a:p>
          <a:endParaRPr lang="en-US"/>
        </a:p>
      </dgm:t>
    </dgm:pt>
    <dgm:pt modelId="{47DD308A-8526-455B-A37F-FEE2CC1C75AF}" cxnId="{96E2596D-613D-467C-855E-5D624297EEDD}" type="sibTrans">
      <dgm:prSet/>
      <dgm:spPr/>
      <dgm:t>
        <a:bodyPr/>
        <a:p>
          <a:endParaRPr lang="en-US"/>
        </a:p>
      </dgm:t>
    </dgm:pt>
    <dgm:pt modelId="{780FAED3-C4BD-4FF1-8B67-8499CCFAE2ED}">
      <dgm:prSet phldrT="[Text]" phldr="0" custT="0"/>
      <dgm:spPr/>
      <dgm:t>
        <a:bodyPr vert="horz" wrap="square"/>
        <a:p>
          <a:pPr>
            <a:lnSpc>
              <a:spcPct val="100000"/>
            </a:lnSpc>
            <a:spcBef>
              <a:spcPct val="0"/>
            </a:spcBef>
            <a:spcAft>
              <a:spcPct val="35000"/>
            </a:spcAft>
          </a:pPr>
          <a:r>
            <a:rPr lang="en-US">
              <a:latin typeface="Bookman Old Style" panose="02050604050505020204" charset="0"/>
              <a:cs typeface="Bookman Old Style" panose="02050604050505020204" charset="0"/>
            </a:rPr>
            <a:t>Kewenangan Eksekutif</a:t>
          </a:r>
          <a:r>
            <a:rPr lang="en-US">
              <a:latin typeface="Bookman Old Style" panose="02050604050505020204" charset="0"/>
              <a:cs typeface="Bookman Old Style" panose="02050604050505020204" charset="0"/>
            </a:rPr>
            <a:t/>
          </a:r>
          <a:endParaRPr lang="en-US">
            <a:latin typeface="Bookman Old Style" panose="02050604050505020204" charset="0"/>
            <a:cs typeface="Bookman Old Style" panose="02050604050505020204" charset="0"/>
          </a:endParaRPr>
        </a:p>
      </dgm:t>
    </dgm:pt>
    <dgm:pt modelId="{88C57C74-C9C4-46CF-A10B-13A1A1E7714C}" cxnId="{961D3D83-1B76-4455-A567-E449CBD768A5}" type="parTrans">
      <dgm:prSet/>
      <dgm:spPr/>
      <dgm:t>
        <a:bodyPr/>
        <a:p>
          <a:endParaRPr lang="en-US"/>
        </a:p>
      </dgm:t>
    </dgm:pt>
    <dgm:pt modelId="{34435F2A-D730-405E-99D5-BBC9FB7499FA}" cxnId="{961D3D83-1B76-4455-A567-E449CBD768A5}" type="sibTrans">
      <dgm:prSet/>
      <dgm:spPr/>
      <dgm:t>
        <a:bodyPr/>
        <a:p>
          <a:endParaRPr lang="en-US"/>
        </a:p>
      </dgm:t>
    </dgm:pt>
    <dgm:pt modelId="{3E6D5D4F-935E-467F-A6CA-DFB49E904BF2}">
      <dgm:prSet phldrT="[Text]" phldr="0" custT="1"/>
      <dgm:spPr/>
      <dgm:t>
        <a:bodyPr vert="horz" wrap="square"/>
        <a:p>
          <a:pPr>
            <a:lnSpc>
              <a:spcPct val="100000"/>
            </a:lnSpc>
            <a:spcBef>
              <a:spcPct val="0"/>
            </a:spcBef>
            <a:spcAft>
              <a:spcPct val="15000"/>
            </a:spcAft>
          </a:pPr>
          <a:r>
            <a:rPr lang="en-US" sz="2800">
              <a:effectLst/>
              <a:latin typeface="Bookman Old Style" panose="02050604050505020204" charset="0"/>
              <a:cs typeface="Bookman Old Style" panose="02050604050505020204" charset="0"/>
            </a:rPr>
            <a:t>Kekuasaan u/ menyelanggarakan dan menentukan dilakukan Presiden, dibantu o/ Menteri dan BPN.</a:t>
          </a:r>
          <a:r>
            <a:rPr lang="en-US" sz="2800">
              <a:effectLst/>
              <a:latin typeface="Bookman Old Style" panose="02050604050505020204" charset="0"/>
              <a:cs typeface="Bookman Old Style" panose="02050604050505020204" charset="0"/>
            </a:rPr>
            <a:t/>
          </a:r>
          <a:endParaRPr lang="en-US" sz="2800">
            <a:effectLst/>
            <a:latin typeface="Bookman Old Style" panose="02050604050505020204" charset="0"/>
            <a:cs typeface="Bookman Old Style" panose="02050604050505020204" charset="0"/>
          </a:endParaRPr>
        </a:p>
      </dgm:t>
    </dgm:pt>
    <dgm:pt modelId="{DFE6860A-9AF6-4E3A-8810-968954321458}" cxnId="{05105240-EF4D-4056-8973-D4B716F148A5}" type="parTrans">
      <dgm:prSet/>
      <dgm:spPr/>
      <dgm:t>
        <a:bodyPr/>
        <a:p>
          <a:endParaRPr lang="en-US"/>
        </a:p>
      </dgm:t>
    </dgm:pt>
    <dgm:pt modelId="{F6E211F9-5728-4C1B-B4EC-036ED0730A63}" cxnId="{05105240-EF4D-4056-8973-D4B716F148A5}" type="sibTrans">
      <dgm:prSet/>
      <dgm:spPr/>
      <dgm:t>
        <a:bodyPr/>
        <a:p>
          <a:endParaRPr lang="en-US"/>
        </a:p>
      </dgm:t>
    </dgm:pt>
    <dgm:pt modelId="{1D70B282-9875-47E1-864B-0DB9F83A3309}">
      <dgm:prSet phldrT="[Text]" phldr="0" custT="1"/>
      <dgm:spPr/>
      <dgm:t>
        <a:bodyPr vert="horz" wrap="square"/>
        <a:p>
          <a:pPr>
            <a:lnSpc>
              <a:spcPct val="100000"/>
            </a:lnSpc>
            <a:spcBef>
              <a:spcPct val="0"/>
            </a:spcBef>
            <a:spcAft>
              <a:spcPct val="35000"/>
            </a:spcAft>
          </a:pPr>
          <a:r>
            <a:rPr lang="en-US" sz="1900">
              <a:latin typeface="Bookman Old Style" panose="02050604050505020204" charset="0"/>
              <a:cs typeface="Bookman Old Style" panose="02050604050505020204" charset="0"/>
            </a:rPr>
            <a:t>Kewenangan Yudikatif</a:t>
          </a:r>
          <a:r>
            <a:rPr lang="en-US" sz="1900">
              <a:latin typeface="Bookman Old Style" panose="02050604050505020204" charset="0"/>
              <a:cs typeface="Bookman Old Style" panose="02050604050505020204" charset="0"/>
            </a:rPr>
            <a:t/>
          </a:r>
          <a:endParaRPr lang="en-US" sz="1900">
            <a:latin typeface="Bookman Old Style" panose="02050604050505020204" charset="0"/>
            <a:cs typeface="Bookman Old Style" panose="02050604050505020204" charset="0"/>
          </a:endParaRPr>
        </a:p>
      </dgm:t>
    </dgm:pt>
    <dgm:pt modelId="{4682E278-8387-4875-A48B-989607C0A09E}" cxnId="{9B8274A5-565E-443F-B361-A9AC3BBBA385}" type="parTrans">
      <dgm:prSet/>
      <dgm:spPr/>
      <dgm:t>
        <a:bodyPr/>
        <a:p>
          <a:endParaRPr lang="en-US"/>
        </a:p>
      </dgm:t>
    </dgm:pt>
    <dgm:pt modelId="{DF77052B-043C-4E4A-8039-9D1D7DFB40F4}" cxnId="{9B8274A5-565E-443F-B361-A9AC3BBBA385}" type="sibTrans">
      <dgm:prSet/>
      <dgm:spPr/>
      <dgm:t>
        <a:bodyPr/>
        <a:p>
          <a:endParaRPr lang="en-US"/>
        </a:p>
      </dgm:t>
    </dgm:pt>
    <dgm:pt modelId="{30BE85C4-8BB0-4C0C-B58F-618B83FFA907}">
      <dgm:prSet phldrT="[Text]" phldr="0" custT="1"/>
      <dgm:spPr/>
      <dgm:t>
        <a:bodyPr vert="horz" wrap="square"/>
        <a:p>
          <a:pPr>
            <a:lnSpc>
              <a:spcPct val="100000"/>
            </a:lnSpc>
            <a:spcBef>
              <a:spcPct val="0"/>
            </a:spcBef>
            <a:spcAft>
              <a:spcPct val="15000"/>
            </a:spcAft>
          </a:pPr>
          <a:r>
            <a:rPr lang="en-US" sz="2400">
              <a:latin typeface="Bookman Old Style" panose="02050604050505020204" charset="0"/>
              <a:cs typeface="Bookman Old Style" panose="02050604050505020204" charset="0"/>
            </a:rPr>
            <a:t>Kewenangan lembaga negara u/ menyelesaikan sengketa atau konflik pertanahan. Baik konflik vertikal ataupun horizontal</a:t>
          </a:r>
          <a:r>
            <a:rPr lang="en-US" sz="2400">
              <a:latin typeface="Bookman Old Style" panose="02050604050505020204" charset="0"/>
              <a:cs typeface="Bookman Old Style" panose="02050604050505020204" charset="0"/>
            </a:rPr>
            <a:t/>
          </a:r>
          <a:endParaRPr lang="en-US" sz="2400">
            <a:latin typeface="Bookman Old Style" panose="02050604050505020204" charset="0"/>
            <a:cs typeface="Bookman Old Style" panose="02050604050505020204" charset="0"/>
          </a:endParaRPr>
        </a:p>
      </dgm:t>
    </dgm:pt>
    <dgm:pt modelId="{99A19955-80B2-46DE-B74C-C0C8C4D708F2}" cxnId="{3AC52DD9-680C-4716-9F79-57AE8A394812}" type="parTrans">
      <dgm:prSet/>
      <dgm:spPr/>
      <dgm:t>
        <a:bodyPr/>
        <a:p>
          <a:endParaRPr lang="en-US"/>
        </a:p>
      </dgm:t>
    </dgm:pt>
    <dgm:pt modelId="{CB48F5C6-507D-451D-9B2B-7C607BFEAF95}" cxnId="{3AC52DD9-680C-4716-9F79-57AE8A394812}" type="sibTrans">
      <dgm:prSet/>
      <dgm:spPr/>
      <dgm:t>
        <a:bodyPr/>
        <a:p>
          <a:endParaRPr lang="en-US"/>
        </a:p>
      </dgm:t>
    </dgm:pt>
    <dgm:pt modelId="{7BB0B505-7D43-42E4-8FC0-6C91316CBFEB}" type="pres">
      <dgm:prSet presAssocID="{DF9829FD-DD90-4EE7-BCD7-4AF299D6F45A}" presName="linearFlow" presStyleCnt="0">
        <dgm:presLayoutVars>
          <dgm:dir/>
          <dgm:animLvl val="lvl"/>
          <dgm:resizeHandles val="exact"/>
        </dgm:presLayoutVars>
      </dgm:prSet>
      <dgm:spPr/>
    </dgm:pt>
    <dgm:pt modelId="{97F2BEE4-0E0F-4FCA-A4B0-E20AD8C04C13}" type="pres">
      <dgm:prSet presAssocID="{FCC504F5-317D-4294-815B-28489BDC5845}" presName="composite" presStyleCnt="0"/>
      <dgm:spPr/>
    </dgm:pt>
    <dgm:pt modelId="{A16E3110-57E1-4619-A55C-DCD0DD5CE084}" type="pres">
      <dgm:prSet presAssocID="{FCC504F5-317D-4294-815B-28489BDC5845}" presName="parentText" presStyleLbl="alignNode1" presStyleIdx="0" presStyleCnt="3">
        <dgm:presLayoutVars>
          <dgm:chMax val="1"/>
          <dgm:bulletEnabled val="1"/>
        </dgm:presLayoutVars>
      </dgm:prSet>
      <dgm:spPr/>
    </dgm:pt>
    <dgm:pt modelId="{544D3F38-216B-445A-B1B9-8008AEDB7A9D}" type="pres">
      <dgm:prSet presAssocID="{FCC504F5-317D-4294-815B-28489BDC5845}" presName="descendantText" presStyleLbl="alignAcc1" presStyleIdx="0" presStyleCnt="3">
        <dgm:presLayoutVars>
          <dgm:bulletEnabled val="1"/>
        </dgm:presLayoutVars>
      </dgm:prSet>
      <dgm:spPr/>
    </dgm:pt>
    <dgm:pt modelId="{D3A691E5-F443-4F8D-81BB-9D15C0875E8C}" type="pres">
      <dgm:prSet presAssocID="{67223200-D196-44B3-9DFD-D095DDBC10AB}" presName="sp" presStyleCnt="0"/>
      <dgm:spPr/>
    </dgm:pt>
    <dgm:pt modelId="{D4BECBBB-7CE2-4791-839D-9FE6F36B775D}" type="pres">
      <dgm:prSet presAssocID="{780FAED3-C4BD-4FF1-8B67-8499CCFAE2ED}" presName="composite" presStyleCnt="0"/>
      <dgm:spPr/>
    </dgm:pt>
    <dgm:pt modelId="{722E1094-83C7-45E2-B20F-DB9D09AD94F0}" type="pres">
      <dgm:prSet presAssocID="{780FAED3-C4BD-4FF1-8B67-8499CCFAE2ED}" presName="parentText" presStyleLbl="alignNode1" presStyleIdx="1" presStyleCnt="3">
        <dgm:presLayoutVars>
          <dgm:chMax val="1"/>
          <dgm:bulletEnabled val="1"/>
        </dgm:presLayoutVars>
      </dgm:prSet>
      <dgm:spPr/>
    </dgm:pt>
    <dgm:pt modelId="{AC67BBE6-9B82-4D3D-BF22-48713AF46E9C}" type="pres">
      <dgm:prSet presAssocID="{780FAED3-C4BD-4FF1-8B67-8499CCFAE2ED}" presName="descendantText" presStyleLbl="alignAcc1" presStyleIdx="1" presStyleCnt="3">
        <dgm:presLayoutVars>
          <dgm:bulletEnabled val="1"/>
        </dgm:presLayoutVars>
      </dgm:prSet>
      <dgm:spPr/>
    </dgm:pt>
    <dgm:pt modelId="{5C381A65-34D3-41B1-9499-0884AAA35FC6}" type="pres">
      <dgm:prSet presAssocID="{34435F2A-D730-405E-99D5-BBC9FB7499FA}" presName="sp" presStyleCnt="0"/>
      <dgm:spPr/>
    </dgm:pt>
    <dgm:pt modelId="{C1BF0EA4-CB4D-4391-82EF-EC1874A282F9}" type="pres">
      <dgm:prSet presAssocID="{1D70B282-9875-47E1-864B-0DB9F83A3309}" presName="composite" presStyleCnt="0"/>
      <dgm:spPr/>
    </dgm:pt>
    <dgm:pt modelId="{95C8A2DE-C1F8-4D5A-A3A4-1DC2FA1C0073}" type="pres">
      <dgm:prSet presAssocID="{1D70B282-9875-47E1-864B-0DB9F83A3309}" presName="parentText" presStyleLbl="alignNode1" presStyleIdx="2" presStyleCnt="3">
        <dgm:presLayoutVars>
          <dgm:chMax val="1"/>
          <dgm:bulletEnabled val="1"/>
        </dgm:presLayoutVars>
      </dgm:prSet>
      <dgm:spPr/>
    </dgm:pt>
    <dgm:pt modelId="{BE17FEF5-EEE1-41BB-96FD-8FBB3FCF3860}" type="pres">
      <dgm:prSet presAssocID="{1D70B282-9875-47E1-864B-0DB9F83A3309}" presName="descendantText" presStyleLbl="alignAcc1" presStyleIdx="2" presStyleCnt="3">
        <dgm:presLayoutVars>
          <dgm:bulletEnabled val="1"/>
        </dgm:presLayoutVars>
      </dgm:prSet>
      <dgm:spPr/>
    </dgm:pt>
  </dgm:ptLst>
  <dgm:cxnLst>
    <dgm:cxn modelId="{3CC7D309-FA10-4FBE-BBDB-DC857907310C}" srcId="{DF9829FD-DD90-4EE7-BCD7-4AF299D6F45A}" destId="{FCC504F5-317D-4294-815B-28489BDC5845}" srcOrd="0" destOrd="0" parTransId="{8F05BE86-1921-41BD-B82E-72272E9475E9}" sibTransId="{67223200-D196-44B3-9DFD-D095DDBC10AB}"/>
    <dgm:cxn modelId="{96E2596D-613D-467C-855E-5D624297EEDD}" srcId="{FCC504F5-317D-4294-815B-28489BDC5845}" destId="{F3F66F6A-184E-4CBB-A544-AC2BF2A74FC0}" srcOrd="0" destOrd="0" parTransId="{7A0C70B0-5DAE-45AB-9915-863AC3FA4D2D}" sibTransId="{47DD308A-8526-455B-A37F-FEE2CC1C75AF}"/>
    <dgm:cxn modelId="{961D3D83-1B76-4455-A567-E449CBD768A5}" srcId="{DF9829FD-DD90-4EE7-BCD7-4AF299D6F45A}" destId="{780FAED3-C4BD-4FF1-8B67-8499CCFAE2ED}" srcOrd="1" destOrd="0" parTransId="{88C57C74-C9C4-46CF-A10B-13A1A1E7714C}" sibTransId="{34435F2A-D730-405E-99D5-BBC9FB7499FA}"/>
    <dgm:cxn modelId="{05105240-EF4D-4056-8973-D4B716F148A5}" srcId="{780FAED3-C4BD-4FF1-8B67-8499CCFAE2ED}" destId="{3E6D5D4F-935E-467F-A6CA-DFB49E904BF2}" srcOrd="0" destOrd="1" parTransId="{DFE6860A-9AF6-4E3A-8810-968954321458}" sibTransId="{F6E211F9-5728-4C1B-B4EC-036ED0730A63}"/>
    <dgm:cxn modelId="{9B8274A5-565E-443F-B361-A9AC3BBBA385}" srcId="{DF9829FD-DD90-4EE7-BCD7-4AF299D6F45A}" destId="{1D70B282-9875-47E1-864B-0DB9F83A3309}" srcOrd="2" destOrd="0" parTransId="{4682E278-8387-4875-A48B-989607C0A09E}" sibTransId="{DF77052B-043C-4E4A-8039-9D1D7DFB40F4}"/>
    <dgm:cxn modelId="{3AC52DD9-680C-4716-9F79-57AE8A394812}" srcId="{1D70B282-9875-47E1-864B-0DB9F83A3309}" destId="{30BE85C4-8BB0-4C0C-B58F-618B83FFA907}" srcOrd="0" destOrd="2" parTransId="{99A19955-80B2-46DE-B74C-C0C8C4D708F2}" sibTransId="{CB48F5C6-507D-451D-9B2B-7C607BFEAF95}"/>
    <dgm:cxn modelId="{EAE48502-8586-4E16-8B58-319D47CC8A07}" type="presOf" srcId="{DF9829FD-DD90-4EE7-BCD7-4AF299D6F45A}" destId="{7BB0B505-7D43-42E4-8FC0-6C91316CBFEB}" srcOrd="0" destOrd="0" presId="urn:microsoft.com/office/officeart/2005/8/layout/chevron2"/>
    <dgm:cxn modelId="{96CDCC0B-CCAB-499E-910F-E1522718EAC1}" type="presParOf" srcId="{7BB0B505-7D43-42E4-8FC0-6C91316CBFEB}" destId="{97F2BEE4-0E0F-4FCA-A4B0-E20AD8C04C13}" srcOrd="0" destOrd="0" presId="urn:microsoft.com/office/officeart/2005/8/layout/chevron2"/>
    <dgm:cxn modelId="{3E24383A-9771-4BBB-8870-E7B5E3A9E1C9}" type="presParOf" srcId="{97F2BEE4-0E0F-4FCA-A4B0-E20AD8C04C13}" destId="{A16E3110-57E1-4619-A55C-DCD0DD5CE084}" srcOrd="0" destOrd="0" presId="urn:microsoft.com/office/officeart/2005/8/layout/chevron2"/>
    <dgm:cxn modelId="{87F2446D-B458-4690-A309-2EAE6D138A9E}" type="presOf" srcId="{FCC504F5-317D-4294-815B-28489BDC5845}" destId="{A16E3110-57E1-4619-A55C-DCD0DD5CE084}" srcOrd="0" destOrd="0" presId="urn:microsoft.com/office/officeart/2005/8/layout/chevron2"/>
    <dgm:cxn modelId="{C485B9D0-0950-41F5-A68B-3D7A1CDCD654}" type="presParOf" srcId="{97F2BEE4-0E0F-4FCA-A4B0-E20AD8C04C13}" destId="{544D3F38-216B-445A-B1B9-8008AEDB7A9D}" srcOrd="1" destOrd="0" presId="urn:microsoft.com/office/officeart/2005/8/layout/chevron2"/>
    <dgm:cxn modelId="{3C4A2F6F-4C4F-4695-839A-316A341E176C}" type="presOf" srcId="{F3F66F6A-184E-4CBB-A544-AC2BF2A74FC0}" destId="{544D3F38-216B-445A-B1B9-8008AEDB7A9D}" srcOrd="0" destOrd="0" presId="urn:microsoft.com/office/officeart/2005/8/layout/chevron2"/>
    <dgm:cxn modelId="{09445E5A-9F4A-43B4-AE6B-E5BA98377AFD}" type="presParOf" srcId="{7BB0B505-7D43-42E4-8FC0-6C91316CBFEB}" destId="{D3A691E5-F443-4F8D-81BB-9D15C0875E8C}" srcOrd="1" destOrd="0" presId="urn:microsoft.com/office/officeart/2005/8/layout/chevron2"/>
    <dgm:cxn modelId="{96ED38CB-25AC-4B82-9D48-854E0E5AB0E5}" type="presOf" srcId="{67223200-D196-44B3-9DFD-D095DDBC10AB}" destId="{D3A691E5-F443-4F8D-81BB-9D15C0875E8C}" srcOrd="0" destOrd="0" presId="urn:microsoft.com/office/officeart/2005/8/layout/chevron2"/>
    <dgm:cxn modelId="{5D878C56-8FC6-4142-8360-9772A2E49414}" type="presParOf" srcId="{7BB0B505-7D43-42E4-8FC0-6C91316CBFEB}" destId="{D4BECBBB-7CE2-4791-839D-9FE6F36B775D}" srcOrd="2" destOrd="0" presId="urn:microsoft.com/office/officeart/2005/8/layout/chevron2"/>
    <dgm:cxn modelId="{1AB4C746-3739-48F7-85BA-12EF49CF0FB4}" type="presParOf" srcId="{D4BECBBB-7CE2-4791-839D-9FE6F36B775D}" destId="{722E1094-83C7-45E2-B20F-DB9D09AD94F0}" srcOrd="0" destOrd="2" presId="urn:microsoft.com/office/officeart/2005/8/layout/chevron2"/>
    <dgm:cxn modelId="{DF480948-51BC-4746-835D-4F57F7459001}" type="presOf" srcId="{780FAED3-C4BD-4FF1-8B67-8499CCFAE2ED}" destId="{722E1094-83C7-45E2-B20F-DB9D09AD94F0}" srcOrd="0" destOrd="0" presId="urn:microsoft.com/office/officeart/2005/8/layout/chevron2"/>
    <dgm:cxn modelId="{B28B1EAD-76FB-423B-9ACF-6834BA5E561F}" type="presParOf" srcId="{D4BECBBB-7CE2-4791-839D-9FE6F36B775D}" destId="{AC67BBE6-9B82-4D3D-BF22-48713AF46E9C}" srcOrd="1" destOrd="2" presId="urn:microsoft.com/office/officeart/2005/8/layout/chevron2"/>
    <dgm:cxn modelId="{7C87BB2D-87AA-49AA-B2FA-86D09BFE15DB}" type="presOf" srcId="{3E6D5D4F-935E-467F-A6CA-DFB49E904BF2}" destId="{AC67BBE6-9B82-4D3D-BF22-48713AF46E9C}" srcOrd="0" destOrd="0" presId="urn:microsoft.com/office/officeart/2005/8/layout/chevron2"/>
    <dgm:cxn modelId="{9EC50464-A34A-4864-B6D3-9CA8954B3DA4}" type="presParOf" srcId="{7BB0B505-7D43-42E4-8FC0-6C91316CBFEB}" destId="{5C381A65-34D3-41B1-9499-0884AAA35FC6}" srcOrd="3" destOrd="0" presId="urn:microsoft.com/office/officeart/2005/8/layout/chevron2"/>
    <dgm:cxn modelId="{8B8750C9-D0CF-4FD5-8159-F9B87C73E053}" type="presOf" srcId="{34435F2A-D730-405E-99D5-BBC9FB7499FA}" destId="{5C381A65-34D3-41B1-9499-0884AAA35FC6}" srcOrd="0" destOrd="0" presId="urn:microsoft.com/office/officeart/2005/8/layout/chevron2"/>
    <dgm:cxn modelId="{9FE2A451-B595-4D75-8A05-C2962A51ADA0}" type="presParOf" srcId="{7BB0B505-7D43-42E4-8FC0-6C91316CBFEB}" destId="{C1BF0EA4-CB4D-4391-82EF-EC1874A282F9}" srcOrd="4" destOrd="0" presId="urn:microsoft.com/office/officeart/2005/8/layout/chevron2"/>
    <dgm:cxn modelId="{7481E9D9-EE8F-4EB2-A872-F7839717DCA0}" type="presParOf" srcId="{C1BF0EA4-CB4D-4391-82EF-EC1874A282F9}" destId="{95C8A2DE-C1F8-4D5A-A3A4-1DC2FA1C0073}" srcOrd="0" destOrd="4" presId="urn:microsoft.com/office/officeart/2005/8/layout/chevron2"/>
    <dgm:cxn modelId="{AC77F04B-841C-40F9-ACF2-6E88CF5165E6}" type="presOf" srcId="{1D70B282-9875-47E1-864B-0DB9F83A3309}" destId="{95C8A2DE-C1F8-4D5A-A3A4-1DC2FA1C0073}" srcOrd="0" destOrd="0" presId="urn:microsoft.com/office/officeart/2005/8/layout/chevron2"/>
    <dgm:cxn modelId="{48208B03-E3B7-4413-9B31-A854FCB14F25}" type="presParOf" srcId="{C1BF0EA4-CB4D-4391-82EF-EC1874A282F9}" destId="{BE17FEF5-EEE1-41BB-96FD-8FBB3FCF3860}" srcOrd="1" destOrd="4" presId="urn:microsoft.com/office/officeart/2005/8/layout/chevron2"/>
    <dgm:cxn modelId="{8831B22D-7B90-42CD-B9B8-16CCA84E77B6}" type="presOf" srcId="{30BE85C4-8BB0-4C0C-B58F-618B83FFA907}" destId="{BE17FEF5-EEE1-41BB-96FD-8FBB3FCF3860}" srcOrd="0"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675814-F93D-49AF-BE9D-D9E10357E89C}" type="doc">
      <dgm:prSet loTypeId="cycle" loCatId="cycle" qsTypeId="urn:microsoft.com/office/officeart/2005/8/quickstyle/simple1" qsCatId="simple" csTypeId="urn:microsoft.com/office/officeart/2005/8/colors/accent1_2" csCatId="accent1" phldr="1"/>
      <dgm:spPr/>
      <dgm:t>
        <a:bodyPr/>
        <a:p>
          <a:endParaRPr lang="en-US"/>
        </a:p>
      </dgm:t>
    </dgm:pt>
    <dgm:pt modelId="{19128D80-C668-4E2D-ADE5-4D8C214258F7}">
      <dgm:prSet phldrT="[Text]" phldr="0" custT="1"/>
      <dgm:spPr/>
      <dgm:t>
        <a:bodyPr vert="horz" wrap="square"/>
        <a:p>
          <a:pPr>
            <a:lnSpc>
              <a:spcPct val="100000"/>
            </a:lnSpc>
            <a:spcBef>
              <a:spcPct val="0"/>
            </a:spcBef>
            <a:spcAft>
              <a:spcPct val="35000"/>
            </a:spcAft>
          </a:pPr>
          <a:r>
            <a:rPr lang="en-US" sz="1500" b="1"/>
            <a:t>YANG MENCAKUP </a:t>
          </a:r>
          <a:r>
            <a:rPr lang="en-US" sz="1500" b="1"/>
            <a:t>TANAH NEGARA</a:t>
          </a:r>
          <a:r>
            <a:rPr lang="en-US" sz="1500" b="1"/>
            <a:t/>
          </a:r>
          <a:endParaRPr lang="en-US" sz="1500" b="1"/>
        </a:p>
      </dgm:t>
    </dgm:pt>
    <dgm:pt modelId="{DE0F27FA-73BB-4EA4-9778-8D9EBA925AF5}" cxnId="{91203F17-6170-4F67-8FAF-20B396857CA6}" type="parTrans">
      <dgm:prSet/>
      <dgm:spPr/>
      <dgm:t>
        <a:bodyPr/>
        <a:p>
          <a:endParaRPr lang="en-US"/>
        </a:p>
      </dgm:t>
    </dgm:pt>
    <dgm:pt modelId="{86A670AC-FF76-4079-9596-4A9A0BA8F624}" cxnId="{91203F17-6170-4F67-8FAF-20B396857CA6}" type="sibTrans">
      <dgm:prSet/>
      <dgm:spPr/>
      <dgm:t>
        <a:bodyPr/>
        <a:p>
          <a:endParaRPr lang="en-US"/>
        </a:p>
      </dgm:t>
    </dgm:pt>
    <dgm:pt modelId="{FB525A3D-67C1-409F-B27A-CD75D02395B7}">
      <dgm:prSet phldrT="[Text]" phldr="0" custT="1"/>
      <dgm:spPr/>
      <dgm:t>
        <a:bodyPr vert="horz" wrap="square"/>
        <a:p>
          <a:pPr>
            <a:lnSpc>
              <a:spcPct val="100000"/>
            </a:lnSpc>
            <a:spcBef>
              <a:spcPct val="0"/>
            </a:spcBef>
            <a:spcAft>
              <a:spcPct val="35000"/>
            </a:spcAft>
          </a:pPr>
          <a:r>
            <a:rPr lang="en-US" sz="2400" b="1"/>
            <a:t>TANAH WAKAF</a:t>
          </a:r>
          <a:r>
            <a:rPr lang="en-US" sz="2400" b="1"/>
            <a:t/>
          </a:r>
          <a:endParaRPr lang="en-US" sz="2400" b="1"/>
        </a:p>
      </dgm:t>
    </dgm:pt>
    <dgm:pt modelId="{660A7B3A-2EEC-4431-855B-9AC956FBBA1C}" cxnId="{74B619AE-882D-4A9A-97F2-82C985D1585C}" type="parTrans">
      <dgm:prSet/>
      <dgm:spPr/>
      <dgm:t>
        <a:bodyPr/>
        <a:p>
          <a:endParaRPr lang="en-US"/>
        </a:p>
      </dgm:t>
    </dgm:pt>
    <dgm:pt modelId="{1AB63EA3-9EE1-467A-9AED-AA4865BC6583}" cxnId="{74B619AE-882D-4A9A-97F2-82C985D1585C}" type="sibTrans">
      <dgm:prSet/>
      <dgm:spPr/>
      <dgm:t>
        <a:bodyPr/>
        <a:p>
          <a:endParaRPr lang="en-US"/>
        </a:p>
      </dgm:t>
    </dgm:pt>
    <dgm:pt modelId="{EE1B1B8E-DEE5-4FD1-B749-CB4814574F41}">
      <dgm:prSet phldrT="[Text]" phldr="0" custT="1"/>
      <dgm:spPr/>
      <dgm:t>
        <a:bodyPr vert="horz" wrap="square"/>
        <a:p>
          <a:pPr>
            <a:lnSpc>
              <a:spcPct val="100000"/>
            </a:lnSpc>
            <a:spcBef>
              <a:spcPct val="0"/>
            </a:spcBef>
            <a:spcAft>
              <a:spcPct val="35000"/>
            </a:spcAft>
          </a:pPr>
          <a:r>
            <a:rPr lang="en-US" sz="1600" b="1"/>
            <a:t>TANAH HAK PENGELOLAAN</a:t>
          </a:r>
          <a:r>
            <a:rPr lang="en-US" sz="1600" b="1"/>
            <a:t/>
          </a:r>
          <a:endParaRPr lang="en-US" sz="1600" b="1"/>
        </a:p>
      </dgm:t>
    </dgm:pt>
    <dgm:pt modelId="{1BAC8C82-524D-4513-A1AC-09A55CE1C974}" cxnId="{75D98DDD-F2E4-4E0D-9BB6-389F3CB2B81D}" type="parTrans">
      <dgm:prSet/>
      <dgm:spPr/>
      <dgm:t>
        <a:bodyPr/>
        <a:p>
          <a:endParaRPr lang="en-US"/>
        </a:p>
      </dgm:t>
    </dgm:pt>
    <dgm:pt modelId="{10B193D5-E874-4D7F-9CA6-82825E87DC0E}" cxnId="{75D98DDD-F2E4-4E0D-9BB6-389F3CB2B81D}" type="sibTrans">
      <dgm:prSet/>
      <dgm:spPr/>
      <dgm:t>
        <a:bodyPr/>
        <a:p>
          <a:endParaRPr lang="en-US"/>
        </a:p>
      </dgm:t>
    </dgm:pt>
    <dgm:pt modelId="{49AFFE84-C0D6-4DE5-8A1B-BD56866F9594}">
      <dgm:prSet phldrT="[Text]" phldr="0" custT="1"/>
      <dgm:spPr/>
      <dgm:t>
        <a:bodyPr vert="horz" wrap="square"/>
        <a:p>
          <a:pPr>
            <a:lnSpc>
              <a:spcPct val="100000"/>
            </a:lnSpc>
            <a:spcBef>
              <a:spcPct val="0"/>
            </a:spcBef>
            <a:spcAft>
              <a:spcPct val="35000"/>
            </a:spcAft>
          </a:pPr>
          <a:r>
            <a:rPr lang="en-US" sz="2000" b="1"/>
            <a:t>TANAH HAK ULAYAT</a:t>
          </a:r>
          <a:r>
            <a:rPr lang="en-US" sz="2000" b="1"/>
            <a:t/>
          </a:r>
          <a:endParaRPr lang="en-US" sz="2000" b="1"/>
        </a:p>
      </dgm:t>
    </dgm:pt>
    <dgm:pt modelId="{3C9FBC6B-50ED-4757-8C5B-89419165D5AF}" cxnId="{BE2CB84D-CB9C-4E72-AD9C-2DCC840B2A84}" type="parTrans">
      <dgm:prSet/>
      <dgm:spPr/>
      <dgm:t>
        <a:bodyPr/>
        <a:p>
          <a:endParaRPr lang="en-US"/>
        </a:p>
      </dgm:t>
    </dgm:pt>
    <dgm:pt modelId="{ADF435FD-1EEC-4111-B0E5-FE82C78372EF}" cxnId="{BE2CB84D-CB9C-4E72-AD9C-2DCC840B2A84}" type="sibTrans">
      <dgm:prSet/>
      <dgm:spPr/>
      <dgm:t>
        <a:bodyPr/>
        <a:p>
          <a:endParaRPr lang="en-US"/>
        </a:p>
      </dgm:t>
    </dgm:pt>
    <dgm:pt modelId="{19218FDC-B00F-4BB9-A0D7-A816B0A24887}">
      <dgm:prSet phldrT="[Text]" phldr="0" custT="0"/>
      <dgm:spPr/>
      <dgm:t>
        <a:bodyPr vert="horz" wrap="square"/>
        <a:p>
          <a:pPr>
            <a:lnSpc>
              <a:spcPct val="100000"/>
            </a:lnSpc>
            <a:spcBef>
              <a:spcPct val="0"/>
            </a:spcBef>
            <a:spcAft>
              <a:spcPct val="35000"/>
            </a:spcAft>
          </a:pPr>
          <a:r>
            <a:rPr lang="en-US"/>
            <a:t>TANAH KAWASAN HUTAN</a:t>
          </a:r>
          <a:r>
            <a:rPr lang="en-US"/>
            <a:t/>
          </a:r>
          <a:endParaRPr lang="en-US"/>
        </a:p>
      </dgm:t>
    </dgm:pt>
    <dgm:pt modelId="{372FFAD0-285E-433E-8567-06E0DDFA82F0}" cxnId="{0D8B4985-58CB-4D26-BDCD-34102F2CDA49}" type="parTrans">
      <dgm:prSet/>
      <dgm:spPr/>
      <dgm:t>
        <a:bodyPr/>
        <a:p>
          <a:endParaRPr lang="en-US"/>
        </a:p>
      </dgm:t>
    </dgm:pt>
    <dgm:pt modelId="{C51FBF8F-5459-4C3F-AA37-75120837A52D}" cxnId="{0D8B4985-58CB-4D26-BDCD-34102F2CDA49}" type="sibTrans">
      <dgm:prSet/>
      <dgm:spPr/>
      <dgm:t>
        <a:bodyPr/>
        <a:p>
          <a:endParaRPr lang="en-US"/>
        </a:p>
      </dgm:t>
    </dgm:pt>
    <dgm:pt modelId="{1F269B9C-4281-484E-92B5-78ACEEFFCC66}">
      <dgm:prSet phldr="0" custT="1"/>
      <dgm:spPr/>
      <dgm:t>
        <a:bodyPr vert="horz" wrap="square"/>
        <a:p>
          <a:pPr>
            <a:lnSpc>
              <a:spcPct val="100000"/>
            </a:lnSpc>
            <a:spcBef>
              <a:spcPct val="0"/>
            </a:spcBef>
            <a:spcAft>
              <a:spcPct val="35000"/>
            </a:spcAft>
          </a:pPr>
          <a:r>
            <a:rPr lang="en-US" sz="2400" b="1"/>
            <a:t>TANAH KAUM</a:t>
          </a:r>
          <a:r>
            <a:rPr lang="en-US" sz="2400" b="1"/>
            <a:t/>
          </a:r>
          <a:endParaRPr lang="en-US" sz="2400" b="1"/>
        </a:p>
      </dgm:t>
    </dgm:pt>
    <dgm:pt modelId="{D1EFCDD2-6206-47C0-984E-E0FBE676FDB4}" cxnId="{2076630F-0FBF-435C-9343-C439DE2C5062}" type="parTrans">
      <dgm:prSet/>
      <dgm:spPr/>
    </dgm:pt>
    <dgm:pt modelId="{2F1302A8-0E4B-4EC7-A2B5-42A811A64AE4}" cxnId="{2076630F-0FBF-435C-9343-C439DE2C5062}" type="sibTrans">
      <dgm:prSet/>
      <dgm:spPr/>
    </dgm:pt>
    <dgm:pt modelId="{17C89E94-491D-4B29-9424-1B0A436FBCA3}">
      <dgm:prSet phldr="0" custT="1"/>
      <dgm:spPr/>
      <dgm:t>
        <a:bodyPr vert="horz" wrap="square"/>
        <a:p>
          <a:pPr>
            <a:lnSpc>
              <a:spcPct val="100000"/>
            </a:lnSpc>
            <a:spcBef>
              <a:spcPct val="0"/>
            </a:spcBef>
            <a:spcAft>
              <a:spcPct val="35000"/>
            </a:spcAft>
          </a:pPr>
          <a:r>
            <a:rPr lang="en-US" sz="2200" b="1"/>
            <a:t>TANAH SISA NYA</a:t>
          </a:r>
          <a:r>
            <a:rPr lang="en-US" sz="2200" b="1"/>
            <a:t/>
          </a:r>
          <a:endParaRPr lang="en-US" sz="2200" b="1"/>
        </a:p>
      </dgm:t>
    </dgm:pt>
    <dgm:pt modelId="{A348AC01-CA64-4A7E-A058-6C1FABC0A99C}" cxnId="{97E946DA-B920-46F2-8EB5-DAA988BE38F8}" type="parTrans">
      <dgm:prSet/>
      <dgm:spPr/>
    </dgm:pt>
    <dgm:pt modelId="{872A7317-C55F-4D35-A5CA-402A0820824A}" cxnId="{97E946DA-B920-46F2-8EB5-DAA988BE38F8}" type="sibTrans">
      <dgm:prSet/>
      <dgm:spPr/>
    </dgm:pt>
    <dgm:pt modelId="{8F483899-E69D-49E9-AFAD-248DEA394C36}" type="pres">
      <dgm:prSet presAssocID="{61675814-F93D-49AF-BE9D-D9E10357E89C}" presName="cycle" presStyleCnt="0">
        <dgm:presLayoutVars>
          <dgm:dir/>
          <dgm:resizeHandles val="exact"/>
        </dgm:presLayoutVars>
      </dgm:prSet>
      <dgm:spPr/>
    </dgm:pt>
    <dgm:pt modelId="{0C7D36D6-1AA8-4919-A9DE-300F574FC64F}" type="pres">
      <dgm:prSet presAssocID="{19128D80-C668-4E2D-ADE5-4D8C214258F7}" presName="node" presStyleLbl="node1" presStyleIdx="0" presStyleCnt="7">
        <dgm:presLayoutVars>
          <dgm:bulletEnabled val="1"/>
        </dgm:presLayoutVars>
      </dgm:prSet>
      <dgm:spPr/>
    </dgm:pt>
    <dgm:pt modelId="{58F22B57-56EB-4243-8851-A6A77508F8BD}" type="pres">
      <dgm:prSet presAssocID="{19128D80-C668-4E2D-ADE5-4D8C214258F7}" presName="spNode" presStyleCnt="0"/>
      <dgm:spPr/>
    </dgm:pt>
    <dgm:pt modelId="{B26405B1-C8B6-441C-A596-CEB708F554F8}" type="pres">
      <dgm:prSet presAssocID="{86A670AC-FF76-4079-9596-4A9A0BA8F624}" presName="sibTrans" presStyleLbl="sibTrans1D1" presStyleIdx="0" presStyleCnt="7"/>
      <dgm:spPr/>
    </dgm:pt>
    <dgm:pt modelId="{0901F604-F9EC-4D76-A6ED-BA32352C5A98}" type="pres">
      <dgm:prSet presAssocID="{FB525A3D-67C1-409F-B27A-CD75D02395B7}" presName="node" presStyleLbl="node1" presStyleIdx="1" presStyleCnt="7">
        <dgm:presLayoutVars>
          <dgm:bulletEnabled val="1"/>
        </dgm:presLayoutVars>
      </dgm:prSet>
      <dgm:spPr/>
    </dgm:pt>
    <dgm:pt modelId="{4E4C2EC6-DF0C-4115-81BC-B86C27D576E6}" type="pres">
      <dgm:prSet presAssocID="{FB525A3D-67C1-409F-B27A-CD75D02395B7}" presName="spNode" presStyleCnt="0"/>
      <dgm:spPr/>
    </dgm:pt>
    <dgm:pt modelId="{5B35789F-BCCE-4841-A4C6-2EA3CF032314}" type="pres">
      <dgm:prSet presAssocID="{1AB63EA3-9EE1-467A-9AED-AA4865BC6583}" presName="sibTrans" presStyleLbl="sibTrans1D1" presStyleIdx="1" presStyleCnt="7"/>
      <dgm:spPr/>
    </dgm:pt>
    <dgm:pt modelId="{9FF9719A-5B20-43F5-A219-1ADBC30214AD}" type="pres">
      <dgm:prSet presAssocID="{EE1B1B8E-DEE5-4FD1-B749-CB4814574F41}" presName="node" presStyleLbl="node1" presStyleIdx="2" presStyleCnt="7">
        <dgm:presLayoutVars>
          <dgm:bulletEnabled val="1"/>
        </dgm:presLayoutVars>
      </dgm:prSet>
      <dgm:spPr/>
    </dgm:pt>
    <dgm:pt modelId="{933AA802-040A-4E70-BCF0-622F53BD9066}" type="pres">
      <dgm:prSet presAssocID="{EE1B1B8E-DEE5-4FD1-B749-CB4814574F41}" presName="spNode" presStyleCnt="0"/>
      <dgm:spPr/>
    </dgm:pt>
    <dgm:pt modelId="{E94B8C4B-C366-48BF-8697-8C04F1C25124}" type="pres">
      <dgm:prSet presAssocID="{10B193D5-E874-4D7F-9CA6-82825E87DC0E}" presName="sibTrans" presStyleLbl="sibTrans1D1" presStyleIdx="2" presStyleCnt="7"/>
      <dgm:spPr/>
    </dgm:pt>
    <dgm:pt modelId="{D3EADAB4-143F-49B5-8573-A79F4FA79E2C}" type="pres">
      <dgm:prSet presAssocID="{49AFFE84-C0D6-4DE5-8A1B-BD56866F9594}" presName="node" presStyleLbl="node1" presStyleIdx="3" presStyleCnt="7">
        <dgm:presLayoutVars>
          <dgm:bulletEnabled val="1"/>
        </dgm:presLayoutVars>
      </dgm:prSet>
      <dgm:spPr/>
    </dgm:pt>
    <dgm:pt modelId="{BCBF9FA4-7A1B-460F-AE30-22FC02697592}" type="pres">
      <dgm:prSet presAssocID="{49AFFE84-C0D6-4DE5-8A1B-BD56866F9594}" presName="spNode" presStyleCnt="0"/>
      <dgm:spPr/>
    </dgm:pt>
    <dgm:pt modelId="{D2FB9AAA-02FE-4314-A268-2F3D8E512C5C}" type="pres">
      <dgm:prSet presAssocID="{ADF435FD-1EEC-4111-B0E5-FE82C78372EF}" presName="sibTrans" presStyleLbl="sibTrans1D1" presStyleIdx="3" presStyleCnt="7"/>
      <dgm:spPr/>
    </dgm:pt>
    <dgm:pt modelId="{1BF2D754-8785-43BB-B33B-E8E13EA73F30}" type="pres">
      <dgm:prSet presAssocID="{19218FDC-B00F-4BB9-A0D7-A816B0A24887}" presName="node" presStyleLbl="node1" presStyleIdx="4" presStyleCnt="7">
        <dgm:presLayoutVars>
          <dgm:bulletEnabled val="1"/>
        </dgm:presLayoutVars>
      </dgm:prSet>
      <dgm:spPr/>
    </dgm:pt>
    <dgm:pt modelId="{EB9B5FEF-A577-4F93-AF7E-A5B8942027E5}" type="pres">
      <dgm:prSet presAssocID="{19218FDC-B00F-4BB9-A0D7-A816B0A24887}" presName="spNode" presStyleCnt="0"/>
      <dgm:spPr/>
    </dgm:pt>
    <dgm:pt modelId="{45BBA764-932B-4A31-9891-7437D938FD2C}" type="pres">
      <dgm:prSet presAssocID="{C51FBF8F-5459-4C3F-AA37-75120837A52D}" presName="sibTrans" presStyleLbl="sibTrans1D1" presStyleIdx="4" presStyleCnt="7"/>
      <dgm:spPr/>
    </dgm:pt>
    <dgm:pt modelId="{016E0DE2-9D8D-4944-A523-59EFC973C96C}" type="pres">
      <dgm:prSet presAssocID="{1F269B9C-4281-484E-92B5-78ACEEFFCC66}" presName="node" presStyleLbl="node1" presStyleIdx="5" presStyleCnt="7">
        <dgm:presLayoutVars>
          <dgm:bulletEnabled val="1"/>
        </dgm:presLayoutVars>
      </dgm:prSet>
      <dgm:spPr/>
    </dgm:pt>
    <dgm:pt modelId="{A0A3158B-BB6C-4824-86BE-F5DB785E23C3}" type="pres">
      <dgm:prSet presAssocID="{1F269B9C-4281-484E-92B5-78ACEEFFCC66}" presName="spNode" presStyleCnt="0"/>
      <dgm:spPr/>
    </dgm:pt>
    <dgm:pt modelId="{00DC6D90-C99E-41E9-9C70-A09D89C61D36}" type="pres">
      <dgm:prSet presAssocID="{2F1302A8-0E4B-4EC7-A2B5-42A811A64AE4}" presName="sibTrans" presStyleLbl="sibTrans1D1" presStyleIdx="5" presStyleCnt="7"/>
      <dgm:spPr/>
    </dgm:pt>
    <dgm:pt modelId="{243C3DE6-949F-47C2-8FAF-907D563F1EE4}" type="pres">
      <dgm:prSet presAssocID="{17C89E94-491D-4B29-9424-1B0A436FBCA3}" presName="node" presStyleLbl="node1" presStyleIdx="6" presStyleCnt="7">
        <dgm:presLayoutVars>
          <dgm:bulletEnabled val="1"/>
        </dgm:presLayoutVars>
      </dgm:prSet>
      <dgm:spPr/>
    </dgm:pt>
    <dgm:pt modelId="{4E9E8DFF-2415-41AE-9BDC-3B0D80F05347}" type="pres">
      <dgm:prSet presAssocID="{17C89E94-491D-4B29-9424-1B0A436FBCA3}" presName="spNode" presStyleCnt="0"/>
      <dgm:spPr/>
    </dgm:pt>
    <dgm:pt modelId="{C153D2B9-9C4E-4BCE-A50E-8684EF1ADAC3}" type="pres">
      <dgm:prSet presAssocID="{872A7317-C55F-4D35-A5CA-402A0820824A}" presName="sibTrans" presStyleLbl="sibTrans1D1" presStyleIdx="6" presStyleCnt="7"/>
      <dgm:spPr/>
    </dgm:pt>
  </dgm:ptLst>
  <dgm:cxnLst>
    <dgm:cxn modelId="{91203F17-6170-4F67-8FAF-20B396857CA6}" srcId="{61675814-F93D-49AF-BE9D-D9E10357E89C}" destId="{19128D80-C668-4E2D-ADE5-4D8C214258F7}" srcOrd="0" destOrd="0" parTransId="{DE0F27FA-73BB-4EA4-9778-8D9EBA925AF5}" sibTransId="{86A670AC-FF76-4079-9596-4A9A0BA8F624}"/>
    <dgm:cxn modelId="{74B619AE-882D-4A9A-97F2-82C985D1585C}" srcId="{61675814-F93D-49AF-BE9D-D9E10357E89C}" destId="{FB525A3D-67C1-409F-B27A-CD75D02395B7}" srcOrd="1" destOrd="0" parTransId="{660A7B3A-2EEC-4431-855B-9AC956FBBA1C}" sibTransId="{1AB63EA3-9EE1-467A-9AED-AA4865BC6583}"/>
    <dgm:cxn modelId="{75D98DDD-F2E4-4E0D-9BB6-389F3CB2B81D}" srcId="{61675814-F93D-49AF-BE9D-D9E10357E89C}" destId="{EE1B1B8E-DEE5-4FD1-B749-CB4814574F41}" srcOrd="2" destOrd="0" parTransId="{1BAC8C82-524D-4513-A1AC-09A55CE1C974}" sibTransId="{10B193D5-E874-4D7F-9CA6-82825E87DC0E}"/>
    <dgm:cxn modelId="{BE2CB84D-CB9C-4E72-AD9C-2DCC840B2A84}" srcId="{61675814-F93D-49AF-BE9D-D9E10357E89C}" destId="{49AFFE84-C0D6-4DE5-8A1B-BD56866F9594}" srcOrd="3" destOrd="0" parTransId="{3C9FBC6B-50ED-4757-8C5B-89419165D5AF}" sibTransId="{ADF435FD-1EEC-4111-B0E5-FE82C78372EF}"/>
    <dgm:cxn modelId="{0D8B4985-58CB-4D26-BDCD-34102F2CDA49}" srcId="{61675814-F93D-49AF-BE9D-D9E10357E89C}" destId="{19218FDC-B00F-4BB9-A0D7-A816B0A24887}" srcOrd="4" destOrd="0" parTransId="{372FFAD0-285E-433E-8567-06E0DDFA82F0}" sibTransId="{C51FBF8F-5459-4C3F-AA37-75120837A52D}"/>
    <dgm:cxn modelId="{2076630F-0FBF-435C-9343-C439DE2C5062}" srcId="{61675814-F93D-49AF-BE9D-D9E10357E89C}" destId="{1F269B9C-4281-484E-92B5-78ACEEFFCC66}" srcOrd="5" destOrd="0" parTransId="{D1EFCDD2-6206-47C0-984E-E0FBE676FDB4}" sibTransId="{2F1302A8-0E4B-4EC7-A2B5-42A811A64AE4}"/>
    <dgm:cxn modelId="{97E946DA-B920-46F2-8EB5-DAA988BE38F8}" srcId="{61675814-F93D-49AF-BE9D-D9E10357E89C}" destId="{17C89E94-491D-4B29-9424-1B0A436FBCA3}" srcOrd="6" destOrd="0" parTransId="{A348AC01-CA64-4A7E-A058-6C1FABC0A99C}" sibTransId="{872A7317-C55F-4D35-A5CA-402A0820824A}"/>
    <dgm:cxn modelId="{116E6820-1838-4E3B-8A2D-51DDB1BA328F}" type="presOf" srcId="{61675814-F93D-49AF-BE9D-D9E10357E89C}" destId="{8F483899-E69D-49E9-AFAD-248DEA394C36}" srcOrd="0" destOrd="0" presId="urn:microsoft.com/office/officeart/2005/8/layout/cycle5"/>
    <dgm:cxn modelId="{45DD9153-9A7D-4881-84A1-243FD3F1C100}" type="presParOf" srcId="{8F483899-E69D-49E9-AFAD-248DEA394C36}" destId="{0C7D36D6-1AA8-4919-A9DE-300F574FC64F}" srcOrd="0" destOrd="0" presId="urn:microsoft.com/office/officeart/2005/8/layout/cycle5"/>
    <dgm:cxn modelId="{675D6E73-6202-4F0D-8B4E-5F23C3EBAE5F}" type="presOf" srcId="{19128D80-C668-4E2D-ADE5-4D8C214258F7}" destId="{0C7D36D6-1AA8-4919-A9DE-300F574FC64F}" srcOrd="0" destOrd="0" presId="urn:microsoft.com/office/officeart/2005/8/layout/cycle5"/>
    <dgm:cxn modelId="{A4FF2918-EA08-445B-8B53-DC9EBF162251}" type="presParOf" srcId="{8F483899-E69D-49E9-AFAD-248DEA394C36}" destId="{58F22B57-56EB-4243-8851-A6A77508F8BD}" srcOrd="1" destOrd="0" presId="urn:microsoft.com/office/officeart/2005/8/layout/cycle5"/>
    <dgm:cxn modelId="{507644C8-7D6E-4DE3-A18B-BE2CC6C08033}" type="presParOf" srcId="{8F483899-E69D-49E9-AFAD-248DEA394C36}" destId="{B26405B1-C8B6-441C-A596-CEB708F554F8}" srcOrd="2" destOrd="0" presId="urn:microsoft.com/office/officeart/2005/8/layout/cycle5"/>
    <dgm:cxn modelId="{2BD8D43F-741C-45D8-9D57-5905F461E739}" type="presOf" srcId="{86A670AC-FF76-4079-9596-4A9A0BA8F624}" destId="{B26405B1-C8B6-441C-A596-CEB708F554F8}" srcOrd="0" destOrd="0" presId="urn:microsoft.com/office/officeart/2005/8/layout/cycle5"/>
    <dgm:cxn modelId="{37B6430B-0F01-4579-BB11-D392809FB8D5}" type="presParOf" srcId="{8F483899-E69D-49E9-AFAD-248DEA394C36}" destId="{0901F604-F9EC-4D76-A6ED-BA32352C5A98}" srcOrd="3" destOrd="0" presId="urn:microsoft.com/office/officeart/2005/8/layout/cycle5"/>
    <dgm:cxn modelId="{D7024DF9-1849-4332-A9BF-C298A5A04FE8}" type="presOf" srcId="{FB525A3D-67C1-409F-B27A-CD75D02395B7}" destId="{0901F604-F9EC-4D76-A6ED-BA32352C5A98}" srcOrd="0" destOrd="0" presId="urn:microsoft.com/office/officeart/2005/8/layout/cycle5"/>
    <dgm:cxn modelId="{D18042FB-0682-4D59-A73E-D6B63EBF6BE5}" type="presParOf" srcId="{8F483899-E69D-49E9-AFAD-248DEA394C36}" destId="{4E4C2EC6-DF0C-4115-81BC-B86C27D576E6}" srcOrd="4" destOrd="0" presId="urn:microsoft.com/office/officeart/2005/8/layout/cycle5"/>
    <dgm:cxn modelId="{7D8F10DF-3991-406F-824B-D47ED8255AEC}" type="presParOf" srcId="{8F483899-E69D-49E9-AFAD-248DEA394C36}" destId="{5B35789F-BCCE-4841-A4C6-2EA3CF032314}" srcOrd="5" destOrd="0" presId="urn:microsoft.com/office/officeart/2005/8/layout/cycle5"/>
    <dgm:cxn modelId="{4D0EBABD-CE60-4946-9134-29D8821FB14C}" type="presOf" srcId="{1AB63EA3-9EE1-467A-9AED-AA4865BC6583}" destId="{5B35789F-BCCE-4841-A4C6-2EA3CF032314}" srcOrd="0" destOrd="0" presId="urn:microsoft.com/office/officeart/2005/8/layout/cycle5"/>
    <dgm:cxn modelId="{EC6EAE04-B7C5-41BC-98D8-CA23E1293128}" type="presParOf" srcId="{8F483899-E69D-49E9-AFAD-248DEA394C36}" destId="{9FF9719A-5B20-43F5-A219-1ADBC30214AD}" srcOrd="6" destOrd="0" presId="urn:microsoft.com/office/officeart/2005/8/layout/cycle5"/>
    <dgm:cxn modelId="{03310F9D-22BF-4229-B88B-C2E9E2DEE37D}" type="presOf" srcId="{EE1B1B8E-DEE5-4FD1-B749-CB4814574F41}" destId="{9FF9719A-5B20-43F5-A219-1ADBC30214AD}" srcOrd="0" destOrd="0" presId="urn:microsoft.com/office/officeart/2005/8/layout/cycle5"/>
    <dgm:cxn modelId="{8E796207-A1F6-4DDE-B0E9-47A47824E09C}" type="presParOf" srcId="{8F483899-E69D-49E9-AFAD-248DEA394C36}" destId="{933AA802-040A-4E70-BCF0-622F53BD9066}" srcOrd="7" destOrd="0" presId="urn:microsoft.com/office/officeart/2005/8/layout/cycle5"/>
    <dgm:cxn modelId="{929497DA-51F8-46DA-99B6-DD5E2730E5FE}" type="presParOf" srcId="{8F483899-E69D-49E9-AFAD-248DEA394C36}" destId="{E94B8C4B-C366-48BF-8697-8C04F1C25124}" srcOrd="8" destOrd="0" presId="urn:microsoft.com/office/officeart/2005/8/layout/cycle5"/>
    <dgm:cxn modelId="{14DD06B0-E6D3-4EA6-AA44-002B8D32DB86}" type="presOf" srcId="{10B193D5-E874-4D7F-9CA6-82825E87DC0E}" destId="{E94B8C4B-C366-48BF-8697-8C04F1C25124}" srcOrd="0" destOrd="0" presId="urn:microsoft.com/office/officeart/2005/8/layout/cycle5"/>
    <dgm:cxn modelId="{53B3A513-992F-4004-94CE-A61DA3723733}" type="presParOf" srcId="{8F483899-E69D-49E9-AFAD-248DEA394C36}" destId="{D3EADAB4-143F-49B5-8573-A79F4FA79E2C}" srcOrd="9" destOrd="0" presId="urn:microsoft.com/office/officeart/2005/8/layout/cycle5"/>
    <dgm:cxn modelId="{AC751A0E-A0CD-494C-B0EC-ED3839A698B4}" type="presOf" srcId="{49AFFE84-C0D6-4DE5-8A1B-BD56866F9594}" destId="{D3EADAB4-143F-49B5-8573-A79F4FA79E2C}" srcOrd="0" destOrd="0" presId="urn:microsoft.com/office/officeart/2005/8/layout/cycle5"/>
    <dgm:cxn modelId="{01683F97-82E0-4B69-8E71-02C3A7DD56DC}" type="presParOf" srcId="{8F483899-E69D-49E9-AFAD-248DEA394C36}" destId="{BCBF9FA4-7A1B-460F-AE30-22FC02697592}" srcOrd="10" destOrd="0" presId="urn:microsoft.com/office/officeart/2005/8/layout/cycle5"/>
    <dgm:cxn modelId="{9E2FFB80-3861-47D5-A3E7-A4C23725E17D}" type="presParOf" srcId="{8F483899-E69D-49E9-AFAD-248DEA394C36}" destId="{D2FB9AAA-02FE-4314-A268-2F3D8E512C5C}" srcOrd="11" destOrd="0" presId="urn:microsoft.com/office/officeart/2005/8/layout/cycle5"/>
    <dgm:cxn modelId="{A53E7369-7EBB-4369-B616-A83E834BBA76}" type="presOf" srcId="{ADF435FD-1EEC-4111-B0E5-FE82C78372EF}" destId="{D2FB9AAA-02FE-4314-A268-2F3D8E512C5C}" srcOrd="0" destOrd="0" presId="urn:microsoft.com/office/officeart/2005/8/layout/cycle5"/>
    <dgm:cxn modelId="{9E58B38E-68B6-444E-8ADC-4D62A6D510DC}" type="presParOf" srcId="{8F483899-E69D-49E9-AFAD-248DEA394C36}" destId="{1BF2D754-8785-43BB-B33B-E8E13EA73F30}" srcOrd="12" destOrd="0" presId="urn:microsoft.com/office/officeart/2005/8/layout/cycle5"/>
    <dgm:cxn modelId="{A8A97CEC-A26B-47CD-846A-803AF1FD8CAA}" type="presOf" srcId="{19218FDC-B00F-4BB9-A0D7-A816B0A24887}" destId="{1BF2D754-8785-43BB-B33B-E8E13EA73F30}" srcOrd="0" destOrd="0" presId="urn:microsoft.com/office/officeart/2005/8/layout/cycle5"/>
    <dgm:cxn modelId="{85D75398-46D5-4C61-9DB0-057DF574C2CC}" type="presParOf" srcId="{8F483899-E69D-49E9-AFAD-248DEA394C36}" destId="{EB9B5FEF-A577-4F93-AF7E-A5B8942027E5}" srcOrd="13" destOrd="0" presId="urn:microsoft.com/office/officeart/2005/8/layout/cycle5"/>
    <dgm:cxn modelId="{7173ECF1-84DD-4DC1-89EB-EA071D0F9FF5}" type="presParOf" srcId="{8F483899-E69D-49E9-AFAD-248DEA394C36}" destId="{45BBA764-932B-4A31-9891-7437D938FD2C}" srcOrd="14" destOrd="0" presId="urn:microsoft.com/office/officeart/2005/8/layout/cycle5"/>
    <dgm:cxn modelId="{A0C61E64-DF3C-4016-B74D-3C979C34B42C}" type="presOf" srcId="{C51FBF8F-5459-4C3F-AA37-75120837A52D}" destId="{45BBA764-932B-4A31-9891-7437D938FD2C}" srcOrd="0" destOrd="0" presId="urn:microsoft.com/office/officeart/2005/8/layout/cycle5"/>
    <dgm:cxn modelId="{5A1A2E65-0DC0-4971-BFBD-3B8613C2F9F0}" type="presParOf" srcId="{8F483899-E69D-49E9-AFAD-248DEA394C36}" destId="{016E0DE2-9D8D-4944-A523-59EFC973C96C}" srcOrd="15" destOrd="0" presId="urn:microsoft.com/office/officeart/2005/8/layout/cycle5"/>
    <dgm:cxn modelId="{8419CBC5-4BE6-4336-811D-6B672B5D38D4}" type="presOf" srcId="{1F269B9C-4281-484E-92B5-78ACEEFFCC66}" destId="{016E0DE2-9D8D-4944-A523-59EFC973C96C}" srcOrd="0" destOrd="0" presId="urn:microsoft.com/office/officeart/2005/8/layout/cycle5"/>
    <dgm:cxn modelId="{06D76B1D-824E-4E71-BD49-3D22BF730AAC}" type="presParOf" srcId="{8F483899-E69D-49E9-AFAD-248DEA394C36}" destId="{A0A3158B-BB6C-4824-86BE-F5DB785E23C3}" srcOrd="16" destOrd="0" presId="urn:microsoft.com/office/officeart/2005/8/layout/cycle5"/>
    <dgm:cxn modelId="{AB475968-D0D3-4A32-96E7-FDEA900BD9C9}" type="presParOf" srcId="{8F483899-E69D-49E9-AFAD-248DEA394C36}" destId="{00DC6D90-C99E-41E9-9C70-A09D89C61D36}" srcOrd="17" destOrd="0" presId="urn:microsoft.com/office/officeart/2005/8/layout/cycle5"/>
    <dgm:cxn modelId="{D1711026-A95E-4CF5-B424-629899632713}" type="presOf" srcId="{2F1302A8-0E4B-4EC7-A2B5-42A811A64AE4}" destId="{00DC6D90-C99E-41E9-9C70-A09D89C61D36}" srcOrd="0" destOrd="0" presId="urn:microsoft.com/office/officeart/2005/8/layout/cycle5"/>
    <dgm:cxn modelId="{058D3099-5311-4B9A-898D-360212F387FE}" type="presParOf" srcId="{8F483899-E69D-49E9-AFAD-248DEA394C36}" destId="{243C3DE6-949F-47C2-8FAF-907D563F1EE4}" srcOrd="18" destOrd="0" presId="urn:microsoft.com/office/officeart/2005/8/layout/cycle5"/>
    <dgm:cxn modelId="{DE36E722-ADA2-490B-AB88-532D8A2AB8A9}" type="presOf" srcId="{17C89E94-491D-4B29-9424-1B0A436FBCA3}" destId="{243C3DE6-949F-47C2-8FAF-907D563F1EE4}" srcOrd="0" destOrd="0" presId="urn:microsoft.com/office/officeart/2005/8/layout/cycle5"/>
    <dgm:cxn modelId="{033BD243-91FD-4C64-9533-1A75860DDDD1}" type="presParOf" srcId="{8F483899-E69D-49E9-AFAD-248DEA394C36}" destId="{4E9E8DFF-2415-41AE-9BDC-3B0D80F05347}" srcOrd="19" destOrd="0" presId="urn:microsoft.com/office/officeart/2005/8/layout/cycle5"/>
    <dgm:cxn modelId="{6F7D4D78-04BF-42C4-98D5-02100B657C9C}" type="presParOf" srcId="{8F483899-E69D-49E9-AFAD-248DEA394C36}" destId="{C153D2B9-9C4E-4BCE-A50E-8684EF1ADAC3}" srcOrd="20" destOrd="0" presId="urn:microsoft.com/office/officeart/2005/8/layout/cycle5"/>
    <dgm:cxn modelId="{3490B543-808B-4E9E-8AF7-8EB16AA8C6CA}" type="presOf" srcId="{872A7317-C55F-4D35-A5CA-402A0820824A}" destId="{C153D2B9-9C4E-4BCE-A50E-8684EF1ADAC3}" srcOrd="0" destOrd="0" presId="urn:microsoft.com/office/officeart/2005/8/layout/cycle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08060" cy="5977255"/>
        <a:chOff x="0" y="0"/>
        <a:chExt cx="8608060" cy="5977255"/>
      </a:xfrm>
    </dsp:grpSpPr>
    <dsp:sp modelId="{A16E3110-57E1-4619-A55C-DCD0DD5CE084}">
      <dsp:nvSpPr>
        <dsp:cNvPr id="3" name="Chevron 2"/>
        <dsp:cNvSpPr/>
      </dsp:nvSpPr>
      <dsp:spPr bwMode="white">
        <a:xfrm rot="5400000">
          <a:off x="-317853" y="317853"/>
          <a:ext cx="2119022" cy="1483316"/>
        </a:xfrm>
        <a:prstGeom prst="chevron">
          <a:avLst/>
        </a:prstGeom>
      </dsp:spPr>
      <dsp:style>
        <a:lnRef idx="2">
          <a:schemeClr val="accent1">
            <a:alpha val="90000"/>
            <a:hueOff val="0"/>
            <a:satOff val="0"/>
            <a:lumOff val="0"/>
            <a:alpha val="90196"/>
          </a:schemeClr>
        </a:lnRef>
        <a:fillRef idx="1">
          <a:schemeClr val="accent1">
            <a:alpha val="90000"/>
            <a:hueOff val="0"/>
            <a:satOff val="0"/>
            <a:lumOff val="0"/>
            <a:alpha val="90196"/>
          </a:schemeClr>
        </a:fillRef>
        <a:effectRef idx="0">
          <a:scrgbClr r="0" g="0" b="0"/>
        </a:effectRef>
        <a:fontRef idx="minor">
          <a:schemeClr val="lt1"/>
        </a:fontRef>
      </dsp:style>
      <dsp:txBody>
        <a:bodyPr rot="-5400000" vert="horz" wrap="square" lIns="12065" tIns="12065" rIns="12065" bIns="12065"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sz="1900">
              <a:latin typeface="Bookman Old Style" panose="02050604050505020204" charset="0"/>
              <a:cs typeface="Bookman Old Style" panose="02050604050505020204" charset="0"/>
            </a:rPr>
            <a:t>Kewenangan Legislatif</a:t>
          </a:r>
          <a:endParaRPr lang="en-US" sz="1900">
            <a:latin typeface="Bookman Old Style" panose="02050604050505020204" charset="0"/>
            <a:cs typeface="Bookman Old Style" panose="02050604050505020204" charset="0"/>
          </a:endParaRPr>
        </a:p>
      </dsp:txBody>
      <dsp:txXfrm rot="5400000">
        <a:off x="-317853" y="317853"/>
        <a:ext cx="2119022" cy="1483316"/>
      </dsp:txXfrm>
    </dsp:sp>
    <dsp:sp modelId="{544D3F38-216B-445A-B1B9-8008AEDB7A9D}">
      <dsp:nvSpPr>
        <dsp:cNvPr id="4" name="Round Same Side Corner Rectangle 3"/>
        <dsp:cNvSpPr/>
      </dsp:nvSpPr>
      <dsp:spPr bwMode="white">
        <a:xfrm rot="5400000">
          <a:off x="4357006" y="-2873690"/>
          <a:ext cx="1377365" cy="7124744"/>
        </a:xfrm>
        <a:prstGeom prst="round2SameRect">
          <a:avLst/>
        </a:prstGeom>
      </dsp:spPr>
      <dsp:style>
        <a:lnRef idx="2">
          <a:schemeClr val="accent1">
            <a:alpha val="90000"/>
            <a:hueOff val="0"/>
            <a:satOff val="0"/>
            <a:lumOff val="0"/>
            <a:alpha val="90196"/>
          </a:schemeClr>
        </a:lnRef>
        <a:fillRef idx="1">
          <a:schemeClr val="lt1">
            <a:alpha val="90000"/>
          </a:schemeClr>
        </a:fillRef>
        <a:effectRef idx="0">
          <a:scrgbClr r="0" g="0" b="0"/>
        </a:effectRef>
        <a:fontRef idx="minor"/>
      </dsp:style>
      <dsp:txBody>
        <a:bodyPr rot="-5400000" vert="horz" wrap="square" lIns="128016" tIns="11430" rIns="11430" bIns="1143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sz="1800">
              <a:solidFill>
                <a:schemeClr val="dk1"/>
              </a:solidFill>
              <a:latin typeface="Bookman Old Style" panose="02050604050505020204" charset="0"/>
              <a:cs typeface="Bookman Old Style" panose="02050604050505020204" charset="0"/>
            </a:rPr>
            <a:t>Menentukan tugas badan legislatif pusat seperti MPR membuat TAP MPR, Presiden bersama DPR membuat undang-undang, Presiden membuat PP pengganti UU, Presiden membua PP pelaksana UU, BPN sebagai pelaksana keputusan dan pembuat aturan pertanahan.</a:t>
          </a:r>
          <a:endParaRPr lang="en-US" sz="1800">
            <a:solidFill>
              <a:schemeClr val="dk1"/>
            </a:solidFill>
            <a:latin typeface="Bookman Old Style" panose="02050604050505020204" charset="0"/>
            <a:cs typeface="Bookman Old Style" panose="02050604050505020204" charset="0"/>
          </a:endParaRPr>
        </a:p>
      </dsp:txBody>
      <dsp:txXfrm rot="5400000">
        <a:off x="4357006" y="-2873690"/>
        <a:ext cx="1377365" cy="7124744"/>
      </dsp:txXfrm>
    </dsp:sp>
    <dsp:sp modelId="{722E1094-83C7-45E2-B20F-DB9D09AD94F0}">
      <dsp:nvSpPr>
        <dsp:cNvPr id="5" name="Chevron 4"/>
        <dsp:cNvSpPr/>
      </dsp:nvSpPr>
      <dsp:spPr bwMode="white">
        <a:xfrm rot="5400000">
          <a:off x="-317853" y="2246970"/>
          <a:ext cx="2119022" cy="1483316"/>
        </a:xfrm>
        <a:prstGeom prst="chevron">
          <a:avLst/>
        </a:prstGeom>
      </dsp:spPr>
      <dsp:style>
        <a:lnRef idx="2">
          <a:schemeClr val="accent1">
            <a:alpha val="90000"/>
            <a:hueOff val="0"/>
            <a:satOff val="0"/>
            <a:lumOff val="0"/>
            <a:alpha val="70196"/>
          </a:schemeClr>
        </a:lnRef>
        <a:fillRef idx="1">
          <a:schemeClr val="accent1">
            <a:alpha val="90000"/>
            <a:hueOff val="0"/>
            <a:satOff val="0"/>
            <a:lumOff val="0"/>
            <a:alpha val="70196"/>
          </a:schemeClr>
        </a:fillRef>
        <a:effectRef idx="0">
          <a:scrgbClr r="0" g="0" b="0"/>
        </a:effectRef>
        <a:fontRef idx="minor">
          <a:schemeClr val="lt1"/>
        </a:fontRef>
      </dsp:style>
      <dsp:txBody>
        <a:bodyPr rot="-5400000"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a:latin typeface="Bookman Old Style" panose="02050604050505020204" charset="0"/>
              <a:cs typeface="Bookman Old Style" panose="02050604050505020204" charset="0"/>
            </a:rPr>
            <a:t>Kewenangan Eksekutif</a:t>
          </a:r>
          <a:endParaRPr lang="en-US">
            <a:latin typeface="Bookman Old Style" panose="02050604050505020204" charset="0"/>
            <a:cs typeface="Bookman Old Style" panose="02050604050505020204" charset="0"/>
          </a:endParaRPr>
        </a:p>
      </dsp:txBody>
      <dsp:txXfrm rot="5400000">
        <a:off x="-317853" y="2246970"/>
        <a:ext cx="2119022" cy="1483316"/>
      </dsp:txXfrm>
    </dsp:sp>
    <dsp:sp modelId="{AC67BBE6-9B82-4D3D-BF22-48713AF46E9C}">
      <dsp:nvSpPr>
        <dsp:cNvPr id="6" name="Round Same Side Corner Rectangle 5"/>
        <dsp:cNvSpPr/>
      </dsp:nvSpPr>
      <dsp:spPr bwMode="white">
        <a:xfrm rot="5400000">
          <a:off x="4357006" y="-944574"/>
          <a:ext cx="1377365" cy="7124744"/>
        </a:xfrm>
        <a:prstGeom prst="round2SameRect">
          <a:avLst/>
        </a:prstGeom>
      </dsp:spPr>
      <dsp:style>
        <a:lnRef idx="2">
          <a:schemeClr val="accent1">
            <a:alpha val="90000"/>
            <a:hueOff val="0"/>
            <a:satOff val="0"/>
            <a:lumOff val="0"/>
            <a:alpha val="70196"/>
          </a:schemeClr>
        </a:lnRef>
        <a:fillRef idx="1">
          <a:schemeClr val="lt1">
            <a:alpha val="90000"/>
          </a:schemeClr>
        </a:fillRef>
        <a:effectRef idx="0">
          <a:scrgbClr r="0" g="0" b="0"/>
        </a:effectRef>
        <a:fontRef idx="minor"/>
      </dsp:style>
      <dsp:txBody>
        <a:bodyPr rot="-5400000" vert="horz" wrap="square" lIns="199136" tIns="17780" rIns="17780" bIns="177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en-US" sz="2800">
              <a:solidFill>
                <a:schemeClr val="dk1"/>
              </a:solidFill>
              <a:effectLst/>
              <a:latin typeface="Bookman Old Style" panose="02050604050505020204" charset="0"/>
              <a:cs typeface="Bookman Old Style" panose="02050604050505020204" charset="0"/>
            </a:rPr>
            <a:t>Kekuasaan u/ menyelanggarakan dan menentukan dilakukan Presiden, dibantu o/ Menteri dan BPN.</a:t>
          </a:r>
          <a:endParaRPr lang="en-US" sz="2800">
            <a:solidFill>
              <a:schemeClr val="dk1"/>
            </a:solidFill>
            <a:effectLst/>
            <a:latin typeface="Bookman Old Style" panose="02050604050505020204" charset="0"/>
            <a:cs typeface="Bookman Old Style" panose="02050604050505020204" charset="0"/>
          </a:endParaRPr>
        </a:p>
      </dsp:txBody>
      <dsp:txXfrm rot="5400000">
        <a:off x="4357006" y="-944574"/>
        <a:ext cx="1377365" cy="7124744"/>
      </dsp:txXfrm>
    </dsp:sp>
    <dsp:sp modelId="{95C8A2DE-C1F8-4D5A-A3A4-1DC2FA1C0073}">
      <dsp:nvSpPr>
        <dsp:cNvPr id="7" name="Chevron 6"/>
        <dsp:cNvSpPr/>
      </dsp:nvSpPr>
      <dsp:spPr bwMode="white">
        <a:xfrm rot="5400000">
          <a:off x="-317853" y="4176086"/>
          <a:ext cx="2119022" cy="1483316"/>
        </a:xfrm>
        <a:prstGeom prst="chevron">
          <a:avLst/>
        </a:prstGeom>
      </dsp:spPr>
      <dsp:style>
        <a:lnRef idx="2">
          <a:schemeClr val="accent1">
            <a:alpha val="90000"/>
            <a:hueOff val="0"/>
            <a:satOff val="0"/>
            <a:lumOff val="0"/>
            <a:alpha val="50196"/>
          </a:schemeClr>
        </a:lnRef>
        <a:fillRef idx="1">
          <a:schemeClr val="accent1">
            <a:alpha val="90000"/>
            <a:hueOff val="0"/>
            <a:satOff val="0"/>
            <a:lumOff val="0"/>
            <a:alpha val="50196"/>
          </a:schemeClr>
        </a:fillRef>
        <a:effectRef idx="0">
          <a:scrgbClr r="0" g="0" b="0"/>
        </a:effectRef>
        <a:fontRef idx="minor">
          <a:schemeClr val="lt1"/>
        </a:fontRef>
      </dsp:style>
      <dsp:txBody>
        <a:bodyPr rot="-5400000" vert="horz" wrap="square" lIns="12065" tIns="12065" rIns="12065" bIns="12065"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sz="1900">
              <a:latin typeface="Bookman Old Style" panose="02050604050505020204" charset="0"/>
              <a:cs typeface="Bookman Old Style" panose="02050604050505020204" charset="0"/>
            </a:rPr>
            <a:t>Kewenangan Yudikatif</a:t>
          </a:r>
          <a:endParaRPr lang="en-US" sz="1900">
            <a:latin typeface="Bookman Old Style" panose="02050604050505020204" charset="0"/>
            <a:cs typeface="Bookman Old Style" panose="02050604050505020204" charset="0"/>
          </a:endParaRPr>
        </a:p>
      </dsp:txBody>
      <dsp:txXfrm rot="5400000">
        <a:off x="-317853" y="4176086"/>
        <a:ext cx="2119022" cy="1483316"/>
      </dsp:txXfrm>
    </dsp:sp>
    <dsp:sp modelId="{BE17FEF5-EEE1-41BB-96FD-8FBB3FCF3860}">
      <dsp:nvSpPr>
        <dsp:cNvPr id="8" name="Round Same Side Corner Rectangle 7"/>
        <dsp:cNvSpPr/>
      </dsp:nvSpPr>
      <dsp:spPr bwMode="white">
        <a:xfrm rot="5400000">
          <a:off x="4357006" y="984543"/>
          <a:ext cx="1377365" cy="7124744"/>
        </a:xfrm>
        <a:prstGeom prst="round2SameRect">
          <a:avLst/>
        </a:prstGeom>
      </dsp:spPr>
      <dsp:style>
        <a:lnRef idx="2">
          <a:schemeClr val="accent1">
            <a:alpha val="90000"/>
            <a:hueOff val="0"/>
            <a:satOff val="0"/>
            <a:lumOff val="0"/>
            <a:alpha val="50196"/>
          </a:schemeClr>
        </a:lnRef>
        <a:fillRef idx="1">
          <a:schemeClr val="lt1">
            <a:alpha val="90000"/>
          </a:schemeClr>
        </a:fillRef>
        <a:effectRef idx="0">
          <a:scrgbClr r="0" g="0" b="0"/>
        </a:effectRef>
        <a:fontRef idx="minor"/>
      </dsp:style>
      <dsp:txBody>
        <a:bodyPr rot="-5400000" vert="horz" wrap="square" lIns="170688" tIns="15240" rIns="15240" bIns="152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en-US" sz="2400">
              <a:solidFill>
                <a:schemeClr val="dk1"/>
              </a:solidFill>
              <a:latin typeface="Bookman Old Style" panose="02050604050505020204" charset="0"/>
              <a:cs typeface="Bookman Old Style" panose="02050604050505020204" charset="0"/>
            </a:rPr>
            <a:t>Kewenangan lembaga negara u/ menyelesaikan sengketa atau konflik pertanahan. Baik konflik vertikal ataupun horizontal</a:t>
          </a:r>
          <a:endParaRPr lang="en-US" sz="2400">
            <a:solidFill>
              <a:schemeClr val="dk1"/>
            </a:solidFill>
            <a:latin typeface="Bookman Old Style" panose="02050604050505020204" charset="0"/>
            <a:cs typeface="Bookman Old Style" panose="02050604050505020204" charset="0"/>
          </a:endParaRPr>
        </a:p>
      </dsp:txBody>
      <dsp:txXfrm rot="5400000">
        <a:off x="4357006" y="984543"/>
        <a:ext cx="1377365" cy="7124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455"/>
        <a:chOff x="0" y="0"/>
        <a:chExt cx="8128000" cy="5418455"/>
      </a:xfrm>
    </dsp:grpSpPr>
    <dsp:sp modelId="{0C7D36D6-1AA8-4919-A9DE-300F574FC64F}">
      <dsp:nvSpPr>
        <dsp:cNvPr id="3" name="Rounded Rectangle 2"/>
        <dsp:cNvSpPr/>
      </dsp:nvSpPr>
      <dsp:spPr bwMode="white">
        <a:xfrm>
          <a:off x="3414749" y="0"/>
          <a:ext cx="1298503" cy="844027"/>
        </a:xfrm>
        <a:prstGeom prst="roundRect">
          <a:avLst/>
        </a:prstGeom>
      </dsp:spPr>
      <dsp:style>
        <a:lnRef idx="2">
          <a:schemeClr val="lt1"/>
        </a:lnRef>
        <a:fillRef idx="1">
          <a:schemeClr val="accent1">
            <a:alpha val="90000"/>
            <a:hueOff val="0"/>
            <a:satOff val="0"/>
            <a:lumOff val="0"/>
            <a:alpha val="90196"/>
          </a:schemeClr>
        </a:fillRef>
        <a:effectRef idx="0">
          <a:scrgbClr r="0" g="0" b="0"/>
        </a:effectRef>
        <a:fontRef idx="minor">
          <a:schemeClr val="lt1"/>
        </a:fontRef>
      </dsp:style>
      <dsp:txBody>
        <a:bodyPr vert="horz" wrap="square" lIns="57150" tIns="57150" rIns="57150" bIns="5715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sz="1500" b="1"/>
            <a:t>YANG MENCAKUP </a:t>
          </a:r>
          <a:r>
            <a:rPr lang="en-US" sz="1500" b="1"/>
            <a:t>TANAH NEGARA</a:t>
          </a:r>
          <a:endParaRPr lang="en-US" sz="1500" b="1"/>
        </a:p>
      </dsp:txBody>
      <dsp:txXfrm>
        <a:off x="3414749" y="0"/>
        <a:ext cx="1298503" cy="844027"/>
      </dsp:txXfrm>
    </dsp:sp>
    <dsp:sp modelId="{B26405B1-C8B6-441C-A596-CEB708F554F8}">
      <dsp:nvSpPr>
        <dsp:cNvPr id="4" name="Arc 3"/>
        <dsp:cNvSpPr/>
      </dsp:nvSpPr>
      <dsp:spPr bwMode="white">
        <a:xfrm>
          <a:off x="1657633" y="422013"/>
          <a:ext cx="4812733" cy="4812733"/>
        </a:xfrm>
        <a:prstGeom prst="arc">
          <a:avLst>
            <a:gd name="adj1" fmla="val 17395069"/>
            <a:gd name="adj2" fmla="val 18162790"/>
          </a:avLst>
        </a:prstGeom>
        <a:ln>
          <a:tailEnd type="arrow" w="lg" len="med"/>
        </a:ln>
      </dsp:spPr>
      <dsp:style>
        <a:lnRef idx="1">
          <a:schemeClr val="accent1">
            <a:shade val="90000"/>
            <a:hueOff val="0"/>
            <a:satOff val="0"/>
            <a:lumOff val="0"/>
            <a:alpha val="100000"/>
          </a:schemeClr>
        </a:lnRef>
        <a:fillRef idx="0">
          <a:schemeClr val="accent1">
            <a:shade val="90000"/>
            <a:hueOff val="0"/>
            <a:satOff val="0"/>
            <a:lumOff val="0"/>
            <a:alpha val="100000"/>
          </a:schemeClr>
        </a:fillRef>
        <a:effectRef idx="0">
          <a:scrgbClr r="0" g="0" b="0"/>
        </a:effectRef>
        <a:fontRef idx="minor"/>
      </dsp:style>
      <dsp:txXfrm>
        <a:off x="1657633" y="422013"/>
        <a:ext cx="4812733" cy="4812733"/>
      </dsp:txXfrm>
    </dsp:sp>
    <dsp:sp modelId="{0901F604-F9EC-4D76-A6ED-BA32352C5A98}">
      <dsp:nvSpPr>
        <dsp:cNvPr id="5" name="Rounded Rectangle 4"/>
        <dsp:cNvSpPr/>
      </dsp:nvSpPr>
      <dsp:spPr bwMode="white">
        <a:xfrm>
          <a:off x="5296122" y="906022"/>
          <a:ext cx="1298503" cy="844027"/>
        </a:xfrm>
        <a:prstGeom prst="roundRect">
          <a:avLst/>
        </a:prstGeom>
      </dsp:spPr>
      <dsp:style>
        <a:lnRef idx="2">
          <a:schemeClr val="lt1"/>
        </a:lnRef>
        <a:fillRef idx="1">
          <a:schemeClr val="accent1">
            <a:alpha val="90000"/>
            <a:hueOff val="0"/>
            <a:satOff val="0"/>
            <a:lumOff val="0"/>
            <a:alpha val="83529"/>
          </a:schemeClr>
        </a:fillRef>
        <a:effectRef idx="0">
          <a:scrgbClr r="0" g="0" b="0"/>
        </a:effectRef>
        <a:fontRef idx="minor">
          <a:schemeClr val="lt1"/>
        </a:fontRef>
      </dsp:style>
      <dsp:txBody>
        <a:bodyPr vert="horz" wrap="square" lIns="91439" tIns="91439" rIns="91439" bIns="91439"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sz="2400" b="1"/>
            <a:t>TANAH WAKAF</a:t>
          </a:r>
          <a:endParaRPr lang="en-US" sz="2400" b="1"/>
        </a:p>
      </dsp:txBody>
      <dsp:txXfrm>
        <a:off x="5296122" y="906022"/>
        <a:ext cx="1298503" cy="844027"/>
      </dsp:txXfrm>
    </dsp:sp>
    <dsp:sp modelId="{5B35789F-BCCE-4841-A4C6-2EA3CF032314}">
      <dsp:nvSpPr>
        <dsp:cNvPr id="6" name="Arc 5"/>
        <dsp:cNvSpPr/>
      </dsp:nvSpPr>
      <dsp:spPr bwMode="white">
        <a:xfrm>
          <a:off x="1657633" y="422013"/>
          <a:ext cx="4812733" cy="4812733"/>
        </a:xfrm>
        <a:prstGeom prst="arc">
          <a:avLst>
            <a:gd name="adj1" fmla="val 20354529"/>
            <a:gd name="adj2" fmla="val 21410237"/>
          </a:avLst>
        </a:prstGeom>
        <a:ln>
          <a:tailEnd type="arrow" w="lg" len="med"/>
        </a:ln>
      </dsp:spPr>
      <dsp:style>
        <a:lnRef idx="1">
          <a:schemeClr val="accent1">
            <a:shade val="90000"/>
            <a:hueOff val="60000"/>
            <a:satOff val="-1175"/>
            <a:lumOff val="5359"/>
            <a:alpha val="100000"/>
          </a:schemeClr>
        </a:lnRef>
        <a:fillRef idx="0">
          <a:schemeClr val="accent1">
            <a:shade val="90000"/>
            <a:hueOff val="60000"/>
            <a:satOff val="-1175"/>
            <a:lumOff val="5359"/>
            <a:alpha val="100000"/>
          </a:schemeClr>
        </a:fillRef>
        <a:effectRef idx="0">
          <a:scrgbClr r="0" g="0" b="0"/>
        </a:effectRef>
        <a:fontRef idx="minor"/>
      </dsp:style>
      <dsp:txXfrm>
        <a:off x="1657633" y="422013"/>
        <a:ext cx="4812733" cy="4812733"/>
      </dsp:txXfrm>
    </dsp:sp>
    <dsp:sp modelId="{9FF9719A-5B20-43F5-A219-1ADBC30214AD}">
      <dsp:nvSpPr>
        <dsp:cNvPr id="7" name="Rounded Rectangle 6"/>
        <dsp:cNvSpPr/>
      </dsp:nvSpPr>
      <dsp:spPr bwMode="white">
        <a:xfrm>
          <a:off x="5760783" y="2941834"/>
          <a:ext cx="1298503" cy="844027"/>
        </a:xfrm>
        <a:prstGeom prst="roundRect">
          <a:avLst/>
        </a:prstGeom>
      </dsp:spPr>
      <dsp:style>
        <a:lnRef idx="2">
          <a:schemeClr val="lt1"/>
        </a:lnRef>
        <a:fillRef idx="1">
          <a:schemeClr val="accent1">
            <a:alpha val="90000"/>
            <a:hueOff val="0"/>
            <a:satOff val="0"/>
            <a:lumOff val="0"/>
            <a:alpha val="76863"/>
          </a:schemeClr>
        </a:fillRef>
        <a:effectRef idx="0">
          <a:scrgbClr r="0" g="0" b="0"/>
        </a:effectRef>
        <a:fontRef idx="minor">
          <a:schemeClr val="lt1"/>
        </a:fontRef>
      </dsp:style>
      <dsp:txBody>
        <a:bodyPr vert="horz" wrap="square" lIns="60960" tIns="60960" rIns="60960" bIns="6096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sz="1600" b="1"/>
            <a:t>TANAH HAK PENGELOLAAN</a:t>
          </a:r>
          <a:endParaRPr lang="en-US" sz="1600" b="1"/>
        </a:p>
      </dsp:txBody>
      <dsp:txXfrm>
        <a:off x="5760783" y="2941834"/>
        <a:ext cx="1298503" cy="844027"/>
      </dsp:txXfrm>
    </dsp:sp>
    <dsp:sp modelId="{E94B8C4B-C366-48BF-8697-8C04F1C25124}">
      <dsp:nvSpPr>
        <dsp:cNvPr id="8" name="Arc 7"/>
        <dsp:cNvSpPr/>
      </dsp:nvSpPr>
      <dsp:spPr bwMode="white">
        <a:xfrm>
          <a:off x="1657633" y="422013"/>
          <a:ext cx="4812733" cy="4812733"/>
        </a:xfrm>
        <a:prstGeom prst="arc">
          <a:avLst>
            <a:gd name="adj1" fmla="val 1683658"/>
            <a:gd name="adj2" fmla="val 2514241"/>
          </a:avLst>
        </a:prstGeom>
        <a:ln>
          <a:tailEnd type="arrow" w="lg" len="med"/>
        </a:ln>
      </dsp:spPr>
      <dsp:style>
        <a:lnRef idx="1">
          <a:schemeClr val="accent1">
            <a:shade val="90000"/>
            <a:hueOff val="120000"/>
            <a:satOff val="-2352"/>
            <a:lumOff val="10719"/>
            <a:alpha val="100000"/>
          </a:schemeClr>
        </a:lnRef>
        <a:fillRef idx="0">
          <a:schemeClr val="accent1">
            <a:shade val="90000"/>
            <a:hueOff val="120000"/>
            <a:satOff val="-2352"/>
            <a:lumOff val="10719"/>
            <a:alpha val="100000"/>
          </a:schemeClr>
        </a:fillRef>
        <a:effectRef idx="0">
          <a:scrgbClr r="0" g="0" b="0"/>
        </a:effectRef>
        <a:fontRef idx="minor"/>
      </dsp:style>
      <dsp:txXfrm>
        <a:off x="1657633" y="422013"/>
        <a:ext cx="4812733" cy="4812733"/>
      </dsp:txXfrm>
    </dsp:sp>
    <dsp:sp modelId="{D3EADAB4-143F-49B5-8573-A79F4FA79E2C}">
      <dsp:nvSpPr>
        <dsp:cNvPr id="9" name="Rounded Rectangle 8"/>
        <dsp:cNvSpPr/>
      </dsp:nvSpPr>
      <dsp:spPr bwMode="white">
        <a:xfrm>
          <a:off x="4458832" y="4574428"/>
          <a:ext cx="1298503" cy="844027"/>
        </a:xfrm>
        <a:prstGeom prst="roundRect">
          <a:avLst/>
        </a:prstGeom>
      </dsp:spPr>
      <dsp:style>
        <a:lnRef idx="2">
          <a:schemeClr val="lt1"/>
        </a:lnRef>
        <a:fillRef idx="1">
          <a:schemeClr val="accent1">
            <a:alpha val="90000"/>
            <a:hueOff val="0"/>
            <a:satOff val="0"/>
            <a:lumOff val="0"/>
            <a:alpha val="70196"/>
          </a:schemeClr>
        </a:fillRef>
        <a:effectRef idx="0">
          <a:scrgbClr r="0" g="0" b="0"/>
        </a:effectRef>
        <a:fontRef idx="minor">
          <a:schemeClr val="lt1"/>
        </a:fontRef>
      </dsp:style>
      <dsp:txBody>
        <a:bodyPr vert="horz" wrap="square" lIns="76200" tIns="76200" rIns="76200" bIns="7620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sz="2000" b="1"/>
            <a:t>TANAH HAK ULAYAT</a:t>
          </a:r>
          <a:endParaRPr lang="en-US" sz="2000" b="1"/>
        </a:p>
      </dsp:txBody>
      <dsp:txXfrm>
        <a:off x="4458832" y="4574428"/>
        <a:ext cx="1298503" cy="844027"/>
      </dsp:txXfrm>
    </dsp:sp>
    <dsp:sp modelId="{D2FB9AAA-02FE-4314-A268-2F3D8E512C5C}">
      <dsp:nvSpPr>
        <dsp:cNvPr id="10" name="Arc 9"/>
        <dsp:cNvSpPr/>
      </dsp:nvSpPr>
      <dsp:spPr bwMode="white">
        <a:xfrm>
          <a:off x="1657633" y="422013"/>
          <a:ext cx="4812733" cy="4812733"/>
        </a:xfrm>
        <a:prstGeom prst="arc">
          <a:avLst>
            <a:gd name="adj1" fmla="val 5060027"/>
            <a:gd name="adj2" fmla="val 5739972"/>
          </a:avLst>
        </a:prstGeom>
        <a:ln>
          <a:tailEnd type="arrow" w="lg" len="med"/>
        </a:ln>
      </dsp:spPr>
      <dsp:style>
        <a:lnRef idx="1">
          <a:schemeClr val="accent1">
            <a:shade val="90000"/>
            <a:hueOff val="180000"/>
            <a:satOff val="-3528"/>
            <a:lumOff val="16078"/>
            <a:alpha val="100000"/>
          </a:schemeClr>
        </a:lnRef>
        <a:fillRef idx="0">
          <a:schemeClr val="accent1">
            <a:shade val="90000"/>
            <a:hueOff val="180000"/>
            <a:satOff val="-3528"/>
            <a:lumOff val="16078"/>
            <a:alpha val="100000"/>
          </a:schemeClr>
        </a:fillRef>
        <a:effectRef idx="0">
          <a:scrgbClr r="0" g="0" b="0"/>
        </a:effectRef>
        <a:fontRef idx="minor"/>
      </dsp:style>
      <dsp:txXfrm>
        <a:off x="1657633" y="422013"/>
        <a:ext cx="4812733" cy="4812733"/>
      </dsp:txXfrm>
    </dsp:sp>
    <dsp:sp modelId="{1BF2D754-8785-43BB-B33B-E8E13EA73F30}">
      <dsp:nvSpPr>
        <dsp:cNvPr id="11" name="Rounded Rectangle 10"/>
        <dsp:cNvSpPr/>
      </dsp:nvSpPr>
      <dsp:spPr bwMode="white">
        <a:xfrm>
          <a:off x="2370665" y="4574428"/>
          <a:ext cx="1298503" cy="844027"/>
        </a:xfrm>
        <a:prstGeom prst="roundRect">
          <a:avLst/>
        </a:prstGeom>
      </dsp:spPr>
      <dsp:style>
        <a:lnRef idx="2">
          <a:schemeClr val="lt1"/>
        </a:lnRef>
        <a:fillRef idx="1">
          <a:schemeClr val="accent1">
            <a:alpha val="90000"/>
            <a:hueOff val="0"/>
            <a:satOff val="0"/>
            <a:lumOff val="0"/>
            <a:alpha val="63529"/>
          </a:schemeClr>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t>TANAH KAWASAN HUTAN</a:t>
          </a:r>
          <a:endParaRPr lang="en-US"/>
        </a:p>
      </dsp:txBody>
      <dsp:txXfrm>
        <a:off x="2370665" y="4574428"/>
        <a:ext cx="1298503" cy="844027"/>
      </dsp:txXfrm>
    </dsp:sp>
    <dsp:sp modelId="{45BBA764-932B-4A31-9891-7437D938FD2C}">
      <dsp:nvSpPr>
        <dsp:cNvPr id="12" name="Arc 11"/>
        <dsp:cNvSpPr/>
      </dsp:nvSpPr>
      <dsp:spPr bwMode="white">
        <a:xfrm>
          <a:off x="1657633" y="422013"/>
          <a:ext cx="4812733" cy="4812733"/>
        </a:xfrm>
        <a:prstGeom prst="arc">
          <a:avLst>
            <a:gd name="adj1" fmla="val 8285758"/>
            <a:gd name="adj2" fmla="val 9116341"/>
          </a:avLst>
        </a:prstGeom>
        <a:ln>
          <a:tailEnd type="arrow" w="lg" len="med"/>
        </a:ln>
      </dsp:spPr>
      <dsp:style>
        <a:lnRef idx="1">
          <a:schemeClr val="accent1">
            <a:shade val="90000"/>
            <a:hueOff val="240000"/>
            <a:satOff val="-4705"/>
            <a:lumOff val="21438"/>
            <a:alpha val="100000"/>
          </a:schemeClr>
        </a:lnRef>
        <a:fillRef idx="0">
          <a:schemeClr val="accent1">
            <a:shade val="90000"/>
            <a:hueOff val="240000"/>
            <a:satOff val="-4705"/>
            <a:lumOff val="21438"/>
            <a:alpha val="100000"/>
          </a:schemeClr>
        </a:fillRef>
        <a:effectRef idx="0">
          <a:scrgbClr r="0" g="0" b="0"/>
        </a:effectRef>
        <a:fontRef idx="minor"/>
      </dsp:style>
      <dsp:txXfrm>
        <a:off x="1657633" y="422013"/>
        <a:ext cx="4812733" cy="4812733"/>
      </dsp:txXfrm>
    </dsp:sp>
    <dsp:sp modelId="{016E0DE2-9D8D-4944-A523-59EFC973C96C}">
      <dsp:nvSpPr>
        <dsp:cNvPr id="13" name="Rounded Rectangle 12"/>
        <dsp:cNvSpPr/>
      </dsp:nvSpPr>
      <dsp:spPr bwMode="white">
        <a:xfrm>
          <a:off x="1068715" y="2941834"/>
          <a:ext cx="1298503" cy="844027"/>
        </a:xfrm>
        <a:prstGeom prst="roundRect">
          <a:avLst/>
        </a:prstGeom>
      </dsp:spPr>
      <dsp:style>
        <a:lnRef idx="2">
          <a:schemeClr val="lt1"/>
        </a:lnRef>
        <a:fillRef idx="1">
          <a:schemeClr val="accent1">
            <a:alpha val="90000"/>
            <a:hueOff val="0"/>
            <a:satOff val="0"/>
            <a:lumOff val="0"/>
            <a:alpha val="56863"/>
          </a:schemeClr>
        </a:fillRef>
        <a:effectRef idx="0">
          <a:scrgbClr r="0" g="0" b="0"/>
        </a:effectRef>
        <a:fontRef idx="minor">
          <a:schemeClr val="lt1"/>
        </a:fontRef>
      </dsp:style>
      <dsp:txBody>
        <a:bodyPr vert="horz" wrap="square" lIns="91439" tIns="91439" rIns="91439" bIns="91439"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sz="2400" b="1"/>
            <a:t>TANAH KAUM</a:t>
          </a:r>
          <a:endParaRPr lang="en-US" sz="2400" b="1"/>
        </a:p>
      </dsp:txBody>
      <dsp:txXfrm>
        <a:off x="1068715" y="2941834"/>
        <a:ext cx="1298503" cy="844027"/>
      </dsp:txXfrm>
    </dsp:sp>
    <dsp:sp modelId="{00DC6D90-C99E-41E9-9C70-A09D89C61D36}">
      <dsp:nvSpPr>
        <dsp:cNvPr id="14" name="Arc 13"/>
        <dsp:cNvSpPr/>
      </dsp:nvSpPr>
      <dsp:spPr bwMode="white">
        <a:xfrm>
          <a:off x="1657633" y="422013"/>
          <a:ext cx="4812733" cy="4812733"/>
        </a:xfrm>
        <a:prstGeom prst="arc">
          <a:avLst>
            <a:gd name="adj1" fmla="val 10989762"/>
            <a:gd name="adj2" fmla="val 12045470"/>
          </a:avLst>
        </a:prstGeom>
        <a:ln>
          <a:tailEnd type="arrow" w="lg" len="med"/>
        </a:ln>
      </dsp:spPr>
      <dsp:style>
        <a:lnRef idx="1">
          <a:schemeClr val="accent1">
            <a:shade val="90000"/>
            <a:hueOff val="300000"/>
            <a:satOff val="-5881"/>
            <a:lumOff val="26797"/>
            <a:alpha val="100000"/>
          </a:schemeClr>
        </a:lnRef>
        <a:fillRef idx="0">
          <a:schemeClr val="accent1">
            <a:shade val="90000"/>
            <a:hueOff val="300000"/>
            <a:satOff val="-5881"/>
            <a:lumOff val="26797"/>
            <a:alpha val="100000"/>
          </a:schemeClr>
        </a:fillRef>
        <a:effectRef idx="0">
          <a:scrgbClr r="0" g="0" b="0"/>
        </a:effectRef>
        <a:fontRef idx="minor"/>
      </dsp:style>
      <dsp:txXfrm>
        <a:off x="1657633" y="422013"/>
        <a:ext cx="4812733" cy="4812733"/>
      </dsp:txXfrm>
    </dsp:sp>
    <dsp:sp modelId="{243C3DE6-949F-47C2-8FAF-907D563F1EE4}">
      <dsp:nvSpPr>
        <dsp:cNvPr id="15" name="Rounded Rectangle 14"/>
        <dsp:cNvSpPr/>
      </dsp:nvSpPr>
      <dsp:spPr bwMode="white">
        <a:xfrm>
          <a:off x="1533375" y="906022"/>
          <a:ext cx="1298503" cy="844027"/>
        </a:xfrm>
        <a:prstGeom prst="roundRect">
          <a:avLst/>
        </a:prstGeom>
      </dsp:spPr>
      <dsp:style>
        <a:lnRef idx="2">
          <a:schemeClr val="lt1"/>
        </a:lnRef>
        <a:fillRef idx="1">
          <a:schemeClr val="accent1">
            <a:alpha val="90000"/>
            <a:hueOff val="0"/>
            <a:satOff val="0"/>
            <a:lumOff val="0"/>
            <a:alpha val="50196"/>
          </a:schemeClr>
        </a:fillRef>
        <a:effectRef idx="0">
          <a:scrgbClr r="0" g="0" b="0"/>
        </a:effectRef>
        <a:fontRef idx="minor">
          <a:schemeClr val="lt1"/>
        </a:fontRef>
      </dsp:style>
      <dsp:txBody>
        <a:bodyPr vert="horz" wrap="square" lIns="83820" tIns="83820" rIns="83820" bIns="8382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sz="2200" b="1"/>
            <a:t>TANAH SISA NYA</a:t>
          </a:r>
          <a:endParaRPr lang="en-US" sz="2200" b="1"/>
        </a:p>
      </dsp:txBody>
      <dsp:txXfrm>
        <a:off x="1533375" y="906022"/>
        <a:ext cx="1298503" cy="844027"/>
      </dsp:txXfrm>
    </dsp:sp>
    <dsp:sp modelId="{C153D2B9-9C4E-4BCE-A50E-8684EF1ADAC3}">
      <dsp:nvSpPr>
        <dsp:cNvPr id="16" name="Arc 15"/>
        <dsp:cNvSpPr/>
      </dsp:nvSpPr>
      <dsp:spPr bwMode="white">
        <a:xfrm>
          <a:off x="1657633" y="422013"/>
          <a:ext cx="4812733" cy="4812733"/>
        </a:xfrm>
        <a:prstGeom prst="arc">
          <a:avLst>
            <a:gd name="adj1" fmla="val 14237209"/>
            <a:gd name="adj2" fmla="val 15004930"/>
          </a:avLst>
        </a:prstGeom>
        <a:ln>
          <a:tailEnd type="arrow" w="lg" len="med"/>
        </a:ln>
      </dsp:spPr>
      <dsp:style>
        <a:lnRef idx="1">
          <a:schemeClr val="accent1">
            <a:shade val="90000"/>
            <a:hueOff val="360000"/>
            <a:satOff val="-7058"/>
            <a:lumOff val="32157"/>
            <a:alpha val="100000"/>
          </a:schemeClr>
        </a:lnRef>
        <a:fillRef idx="0">
          <a:schemeClr val="accent1">
            <a:shade val="90000"/>
            <a:hueOff val="360000"/>
            <a:satOff val="-7058"/>
            <a:lumOff val="32157"/>
            <a:alpha val="100000"/>
          </a:schemeClr>
        </a:fillRef>
        <a:effectRef idx="0">
          <a:scrgbClr r="0" g="0" b="0"/>
        </a:effectRef>
        <a:fontRef idx="minor"/>
      </dsp:style>
      <dsp:txXfrm>
        <a:off x="1657633" y="422013"/>
        <a:ext cx="4812733" cy="48127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795" y="112395"/>
            <a:ext cx="7615555" cy="435610"/>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HKB24225: -HUKUM AGRARIA</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Hak Menguasai Dari Negara-</a:t>
            </a:r>
            <a:endPar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69950" y="226695"/>
            <a:ext cx="7659370" cy="354965"/>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HKB24225</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HUKUM AGRARIA</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a:t>
            </a:r>
            <a:r>
              <a:rPr kumimoji="0" lang="en-US" alt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Hak Penguasaan Atas Tanah -</a:t>
            </a:r>
            <a:endParaRPr kumimoji="0" lang="en-US" alt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22000" y="1153054"/>
            <a:ext cx="8100000" cy="594000"/>
          </a:xfrm>
        </p:spPr>
        <p:txBody>
          <a:bodyPr wrap="square" lIns="0" tIns="0" rIns="0" bIns="0">
            <a:normAutofit/>
          </a:bodyPr>
          <a:lstStyle>
            <a:lvl1pPr algn="ctr" fontAlgn="base">
              <a:defRPr sz="2400">
                <a:solidFill>
                  <a:schemeClr val="tx1">
                    <a:lumMod val="85000"/>
                    <a:lumOff val="15000"/>
                  </a:schemeClr>
                </a:solidFill>
                <a:latin typeface="+mj-lt"/>
              </a:defRPr>
            </a:lvl1pPr>
          </a:lstStyle>
          <a:p>
            <a:r>
              <a:rPr lang="en-US"/>
              <a:t>Click to add title</a:t>
            </a:r>
            <a:endParaRPr lang="en-US"/>
          </a:p>
        </p:txBody>
      </p:sp>
      <p:sp>
        <p:nvSpPr>
          <p:cNvPr id="3" name="日期占位符 2"/>
          <p:cNvSpPr>
            <a:spLocks noGrp="1"/>
          </p:cNvSpPr>
          <p:nvPr>
            <p:ph type="dt" sz="half" idx="10"/>
            <p:custDataLst>
              <p:tags r:id="rId3"/>
            </p:custDataLst>
          </p:nvPr>
        </p:nvSpPr>
        <p:spPr>
          <a:xfrm>
            <a:off x="459000" y="5593050"/>
            <a:ext cx="2025000" cy="237600"/>
          </a:xfrm>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a:xfrm>
            <a:off x="3087000" y="5593050"/>
            <a:ext cx="2970000" cy="237600"/>
          </a:xfrm>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a:xfrm>
            <a:off x="6658200" y="5593050"/>
            <a:ext cx="2025000" cy="237600"/>
          </a:xfrm>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6.xml"/><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0" y="2199635"/>
            <a:ext cx="9144000" cy="1260475"/>
          </a:xfrm>
          <a:prstGeom prst="rect">
            <a:avLst/>
          </a:prstGeom>
          <a:noFill/>
        </p:spPr>
        <p:txBody>
          <a:bodyPr wrap="square" lIns="91440" tIns="45720" rIns="91440" bIns="45720">
            <a:spAutoFit/>
          </a:bodyPr>
          <a:lstStyle/>
          <a:p>
            <a:pPr algn="ctr"/>
            <a:r>
              <a:rPr lang="en-US" alt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Hak Menguasai Negara</a:t>
            </a:r>
            <a:endParaRPr lang="en-US" alt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9</a:t>
            </a:r>
            <a:endPar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p:cNvSpPr/>
          <p:nvPr>
            <p:custDataLst>
              <p:tags r:id="rId4"/>
            </p:custDataLst>
          </p:nvPr>
        </p:nvSpPr>
        <p:spPr>
          <a:xfrm>
            <a:off x="-55290" y="5085318"/>
            <a:ext cx="9144000" cy="645160"/>
          </a:xfrm>
          <a:prstGeom prst="rect">
            <a:avLst/>
          </a:prstGeom>
          <a:noFill/>
        </p:spPr>
        <p:txBody>
          <a:bodyPr wrap="square" lIns="91440" tIns="45720" rIns="91440" bIns="45720">
            <a:spAutoFit/>
          </a:bodyPr>
          <a:lstStyle/>
          <a:p>
            <a:pPr algn="ctr"/>
            <a:r>
              <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Eka Chandre Pratiwi, S.H.,M.Kn</a:t>
            </a:r>
            <a:endPar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854052"/>
            <a:ext cx="2590614" cy="17270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grpId="0" nodeType="clickEffect">
                                  <p:stCondLst>
                                    <p:cond delay="0"/>
                                  </p:stCondLst>
                                  <p:childTnLst>
                                    <p:anim calcmode="lin" valueType="num">
                                      <p:cBhvr additive="base">
                                        <p:cTn id="6" dur="50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 dur="5000"/>
                                        <p:tgtEl>
                                          <p:spTgt spid="6">
                                            <p:txEl>
                                              <p:pRg st="0" end="0"/>
                                            </p:txEl>
                                          </p:spTgt>
                                        </p:tgtEl>
                                        <p:attrNameLst>
                                          <p:attrName>ppt_y</p:attrName>
                                        </p:attrNameLst>
                                      </p:cBhvr>
                                      <p:tavLst>
                                        <p:tav tm="0">
                                          <p:val>
                                            <p:strVal val="ppt_y"/>
                                          </p:val>
                                        </p:tav>
                                        <p:tav tm="100000">
                                          <p:val>
                                            <p:strVal val="1+ppt_h/2"/>
                                          </p:val>
                                        </p:tav>
                                      </p:tavLst>
                                    </p:anim>
                                    <p:set>
                                      <p:cBhvr>
                                        <p:cTn id="8" dur="1" fill="hold">
                                          <p:stCondLst>
                                            <p:cond delay="4999"/>
                                          </p:stCondLst>
                                        </p:cTn>
                                        <p:tgtEl>
                                          <p:spTgt spid="6">
                                            <p:txEl>
                                              <p:pRg st="0" end="0"/>
                                            </p:txEl>
                                          </p:spTgt>
                                        </p:tgtEl>
                                        <p:attrNameLst>
                                          <p:attrName>style.visibility</p:attrName>
                                        </p:attrNameLst>
                                      </p:cBhvr>
                                      <p:to>
                                        <p:strVal val="hidden"/>
                                      </p:to>
                                    </p:set>
                                  </p:childTnLst>
                                </p:cTn>
                              </p:par>
                              <p:par>
                                <p:cTn id="9" presetID="7" presetClass="exit" presetSubtype="4" fill="hold" grpId="0" nodeType="withEffect">
                                  <p:stCondLst>
                                    <p:cond delay="0"/>
                                  </p:stCondLst>
                                  <p:childTnLst>
                                    <p:anim calcmode="lin" valueType="num">
                                      <p:cBhvr additive="base">
                                        <p:cTn id="10" dur="5000"/>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1" dur="5000"/>
                                        <p:tgtEl>
                                          <p:spTgt spid="6">
                                            <p:txEl>
                                              <p:pRg st="1" end="1"/>
                                            </p:txEl>
                                          </p:spTgt>
                                        </p:tgtEl>
                                        <p:attrNameLst>
                                          <p:attrName>ppt_y</p:attrName>
                                        </p:attrNameLst>
                                      </p:cBhvr>
                                      <p:tavLst>
                                        <p:tav tm="0">
                                          <p:val>
                                            <p:strVal val="ppt_y"/>
                                          </p:val>
                                        </p:tav>
                                        <p:tav tm="100000">
                                          <p:val>
                                            <p:strVal val="1+ppt_h/2"/>
                                          </p:val>
                                        </p:tav>
                                      </p:tavLst>
                                    </p:anim>
                                    <p:set>
                                      <p:cBhvr>
                                        <p:cTn id="12" dur="1" fill="hold">
                                          <p:stCondLst>
                                            <p:cond delay="4999"/>
                                          </p:stCondLst>
                                        </p:cTn>
                                        <p:tgtEl>
                                          <p:spTgt spid="6">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7" presetClass="exit" presetSubtype="4" fill="hold" grpId="0" nodeType="clickEffect">
                                  <p:stCondLst>
                                    <p:cond delay="0"/>
                                  </p:stCondLst>
                                  <p:childTnLst>
                                    <p:anim calcmode="lin" valueType="num">
                                      <p:cBhvr additive="base">
                                        <p:cTn id="16" dur="5000"/>
                                        <p:tgtEl>
                                          <p:spTgt spid="8"/>
                                        </p:tgtEl>
                                        <p:attrNameLst>
                                          <p:attrName>ppt_x</p:attrName>
                                        </p:attrNameLst>
                                      </p:cBhvr>
                                      <p:tavLst>
                                        <p:tav tm="0">
                                          <p:val>
                                            <p:strVal val="ppt_x"/>
                                          </p:val>
                                        </p:tav>
                                        <p:tav tm="100000">
                                          <p:val>
                                            <p:strVal val="ppt_x"/>
                                          </p:val>
                                        </p:tav>
                                      </p:tavLst>
                                    </p:anim>
                                    <p:anim calcmode="lin" valueType="num">
                                      <p:cBhvr additive="base">
                                        <p:cTn id="17" dur="5000"/>
                                        <p:tgtEl>
                                          <p:spTgt spid="8"/>
                                        </p:tgtEl>
                                        <p:attrNameLst>
                                          <p:attrName>ppt_y</p:attrName>
                                        </p:attrNameLst>
                                      </p:cBhvr>
                                      <p:tavLst>
                                        <p:tav tm="0">
                                          <p:val>
                                            <p:strVal val="ppt_y"/>
                                          </p:val>
                                        </p:tav>
                                        <p:tav tm="100000">
                                          <p:val>
                                            <p:strVal val="1+ppt_h/2"/>
                                          </p:val>
                                        </p:tav>
                                      </p:tavLst>
                                    </p:anim>
                                    <p:set>
                                      <p:cBhvr>
                                        <p:cTn id="18"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build="allAtOnce"/>
      <p:bldP spid="6"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15265" y="587375"/>
            <a:ext cx="8528685" cy="5611495"/>
          </a:xfrm>
        </p:spPr>
        <p:txBody>
          <a:bodyPr/>
          <a:p>
            <a:pPr algn="just"/>
            <a:r>
              <a:rPr lang="en-US">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PERALIHAN HAK ATAS TANAH</a:t>
            </a:r>
            <a:endParaRPr lang="en-US">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endParaRPr lang="en-US">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r>
              <a:rPr lang="en-US">
                <a:solidFill>
                  <a:schemeClr val="tx1"/>
                </a:solidFill>
                <a:effectLst/>
                <a:latin typeface="Bookman Old Style" panose="02050604050505020204" charset="0"/>
                <a:cs typeface="Bookman Old Style" panose="02050604050505020204" charset="0"/>
              </a:rPr>
              <a:t>Peralihan Hak Atas Tanah dapat dilakukan melalui dua cara, yaitu dengan cara Beralih dan Dialihkan:</a:t>
            </a:r>
            <a:endParaRPr lang="en-US">
              <a:solidFill>
                <a:schemeClr val="tx1"/>
              </a:solidFill>
              <a:effectLst/>
              <a:latin typeface="Bookman Old Style" panose="02050604050505020204" charset="0"/>
              <a:cs typeface="Bookman Old Style" panose="02050604050505020204" charset="0"/>
            </a:endParaRPr>
          </a:p>
          <a:p>
            <a:pPr marL="514350" indent="-514350" algn="just">
              <a:buFont typeface="+mj-lt"/>
              <a:buAutoNum type="alphaLcParenR"/>
            </a:pPr>
            <a:r>
              <a:rPr lang="en-US">
                <a:solidFill>
                  <a:schemeClr val="tx1"/>
                </a:solidFill>
                <a:effectLst/>
                <a:latin typeface="Bookman Old Style" panose="02050604050505020204" charset="0"/>
                <a:cs typeface="Bookman Old Style" panose="02050604050505020204" charset="0"/>
              </a:rPr>
              <a:t>Beralih artinya bahwa peralihan hak atas tanah tersebut tanpa melalui suatu perbuatan hkum tertentu. Hak atas tanah tersebut beralih dengan sendiri nya. Contoh peralihan karena pewarisan, tanpa wasiat. Otomatis beralih kepada ahli waris nya.</a:t>
            </a:r>
            <a:endParaRPr lang="en-US">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55270" y="632460"/>
            <a:ext cx="8575675" cy="5479415"/>
          </a:xfrm>
        </p:spPr>
        <p:txBody>
          <a:bodyPr>
            <a:normAutofit/>
          </a:bodyPr>
          <a:p>
            <a:pPr marL="514350" indent="-514350" algn="just">
              <a:buFont typeface="+mj-lt"/>
              <a:buAutoNum type="alphaLcParenR" startAt="2"/>
            </a:pPr>
            <a:r>
              <a:rPr lang="en-US" altLang="en-US">
                <a:solidFill>
                  <a:schemeClr val="tx1"/>
                </a:solidFill>
                <a:effectLst/>
                <a:latin typeface="Bookman Old Style" panose="02050604050505020204" charset="0"/>
                <a:cs typeface="Bookman Old Style" panose="02050604050505020204" charset="0"/>
              </a:rPr>
              <a:t>Dialihkan atau pemindahan hak, yaitu berpindahnya hak atas tanah melalui perbuatan hukum pemindahan hak atas tanah yang dilakukan dengan sengaja oleh pemegang hak nya kepada pihak lain.</a:t>
            </a:r>
            <a:endParaRPr lang="en-US" altLang="en-US">
              <a:solidFill>
                <a:schemeClr val="tx1"/>
              </a:solidFill>
              <a:effectLst/>
              <a:latin typeface="Bookman Old Style" panose="02050604050505020204" charset="0"/>
              <a:cs typeface="Bookman Old Style" panose="02050604050505020204" charset="0"/>
            </a:endParaRPr>
          </a:p>
          <a:p>
            <a:pPr marL="514350" indent="-514350" algn="just">
              <a:buFont typeface="+mj-lt"/>
              <a:buAutoNum type="alphaLcParenR" startAt="2"/>
            </a:pPr>
            <a:endParaRPr lang="en-US" altLang="en-US">
              <a:solidFill>
                <a:schemeClr val="tx1"/>
              </a:solidFill>
              <a:effectLst/>
              <a:latin typeface="Bookman Old Style" panose="02050604050505020204" charset="0"/>
              <a:cs typeface="Bookman Old Style" panose="02050604050505020204" charset="0"/>
            </a:endParaRPr>
          </a:p>
          <a:p>
            <a:pPr algn="just">
              <a:buFont typeface="+mj-lt"/>
            </a:pPr>
            <a:r>
              <a:rPr lang="en-US" altLang="en-US">
                <a:solidFill>
                  <a:schemeClr val="tx1"/>
                </a:solidFill>
                <a:effectLst/>
                <a:latin typeface="Bookman Old Style" panose="02050604050505020204" charset="0"/>
                <a:cs typeface="Bookman Old Style" panose="02050604050505020204" charset="0"/>
              </a:rPr>
              <a:t>Bentuk pemindahan hak ini dapat berupa jual beli, tukar menukar, hibah, pemberian menurut adat, inbreng dan hibah wasiat atau legaat. Pemindahan hak tersebut dapat dilakukan ketika pemegang haknya masih hidup, bersifat tunai.</a:t>
            </a:r>
            <a:endParaRPr lang="en-US" altLang="en-US">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194310" y="558165"/>
            <a:ext cx="8595360" cy="5662295"/>
          </a:xfrm>
        </p:spPr>
        <p:txBody>
          <a:bodyPr/>
          <a:p>
            <a:pPr algn="just"/>
            <a:r>
              <a:rPr lang="en-US">
                <a:solidFill>
                  <a:schemeClr val="tx1"/>
                </a:solidFill>
                <a:effectLst/>
                <a:latin typeface="Bookman Old Style" panose="02050604050505020204" charset="0"/>
                <a:cs typeface="Bookman Old Style" panose="02050604050505020204" charset="0"/>
              </a:rPr>
              <a:t>Perbuatan hukum tersebut dilakukan dihadapan PPAT Notaris, PPAT Camat, PPAT Sementara sepanjang wilayah tersebut belum ada ppat.</a:t>
            </a:r>
            <a:endParaRPr lang="en-US">
              <a:solidFill>
                <a:schemeClr val="tx1"/>
              </a:solidFill>
              <a:effectLst/>
              <a:latin typeface="Bookman Old Style" panose="02050604050505020204" charset="0"/>
              <a:cs typeface="Bookman Old Style" panose="02050604050505020204" charset="0"/>
            </a:endParaRPr>
          </a:p>
          <a:p>
            <a:pPr algn="just"/>
            <a:endParaRPr lang="en-US">
              <a:solidFill>
                <a:schemeClr val="tx1"/>
              </a:solidFill>
              <a:effectLst/>
              <a:latin typeface="Bookman Old Style" panose="02050604050505020204" charset="0"/>
              <a:cs typeface="Bookman Old Style" panose="02050604050505020204" charset="0"/>
            </a:endParaRPr>
          </a:p>
          <a:p>
            <a:pPr algn="just"/>
            <a:r>
              <a:rPr lang="en-US">
                <a:solidFill>
                  <a:schemeClr val="tx1"/>
                </a:solidFill>
                <a:effectLst/>
                <a:latin typeface="Bookman Old Style" panose="02050604050505020204" charset="0"/>
                <a:cs typeface="Bookman Old Style" panose="02050604050505020204" charset="0"/>
              </a:rPr>
              <a:t>Hal tersebut diatur dalam PP No. 24 Tahun 2016 tentang Peraturan Pejabat Pembuat Akta Tanah (PPAT)</a:t>
            </a:r>
            <a:endParaRPr lang="en-US">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altLang="id-ID" sz="4000" b="1">
                <a:sym typeface="Wingdings" panose="05000000000000000000" pitchFamily="2" charset="2"/>
              </a:rPr>
              <a:t>D.O.N.E</a:t>
            </a:r>
            <a:r>
              <a:rPr lang="id-ID" sz="4000" b="1"/>
              <a:t> </a:t>
            </a:r>
            <a:r>
              <a:rPr lang="id-ID" sz="4000" b="1">
                <a:sym typeface="Wingdings" panose="05000000000000000000" pitchFamily="2" charset="2"/>
              </a:rPr>
              <a:t></a:t>
            </a:r>
            <a:endParaRPr lang="id-ID" sz="4000" b="1">
              <a:sym typeface="Wingdings" panose="05000000000000000000" pitchFamily="2" charset="2"/>
            </a:endParaRPr>
          </a:p>
          <a:p>
            <a:r>
              <a:rPr lang="en-US" sz="4000" b="1" dirty="0"/>
              <a:t>TERIMA KASIIII</a:t>
            </a:r>
            <a:endParaRPr lang="en-US" sz="4000" b="1" dirty="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57835" y="640080"/>
            <a:ext cx="8101330" cy="5589905"/>
          </a:xfrm>
        </p:spPr>
        <p:txBody>
          <a:bodyPr>
            <a:noAutofit/>
          </a:bodyPr>
          <a:p>
            <a:pPr algn="ctr">
              <a:buFont typeface="Wingdings" panose="05000000000000000000" charset="0"/>
            </a:pPr>
            <a:r>
              <a:rPr lang="en-US" sz="2400" b="1">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HAK MENGUASAI DARI NEGARA</a:t>
            </a:r>
            <a:endParaRPr lang="en-US" sz="2400" b="1">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ctr">
              <a:buFont typeface="Wingdings" panose="05000000000000000000" charset="0"/>
            </a:pPr>
            <a:endParaRPr lang="en-US" sz="2400" b="1">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buFont typeface="Wingdings" panose="05000000000000000000" charset="0"/>
            </a:pPr>
            <a:r>
              <a:rPr lang="en-US" sz="2400">
                <a:solidFill>
                  <a:schemeClr val="tx1"/>
                </a:solidFill>
                <a:effectLst/>
                <a:latin typeface="Bookman Old Style" panose="02050604050505020204" charset="0"/>
                <a:cs typeface="Bookman Old Style" panose="02050604050505020204" charset="0"/>
              </a:rPr>
              <a:t>Konsep hukum Hak Menguasai dari negara tertuang dalam Pasal 2 UUPA. Kewenangan ini meliputi kewenangan Legislatif, Eksekutif dan Yudikatif.</a:t>
            </a:r>
            <a:endParaRPr lang="en-US" sz="2400">
              <a:solidFill>
                <a:schemeClr val="tx1"/>
              </a:solidFill>
              <a:effectLst/>
              <a:latin typeface="Bookman Old Style" panose="02050604050505020204" charset="0"/>
              <a:cs typeface="Bookman Old Style" panose="02050604050505020204" charset="0"/>
            </a:endParaRPr>
          </a:p>
          <a:p>
            <a:pPr algn="just">
              <a:buFont typeface="Wingdings" panose="05000000000000000000" charset="0"/>
            </a:pPr>
            <a:endParaRPr lang="en-US" sz="2400">
              <a:solidFill>
                <a:schemeClr val="tx1"/>
              </a:solidFill>
              <a:effectLst/>
              <a:latin typeface="Bookman Old Style" panose="02050604050505020204" charset="0"/>
              <a:cs typeface="Bookman Old Style" panose="02050604050505020204" charset="0"/>
            </a:endParaRPr>
          </a:p>
          <a:p>
            <a:pPr algn="just">
              <a:buFont typeface="Wingdings" panose="05000000000000000000" charset="0"/>
            </a:pPr>
            <a:r>
              <a:rPr lang="en-US" sz="2400">
                <a:solidFill>
                  <a:schemeClr val="tx1"/>
                </a:solidFill>
                <a:effectLst/>
                <a:latin typeface="Bookman Old Style" panose="02050604050505020204" charset="0"/>
                <a:cs typeface="Bookman Old Style" panose="02050604050505020204" charset="0"/>
              </a:rPr>
              <a:t>Pasal 2 UUPA:</a:t>
            </a:r>
            <a:endParaRPr lang="en-US" sz="2400">
              <a:solidFill>
                <a:schemeClr val="tx1"/>
              </a:solidFill>
              <a:effectLst/>
              <a:latin typeface="Bookman Old Style" panose="02050604050505020204" charset="0"/>
              <a:cs typeface="Bookman Old Style" panose="02050604050505020204" charset="0"/>
            </a:endParaRPr>
          </a:p>
          <a:p>
            <a:pPr algn="just">
              <a:buFont typeface="Wingdings" panose="05000000000000000000" charset="0"/>
            </a:pPr>
            <a:r>
              <a:rPr lang="en-US" altLang="en-US" sz="2400">
                <a:solidFill>
                  <a:schemeClr val="tx1"/>
                </a:solidFill>
                <a:effectLst/>
                <a:latin typeface="Bookman Old Style" panose="02050604050505020204" charset="0"/>
                <a:cs typeface="Bookman Old Style" panose="02050604050505020204" charset="0"/>
              </a:rPr>
              <a:t>(1) Atas dasar ketentuan dalam pasal 33 ayat 3 Undang-Undang Dasar dan hal-hal sebagai yang dimaksud dalam pasal 1, bumi air dan ruang angkasa, termasuk kekayaan alam yang terkandung di dalamnya itu pada tingkatan tertinggi dikuasai oleh Negara, sebagai organisasi kekuasaan seluruh rakyat. </a:t>
            </a:r>
            <a:endParaRPr lang="en-US" altLang="en-US" sz="2400">
              <a:solidFill>
                <a:schemeClr val="tx1"/>
              </a:solidFill>
              <a:effectLst/>
              <a:latin typeface="Bookman Old Style" panose="02050604050505020204" charset="0"/>
              <a:cs typeface="Bookman Old Style" panose="0205060405050502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grpId="0" nodeType="clickEffect">
                                  <p:stCondLst>
                                    <p:cond delay="0"/>
                                  </p:stCondLst>
                                  <p:childTnLst>
                                    <p:anim calcmode="lin" valueType="num">
                                      <p:cBhvr additive="base">
                                        <p:cTn id="6" dur="50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 dur="5000"/>
                                        <p:tgtEl>
                                          <p:spTgt spid="2">
                                            <p:txEl>
                                              <p:pRg st="0" end="0"/>
                                            </p:txEl>
                                          </p:spTgt>
                                        </p:tgtEl>
                                        <p:attrNameLst>
                                          <p:attrName>ppt_y</p:attrName>
                                        </p:attrNameLst>
                                      </p:cBhvr>
                                      <p:tavLst>
                                        <p:tav tm="0">
                                          <p:val>
                                            <p:strVal val="ppt_y"/>
                                          </p:val>
                                        </p:tav>
                                        <p:tav tm="100000">
                                          <p:val>
                                            <p:strVal val="1+ppt_h/2"/>
                                          </p:val>
                                        </p:tav>
                                      </p:tavLst>
                                    </p:anim>
                                    <p:set>
                                      <p:cBhvr>
                                        <p:cTn id="8" dur="1" fill="hold">
                                          <p:stCondLst>
                                            <p:cond delay="4999"/>
                                          </p:stCondLst>
                                        </p:cTn>
                                        <p:tgtEl>
                                          <p:spTgt spid="2">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7" presetClass="exit" presetSubtype="4" fill="hold" grpId="0" nodeType="clickEffect">
                                  <p:stCondLst>
                                    <p:cond delay="0"/>
                                  </p:stCondLst>
                                  <p:childTnLst>
                                    <p:anim calcmode="lin" valueType="num">
                                      <p:cBhvr additive="base">
                                        <p:cTn id="12" dur="5000"/>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0"/>
                                        <p:tgtEl>
                                          <p:spTgt spid="2">
                                            <p:txEl>
                                              <p:pRg st="2" end="2"/>
                                            </p:txEl>
                                          </p:spTgt>
                                        </p:tgtEl>
                                        <p:attrNameLst>
                                          <p:attrName>ppt_y</p:attrName>
                                        </p:attrNameLst>
                                      </p:cBhvr>
                                      <p:tavLst>
                                        <p:tav tm="0">
                                          <p:val>
                                            <p:strVal val="ppt_y"/>
                                          </p:val>
                                        </p:tav>
                                        <p:tav tm="100000">
                                          <p:val>
                                            <p:strVal val="1+ppt_h/2"/>
                                          </p:val>
                                        </p:tav>
                                      </p:tavLst>
                                    </p:anim>
                                    <p:set>
                                      <p:cBhvr>
                                        <p:cTn id="14" dur="1" fill="hold">
                                          <p:stCondLst>
                                            <p:cond delay="4999"/>
                                          </p:stCondLst>
                                        </p:cTn>
                                        <p:tgtEl>
                                          <p:spTgt spid="2">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7" presetClass="exit" presetSubtype="4" fill="hold" grpId="0" nodeType="clickEffect">
                                  <p:stCondLst>
                                    <p:cond delay="0"/>
                                  </p:stCondLst>
                                  <p:childTnLst>
                                    <p:anim calcmode="lin" valueType="num">
                                      <p:cBhvr additive="base">
                                        <p:cTn id="18" dur="5000"/>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9" dur="5000"/>
                                        <p:tgtEl>
                                          <p:spTgt spid="2">
                                            <p:txEl>
                                              <p:pRg st="4" end="4"/>
                                            </p:txEl>
                                          </p:spTgt>
                                        </p:tgtEl>
                                        <p:attrNameLst>
                                          <p:attrName>ppt_y</p:attrName>
                                        </p:attrNameLst>
                                      </p:cBhvr>
                                      <p:tavLst>
                                        <p:tav tm="0">
                                          <p:val>
                                            <p:strVal val="ppt_y"/>
                                          </p:val>
                                        </p:tav>
                                        <p:tav tm="100000">
                                          <p:val>
                                            <p:strVal val="1+ppt_h/2"/>
                                          </p:val>
                                        </p:tav>
                                      </p:tavLst>
                                    </p:anim>
                                    <p:set>
                                      <p:cBhvr>
                                        <p:cTn id="20" dur="1" fill="hold">
                                          <p:stCondLst>
                                            <p:cond delay="4999"/>
                                          </p:stCondLst>
                                        </p:cTn>
                                        <p:tgtEl>
                                          <p:spTgt spid="2">
                                            <p:txEl>
                                              <p:pRg st="4" end="4"/>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7" presetClass="exit" presetSubtype="4" fill="hold" grpId="0" nodeType="clickEffect">
                                  <p:stCondLst>
                                    <p:cond delay="0"/>
                                  </p:stCondLst>
                                  <p:childTnLst>
                                    <p:anim calcmode="lin" valueType="num">
                                      <p:cBhvr additive="base">
                                        <p:cTn id="24" dur="5000"/>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5" dur="5000"/>
                                        <p:tgtEl>
                                          <p:spTgt spid="2">
                                            <p:txEl>
                                              <p:pRg st="5" end="5"/>
                                            </p:txEl>
                                          </p:spTgt>
                                        </p:tgtEl>
                                        <p:attrNameLst>
                                          <p:attrName>ppt_y</p:attrName>
                                        </p:attrNameLst>
                                      </p:cBhvr>
                                      <p:tavLst>
                                        <p:tav tm="0">
                                          <p:val>
                                            <p:strVal val="ppt_y"/>
                                          </p:val>
                                        </p:tav>
                                        <p:tav tm="100000">
                                          <p:val>
                                            <p:strVal val="1+ppt_h/2"/>
                                          </p:val>
                                        </p:tav>
                                      </p:tavLst>
                                    </p:anim>
                                    <p:set>
                                      <p:cBhvr>
                                        <p:cTn id="26" dur="1" fill="hold">
                                          <p:stCondLst>
                                            <p:cond delay="4999"/>
                                          </p:stCondLst>
                                        </p:cTn>
                                        <p:tgtEl>
                                          <p:spTgt spid="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30200" y="615950"/>
            <a:ext cx="8386445" cy="5731510"/>
          </a:xfrm>
        </p:spPr>
        <p:txBody>
          <a:bodyPr>
            <a:noAutofit/>
          </a:bodyPr>
          <a:p>
            <a:pPr algn="just"/>
            <a:r>
              <a:rPr lang="en-US" altLang="en-US" sz="2500">
                <a:solidFill>
                  <a:schemeClr val="tx1"/>
                </a:solidFill>
                <a:effectLst/>
                <a:latin typeface="Bookman Old Style" panose="02050604050505020204" charset="0"/>
                <a:cs typeface="Bookman Old Style" panose="02050604050505020204" charset="0"/>
              </a:rPr>
              <a:t>(2) Hak menguasai dari Negara termaksud dalam ayat 1 pasal ini memberi wewenang untuk : </a:t>
            </a:r>
            <a:endParaRPr lang="en-US" altLang="en-US" sz="2500">
              <a:solidFill>
                <a:schemeClr val="tx1"/>
              </a:solidFill>
              <a:effectLst/>
              <a:latin typeface="Bookman Old Style" panose="02050604050505020204" charset="0"/>
              <a:cs typeface="Bookman Old Style" panose="02050604050505020204" charset="0"/>
            </a:endParaRPr>
          </a:p>
          <a:p>
            <a:pPr algn="just"/>
            <a:r>
              <a:rPr lang="en-US" altLang="en-US" sz="2500">
                <a:solidFill>
                  <a:schemeClr val="tx1"/>
                </a:solidFill>
                <a:effectLst/>
                <a:latin typeface="Bookman Old Style" panose="02050604050505020204" charset="0"/>
                <a:cs typeface="Bookman Old Style" panose="02050604050505020204" charset="0"/>
              </a:rPr>
              <a:t>a. mengatur dan menyelenggarakan peruntukan, penggunaan, persediaan dan pemeliharaan bumi, </a:t>
            </a:r>
            <a:endParaRPr lang="en-US" altLang="en-US" sz="2500">
              <a:solidFill>
                <a:schemeClr val="tx1"/>
              </a:solidFill>
              <a:effectLst/>
              <a:latin typeface="Bookman Old Style" panose="02050604050505020204" charset="0"/>
              <a:cs typeface="Bookman Old Style" panose="02050604050505020204" charset="0"/>
            </a:endParaRPr>
          </a:p>
          <a:p>
            <a:pPr algn="just"/>
            <a:r>
              <a:rPr lang="en-US" altLang="en-US" sz="2500">
                <a:solidFill>
                  <a:schemeClr val="tx1"/>
                </a:solidFill>
                <a:effectLst/>
                <a:latin typeface="Bookman Old Style" panose="02050604050505020204" charset="0"/>
                <a:cs typeface="Bookman Old Style" panose="02050604050505020204" charset="0"/>
              </a:rPr>
              <a:t>air dan ruang angkasa tersebut; </a:t>
            </a:r>
            <a:endParaRPr lang="en-US" altLang="en-US" sz="2500">
              <a:solidFill>
                <a:schemeClr val="tx1"/>
              </a:solidFill>
              <a:effectLst/>
              <a:latin typeface="Bookman Old Style" panose="02050604050505020204" charset="0"/>
              <a:cs typeface="Bookman Old Style" panose="02050604050505020204" charset="0"/>
            </a:endParaRPr>
          </a:p>
          <a:p>
            <a:pPr algn="just"/>
            <a:r>
              <a:rPr lang="en-US" altLang="en-US" sz="2500">
                <a:solidFill>
                  <a:schemeClr val="tx1"/>
                </a:solidFill>
                <a:effectLst/>
                <a:latin typeface="Bookman Old Style" panose="02050604050505020204" charset="0"/>
                <a:cs typeface="Bookman Old Style" panose="02050604050505020204" charset="0"/>
              </a:rPr>
              <a:t>b. menentukan dan mengatur hubungan-hubungan hukum antara orang-orang dengan bumi, air dan </a:t>
            </a:r>
            <a:endParaRPr lang="en-US" altLang="en-US" sz="2500">
              <a:solidFill>
                <a:schemeClr val="tx1"/>
              </a:solidFill>
              <a:effectLst/>
              <a:latin typeface="Bookman Old Style" panose="02050604050505020204" charset="0"/>
              <a:cs typeface="Bookman Old Style" panose="02050604050505020204" charset="0"/>
            </a:endParaRPr>
          </a:p>
          <a:p>
            <a:pPr algn="just"/>
            <a:r>
              <a:rPr lang="en-US" altLang="en-US" sz="2500">
                <a:solidFill>
                  <a:schemeClr val="tx1"/>
                </a:solidFill>
                <a:effectLst/>
                <a:latin typeface="Bookman Old Style" panose="02050604050505020204" charset="0"/>
                <a:cs typeface="Bookman Old Style" panose="02050604050505020204" charset="0"/>
              </a:rPr>
              <a:t>ruang angkasa; </a:t>
            </a:r>
            <a:endParaRPr lang="en-US" altLang="en-US" sz="2500">
              <a:solidFill>
                <a:schemeClr val="tx1"/>
              </a:solidFill>
              <a:effectLst/>
              <a:latin typeface="Bookman Old Style" panose="02050604050505020204" charset="0"/>
              <a:cs typeface="Bookman Old Style" panose="02050604050505020204" charset="0"/>
            </a:endParaRPr>
          </a:p>
          <a:p>
            <a:pPr algn="just"/>
            <a:r>
              <a:rPr lang="en-US" altLang="en-US" sz="2500">
                <a:solidFill>
                  <a:schemeClr val="tx1"/>
                </a:solidFill>
                <a:effectLst/>
                <a:latin typeface="Bookman Old Style" panose="02050604050505020204" charset="0"/>
                <a:cs typeface="Bookman Old Style" panose="02050604050505020204" charset="0"/>
              </a:rPr>
              <a:t>c. menentukan dan mengatur hubungan-hubungan hukum antara orang-orang dan perbuatan</a:t>
            </a:r>
            <a:endParaRPr lang="en-US" altLang="en-US" sz="2500">
              <a:solidFill>
                <a:schemeClr val="tx1"/>
              </a:solidFill>
              <a:effectLst/>
              <a:latin typeface="Bookman Old Style" panose="02050604050505020204" charset="0"/>
              <a:cs typeface="Bookman Old Style" panose="02050604050505020204" charset="0"/>
            </a:endParaRPr>
          </a:p>
          <a:p>
            <a:pPr algn="just"/>
            <a:r>
              <a:rPr lang="en-US" altLang="en-US" sz="2500">
                <a:solidFill>
                  <a:schemeClr val="tx1"/>
                </a:solidFill>
                <a:effectLst/>
                <a:latin typeface="Bookman Old Style" panose="02050604050505020204" charset="0"/>
                <a:cs typeface="Bookman Old Style" panose="02050604050505020204" charset="0"/>
              </a:rPr>
              <a:t>perbuatan hukum yang mengenai bumi, air dan ruang angkasa.</a:t>
            </a:r>
            <a:endParaRPr lang="en-US" altLang="en-US" sz="2500">
              <a:solidFill>
                <a:schemeClr val="tx1"/>
              </a:solidFill>
              <a:effectLst/>
              <a:latin typeface="Bookman Old Style" panose="02050604050505020204" charset="0"/>
              <a:cs typeface="Bookman Old Style" panose="0205060405050502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81305" y="540385"/>
            <a:ext cx="8472170" cy="5671185"/>
          </a:xfrm>
        </p:spPr>
        <p:txBody>
          <a:bodyPr/>
          <a:p>
            <a:pPr algn="just"/>
            <a:r>
              <a:rPr lang="en-US" altLang="en-US" sz="3600">
                <a:solidFill>
                  <a:schemeClr val="tx1"/>
                </a:solidFill>
                <a:effectLst/>
                <a:latin typeface="Book Antiqua" panose="02040602050305030304" charset="0"/>
                <a:cs typeface="Book Antiqua" panose="02040602050305030304" charset="0"/>
              </a:rPr>
              <a:t>(3) Wewenang yang bersumber pada hak menguasai dari Negara tersebut pada ayat 2 pasal ini digunakan untuk mencapai sebesar-besar kemakmuran rakyat dalam arti kebangsaan, kesejahteraan dan kemerdekaan dalam masyarakat dan Negara hukum Indonesia yang merdeka, berdaulat, adil dan makmur.</a:t>
            </a:r>
            <a:endParaRPr lang="en-US" altLang="en-US" sz="3600">
              <a:solidFill>
                <a:schemeClr val="tx1"/>
              </a:solidFill>
              <a:effectLst/>
              <a:latin typeface="Book Antiqua" panose="02040602050305030304" charset="0"/>
              <a:cs typeface="Book Antiqua" panose="02040602050305030304" charset="0"/>
            </a:endParaRPr>
          </a:p>
          <a:p>
            <a:pPr algn="just"/>
            <a:endParaRPr lang="en-US" altLang="en-US" sz="3600">
              <a:solidFill>
                <a:schemeClr val="tx1"/>
              </a:solidFill>
              <a:effectLst/>
              <a:latin typeface="Book Antiqua" panose="02040602050305030304" charset="0"/>
              <a:cs typeface="Book Antiqua" panose="0204060205030503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Diagram 2"/>
          <p:cNvGraphicFramePr/>
          <p:nvPr/>
        </p:nvGraphicFramePr>
        <p:xfrm>
          <a:off x="263525" y="614045"/>
          <a:ext cx="8608060" cy="59772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p:txBody>
          <a:bodyPr/>
          <a:p>
            <a:endParaRPr lang="en-US"/>
          </a:p>
        </p:txBody>
      </p:sp>
      <p:graphicFrame>
        <p:nvGraphicFramePr>
          <p:cNvPr id="3" name="Diagram 2"/>
          <p:cNvGraphicFramePr/>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Image 0"/>
          <p:cNvPicPr>
            <a:picLocks noChangeAspect="1"/>
          </p:cNvPicPr>
          <p:nvPr/>
        </p:nvPicPr>
        <p:blipFill>
          <a:blip r:embed="rId1"/>
          <a:stretch>
            <a:fillRect/>
          </a:stretch>
        </p:blipFill>
        <p:spPr>
          <a:xfrm>
            <a:off x="1691640" y="547370"/>
            <a:ext cx="5017135" cy="5539740"/>
          </a:xfrm>
          <a:prstGeom prst="rect">
            <a:avLst/>
          </a:prstGeom>
        </p:spPr>
      </p:pic>
      <p:sp>
        <p:nvSpPr>
          <p:cNvPr id="2" name="Subtitle 1"/>
          <p:cNvSpPr>
            <a:spLocks noGrp="1"/>
          </p:cNvSpPr>
          <p:nvPr>
            <p:ph type="subTitle" idx="1"/>
          </p:nvPr>
        </p:nvSpPr>
        <p:spPr>
          <a:xfrm>
            <a:off x="127000" y="547370"/>
            <a:ext cx="8780145" cy="5680710"/>
          </a:xfrm>
        </p:spPr>
        <p:txBody>
          <a:bodyPr/>
          <a:p>
            <a:pPr algn="just"/>
            <a:r>
              <a:rPr lang="en-US" sz="260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HAK-HAK INDIVIDU ATAS TANAH</a:t>
            </a:r>
            <a:endParaRPr lang="en-US" sz="260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endParaRPr lang="en-US" sz="260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marL="457200" indent="-457200" algn="just">
              <a:buFont typeface="Wingdings" panose="05000000000000000000" charset="0"/>
              <a:buChar char="Ø"/>
            </a:pPr>
            <a:r>
              <a:rPr lang="en-US" sz="260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Hak atas tanah (Pasal 4 ayat (1) UUPA). Terbagi menjadi dua yaitu Hak Atas Tanah yang Bersifat Primer dan Hak Atas Tanah Bersifat Sekunder. Sebagaimana di atur dalam Pasal 16 dan Pasal 53 UUPA. </a:t>
            </a:r>
            <a:endParaRPr lang="en-US" sz="260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457200" indent="-457200" algn="just">
              <a:buFont typeface="Wingdings" panose="05000000000000000000" charset="0"/>
              <a:buChar char="Ø"/>
            </a:pPr>
            <a:r>
              <a:rPr lang="en-US" sz="260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Hak Atas Tanah bersifat Primer: Hak Milik, HGB, HGU, Hak Pakai,Hak Sewa, Hak Pengelolaan.</a:t>
            </a:r>
            <a:endParaRPr lang="en-US" sz="260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457200" indent="-457200" algn="just">
              <a:buFont typeface="Wingdings" panose="05000000000000000000" charset="0"/>
              <a:buChar char="Ø"/>
            </a:pPr>
            <a:r>
              <a:rPr lang="en-US" sz="260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Hak Atas Tanah bersifat Sekunder: Hak Gadai Tanah, Hak Usaha Bagi Hasil, Hak Sewa Tanah Pertanian, Hak Menumpang.</a:t>
            </a:r>
            <a:endParaRPr lang="en-US" sz="260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custDataLst>
              <p:tags r:id="rId1"/>
            </p:custDataLst>
          </p:nvPr>
        </p:nvSpPr>
        <p:spPr>
          <a:xfrm>
            <a:off x="226695" y="556895"/>
            <a:ext cx="8585835" cy="5569585"/>
          </a:xfrm>
          <a:prstGeom prst="rect">
            <a:avLst/>
          </a:prstGeom>
        </p:spPr>
        <p:txBody>
          <a:bodyPr vert="horz" lIns="91440" tIns="45720" rIns="91440" bIns="45720" rtlCol="0">
            <a:normAutofit fontScale="9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Tata Cara Perolehan Hak Atas Tanah.</a:t>
            </a:r>
            <a:endPar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endParaRPr>
          </a:p>
          <a:p>
            <a:endParaRPr lang="en-US" altLang="en-US" sz="2600" dirty="0">
              <a:solidFill>
                <a:schemeClr val="tx1"/>
              </a:solidFill>
              <a:effectLst/>
              <a:latin typeface="Bookman Old Style" panose="02050604050505020204" charset="0"/>
              <a:cs typeface="Bookman Old Style" panose="02050604050505020204" charset="0"/>
            </a:endParaRPr>
          </a:p>
          <a:p>
            <a:pPr algn="just">
              <a:lnSpc>
                <a:spcPct val="100000"/>
              </a:lnSpc>
            </a:pPr>
            <a:r>
              <a:rPr lang="en-US" altLang="en-US" sz="2600" dirty="0">
                <a:solidFill>
                  <a:schemeClr val="tx1"/>
                </a:solidFill>
                <a:effectLst/>
                <a:latin typeface="Bookman Old Style" panose="02050604050505020204" charset="0"/>
                <a:cs typeface="Bookman Old Style" panose="02050604050505020204" charset="0"/>
              </a:rPr>
              <a:t>Berdasarkan Permen ATR/Kepala BPN No. 18 tahun 2021 tentang Tata Cara Penetapan Hak Pengelolaan dan Hak Atas Tanah, perolehan Hak Atas Tanah diatur dalam Pasal 3 sampai Pasal 19. Yang perlu di perhatikan:</a:t>
            </a:r>
            <a:endParaRPr lang="en-US" altLang="en-US" sz="2600" dirty="0">
              <a:solidFill>
                <a:schemeClr val="tx1"/>
              </a:solidFill>
              <a:effectLst/>
              <a:latin typeface="Bookman Old Style" panose="02050604050505020204" charset="0"/>
              <a:cs typeface="Bookman Old Style" panose="02050604050505020204" charset="0"/>
            </a:endParaRPr>
          </a:p>
          <a:p>
            <a:pPr algn="just">
              <a:lnSpc>
                <a:spcPct val="100000"/>
              </a:lnSpc>
            </a:pPr>
            <a:endParaRPr lang="en-US" altLang="en-US" sz="2600" dirty="0">
              <a:solidFill>
                <a:schemeClr val="tx1"/>
              </a:solidFill>
              <a:effectLst/>
              <a:latin typeface="Bookman Old Style" panose="02050604050505020204" charset="0"/>
              <a:cs typeface="Bookman Old Style" panose="02050604050505020204" charset="0"/>
            </a:endParaRPr>
          </a:p>
          <a:p>
            <a:pPr marL="457200" indent="-457200" algn="just">
              <a:lnSpc>
                <a:spcPct val="100000"/>
              </a:lnSpc>
              <a:buFont typeface="+mj-lt"/>
              <a:buAutoNum type="arabicParenR"/>
            </a:pPr>
            <a:r>
              <a:rPr lang="en-US" altLang="en-US" sz="2600" dirty="0">
                <a:solidFill>
                  <a:schemeClr val="tx1"/>
                </a:solidFill>
                <a:effectLst/>
                <a:latin typeface="Bookman Old Style" panose="02050604050505020204" charset="0"/>
                <a:cs typeface="Bookman Old Style" panose="02050604050505020204" charset="0"/>
              </a:rPr>
              <a:t>Status Tanah: Mengetahui status tanah yang akan dikelola. Tanah dapat berupa Tanah Negara, Tanah Hak Pengelolaan,  tau Tanah Hak Milik. Setiap jenis tanah memiliki prosedur yang berbeda untuk memperoleh haknya.</a:t>
            </a:r>
            <a:endParaRPr lang="en-US" altLang="en-US" sz="2600" dirty="0">
              <a:solidFill>
                <a:schemeClr val="tx1"/>
              </a:solidFill>
              <a:effectLst/>
              <a:latin typeface="Bookman Old Style" panose="02050604050505020204" charset="0"/>
              <a:cs typeface="Bookman Old Style" panose="02050604050505020204" charset="0"/>
            </a:endParaRPr>
          </a:p>
          <a:p>
            <a:pPr marL="457200" indent="-457200" algn="just">
              <a:lnSpc>
                <a:spcPct val="100000"/>
              </a:lnSpc>
              <a:buFont typeface="+mj-lt"/>
              <a:buAutoNum type="arabicParenR"/>
            </a:pPr>
            <a:r>
              <a:rPr lang="en-US" altLang="en-US" sz="2600" dirty="0">
                <a:solidFill>
                  <a:schemeClr val="tx1"/>
                </a:solidFill>
                <a:effectLst/>
                <a:latin typeface="Bookman Old Style" panose="02050604050505020204" charset="0"/>
                <a:cs typeface="Bookman Old Style" panose="02050604050505020204" charset="0"/>
              </a:rPr>
              <a:t>Permohonan Hak: Jika tanah yang akan dikelola adalah Tanah Negara atau Tanah Hak Pengelolaan.</a:t>
            </a:r>
            <a:endParaRPr lang="en-US" altLang="en-US" sz="2600" dirty="0">
              <a:solidFill>
                <a:schemeClr val="tx1"/>
              </a:solidFill>
              <a:effectLst/>
              <a:latin typeface="Bookman Old Style" panose="02050604050505020204" charset="0"/>
              <a:cs typeface="Bookman Old Style" panose="02050604050505020204" charset="0"/>
            </a:endParaRPr>
          </a:p>
        </p:txBody>
      </p:sp>
      <p:sp>
        <p:nvSpPr>
          <p:cNvPr id="5" name="Text Box 4"/>
          <p:cNvSpPr txBox="1"/>
          <p:nvPr/>
        </p:nvSpPr>
        <p:spPr>
          <a:xfrm>
            <a:off x="3006090" y="356870"/>
            <a:ext cx="3048000" cy="368300"/>
          </a:xfrm>
          <a:prstGeom prst="rect">
            <a:avLst/>
          </a:prstGeom>
          <a:noFill/>
        </p:spPr>
        <p:txBody>
          <a:bodyPr wrap="squar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grpId="0" nodeType="clickEffect">
                                  <p:stCondLst>
                                    <p:cond delay="0"/>
                                  </p:stCondLst>
                                  <p:childTnLst>
                                    <p:anim calcmode="lin" valueType="num">
                                      <p:cBhvr additive="base">
                                        <p:cTn id="6" dur="5000"/>
                                        <p:tgtEl>
                                          <p:spTgt spid="4"/>
                                        </p:tgtEl>
                                        <p:attrNameLst>
                                          <p:attrName>ppt_x</p:attrName>
                                        </p:attrNameLst>
                                      </p:cBhvr>
                                      <p:tavLst>
                                        <p:tav tm="0">
                                          <p:val>
                                            <p:strVal val="ppt_x"/>
                                          </p:val>
                                        </p:tav>
                                        <p:tav tm="100000">
                                          <p:val>
                                            <p:strVal val="ppt_x"/>
                                          </p:val>
                                        </p:tav>
                                      </p:tavLst>
                                    </p:anim>
                                    <p:anim calcmode="lin" valueType="num">
                                      <p:cBhvr additive="base">
                                        <p:cTn id="7" dur="5000"/>
                                        <p:tgtEl>
                                          <p:spTgt spid="4"/>
                                        </p:tgtEl>
                                        <p:attrNameLst>
                                          <p:attrName>ppt_y</p:attrName>
                                        </p:attrNameLst>
                                      </p:cBhvr>
                                      <p:tavLst>
                                        <p:tav tm="0">
                                          <p:val>
                                            <p:strVal val="ppt_y"/>
                                          </p:val>
                                        </p:tav>
                                        <p:tav tm="100000">
                                          <p:val>
                                            <p:strVal val="1+ppt_h/2"/>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751840"/>
            <a:ext cx="8229600" cy="5374640"/>
          </a:xfrm>
          <a:prstGeom prst="rect">
            <a:avLst/>
          </a:prstGeom>
        </p:spPr>
        <p:txBody>
          <a:bodyPr vert="horz" lIns="91440" tIns="45720" rIns="91440" bIns="45720" rtlCol="0">
            <a:normAutofit fontScale="90000" lnSpcReduction="20000"/>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mj-lt"/>
              <a:buAutoNum type="arabicParenR" startAt="3"/>
            </a:pPr>
            <a:r>
              <a:rPr lang="en-US" altLang="en-US" sz="2400" dirty="0">
                <a:solidFill>
                  <a:schemeClr val="tx1"/>
                </a:solidFill>
                <a:effectLst/>
                <a:latin typeface="Bookman Old Style" panose="02050604050505020204" charset="0"/>
                <a:cs typeface="Bookman Old Style" panose="02050604050505020204" charset="0"/>
              </a:rPr>
              <a:t>Pemberian Hak Baru: Jika tanah yang dikelola adalah Tanah Hak Milik, pemilik tanah dapat memberikan hak baru kepada pihak lain. Ini bisa dilakukan melalui perjanjian yang sah dan harus dicatatkan diBPN untuk mendapatkan kepastian hukum. </a:t>
            </a:r>
            <a:endParaRPr lang="en-US" altLang="en-US" sz="2400" dirty="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arenR" startAt="3"/>
            </a:pPr>
            <a:endParaRPr lang="en-US" altLang="en-US" sz="2400" dirty="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arenR" startAt="3"/>
            </a:pPr>
            <a:r>
              <a:rPr lang="en-US" altLang="en-US" sz="2400" dirty="0">
                <a:solidFill>
                  <a:schemeClr val="tx1"/>
                </a:solidFill>
                <a:effectLst/>
                <a:latin typeface="Bookman Old Style" panose="02050604050505020204" charset="0"/>
                <a:cs typeface="Bookman Old Style" panose="02050604050505020204" charset="0"/>
              </a:rPr>
              <a:t>Pendaftaran Tanah: Setelah hak diperoleh, penting untuk mendaftarkan tanah tersebut. Pendaftaran tanah bertujuan untuk memberikan kepastian hukum dan perlindungan bagi pemegang hak atas tanah. Proses ini diatur dalam UndangUndang Pokok Agraria. </a:t>
            </a:r>
            <a:endParaRPr lang="en-US" altLang="en-US" sz="2400" dirty="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arenR" startAt="3"/>
            </a:pPr>
            <a:endParaRPr lang="en-US" altLang="en-US" sz="2400" dirty="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arenR" startAt="3"/>
            </a:pPr>
            <a:r>
              <a:rPr lang="en-US" altLang="en-US" sz="2400" dirty="0">
                <a:solidFill>
                  <a:schemeClr val="tx1"/>
                </a:solidFill>
                <a:effectLst/>
                <a:latin typeface="Bookman Old Style" panose="02050604050505020204" charset="0"/>
                <a:cs typeface="Bookman Old Style" panose="02050604050505020204" charset="0"/>
              </a:rPr>
              <a:t>Pemindahan Hak: Jika tanah yang dikelola sudah dimiliki dengan hak yang sama, pemindahan hak dapat dilakukan. Ini termasuk penyerahan atau pelepasan hak atas tanah yang diperlukan untuk keperlua usaha atau proyek tertentu. </a:t>
            </a:r>
            <a:r>
              <a:rPr lang="en-US" altLang="id-ID" sz="2400" dirty="0">
                <a:solidFill>
                  <a:schemeClr val="tx1"/>
                </a:solidFill>
                <a:effectLst/>
                <a:latin typeface="Bookman Old Style" panose="02050604050505020204" charset="0"/>
                <a:cs typeface="Bookman Old Style" panose="02050604050505020204" charset="0"/>
              </a:rPr>
              <a:t> </a:t>
            </a:r>
            <a:endParaRPr lang="en-US" altLang="id-ID" sz="2400" dirty="0">
              <a:solidFill>
                <a:schemeClr val="tx1"/>
              </a:solidFill>
              <a:effectLst/>
              <a:latin typeface="Bookman Old Style" panose="02050604050505020204" charset="0"/>
              <a:cs typeface="Bookman Old Style" panose="0205060405050502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6.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7.xml><?xml version="1.0" encoding="utf-8"?>
<p:tagLst xmlns:p="http://schemas.openxmlformats.org/presentationml/2006/main">
  <p:tag name="KSO_WM_DIAGRAM_VIRTUALLY_FRAME" val="{&quot;height&quot;:438.55,&quot;left&quot;:17.85,&quot;top&quot;:43.85,&quot;width&quot;:676.05}"/>
</p:tagLst>
</file>

<file path=ppt/tags/tag8.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3972</Words>
  <Application>WPS Presentation</Application>
  <PresentationFormat>On-screen Show (4:3)</PresentationFormat>
  <Paragraphs>61</Paragraphs>
  <Slides>13</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SimSun</vt:lpstr>
      <vt:lpstr>Wingdings</vt:lpstr>
      <vt:lpstr>Calibri</vt:lpstr>
      <vt:lpstr>Times New Roman</vt:lpstr>
      <vt:lpstr>Cambria</vt:lpstr>
      <vt:lpstr>Bookman Old Style</vt:lpstr>
      <vt:lpstr>Wingdings</vt:lpstr>
      <vt:lpstr>Book Antiqua</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ASUS</cp:lastModifiedBy>
  <cp:revision>553</cp:revision>
  <cp:lastPrinted>2017-08-29T02:54:00Z</cp:lastPrinted>
  <dcterms:created xsi:type="dcterms:W3CDTF">2010-04-18T12:06:00Z</dcterms:created>
  <dcterms:modified xsi:type="dcterms:W3CDTF">2025-11-24T07:18:22Z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D43F698B73E349759D2FC07D25A067B1_12</vt:lpwstr>
  </property>
  <property fmtid="{D5CDD505-2E9C-101B-9397-08002B2CF9AE}" pid="3" name="KSOProductBuildVer">
    <vt:lpwstr>1033-12.2.0.23155</vt:lpwstr>
  </property>
</Properties>
</file>