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2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1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kedisiplinan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kemalasan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kecenderungan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34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1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77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8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menyontek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mempermainkan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7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iming-iming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menyeleweng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4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Pendidikan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Dini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77F50-CD73-4157-947A-BED950A969FB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Menumbuhkan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512292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5140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sikap-sikap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menanamkan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kecenderungan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189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sifat-sifat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berulang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berkesinambungan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moralitas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54951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Sikap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manipulasi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menunda-nunda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mencontek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80228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692696"/>
            <a:ext cx="777686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ketertutupan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diaudit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dipertanggungjawabkan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kesediaan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Mengingatkan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kolega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01130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692696"/>
            <a:ext cx="777686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menyuarakan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07870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manipulasi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31591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diyakini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ilegal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387447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4352</TotalTime>
  <Words>822</Words>
  <Application>Microsoft Office PowerPoint</Application>
  <PresentationFormat>On-screen Show (4:3)</PresentationFormat>
  <Paragraphs>61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537</cp:revision>
  <cp:lastPrinted>2017-08-29T02:54:51Z</cp:lastPrinted>
  <dcterms:created xsi:type="dcterms:W3CDTF">2010-04-18T12:06:30Z</dcterms:created>
  <dcterms:modified xsi:type="dcterms:W3CDTF">2025-11-11T08:29:04Z</dcterms:modified>
</cp:coreProperties>
</file>