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00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0" d="100"/>
          <a:sy n="70" d="100"/>
        </p:scale>
        <p:origin x="108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930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7340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6464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2501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67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48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61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437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Dalam pemberantasan korupsi, kerjasama antara lembaga-lembaga pemerintah, masyarakat, dan sektor swasta sangat penting untuk menciptakan sistem yang adil dan bebas dari praktik korupsi.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426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261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1207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319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891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94764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Pendidikan Karakter Anti Korupsi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Keterampilan</a:t>
            </a:r>
            <a:r>
              <a:rPr lang="en-US" sz="2400" dirty="0"/>
              <a:t> </a:t>
            </a:r>
            <a:r>
              <a:rPr lang="en-US" sz="2400" dirty="0" err="1"/>
              <a:t>Kepemimpinan</a:t>
            </a:r>
            <a:r>
              <a:rPr lang="en-US" sz="2400" dirty="0"/>
              <a:t> yang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Anti </a:t>
            </a:r>
            <a:r>
              <a:rPr lang="en-US" sz="2400" dirty="0" err="1"/>
              <a:t>Korupsi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Menginspirasi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Memotivasi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menginspirasi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prinsip-prinsip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Motivasi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334891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980728"/>
            <a:ext cx="7776864" cy="5688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Pengambilan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Keputusan yang Adil dan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Objektif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dipengaruhi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Keputusan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diambil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berlandaskan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kepatuhan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Berkomunikasi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dimengerti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mendengarkan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bijaksana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3537321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980728"/>
            <a:ext cx="7776864" cy="5688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Mengelola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konstruktif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keharmonisan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tim.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melibatkan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3234109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Kerjasama</a:t>
            </a:r>
            <a:r>
              <a:rPr lang="en-US" sz="2400" dirty="0"/>
              <a:t> dan </a:t>
            </a:r>
            <a:r>
              <a:rPr lang="en-US" sz="2400" dirty="0" err="1"/>
              <a:t>Kepemimpinan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Mencegah</a:t>
            </a:r>
            <a:r>
              <a:rPr lang="en-US" sz="2400" dirty="0"/>
              <a:t> </a:t>
            </a:r>
            <a:r>
              <a:rPr lang="en-US" sz="2400" dirty="0" err="1"/>
              <a:t>Korupsi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Akuntabilitas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diambil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memastikan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akuntabel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408787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764704"/>
            <a:ext cx="7776864" cy="5904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Partisipasi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Aktif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berpartisipasi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Hal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melibatkan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pengambilan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keterbukaan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Mengembangkan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Tim yang Solid dan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Berintegritas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 yang solid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dibangun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menguntungkan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5470540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54868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See you next week</a:t>
            </a: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Kerjasama</a:t>
            </a:r>
            <a:r>
              <a:rPr lang="en-US" sz="2400" dirty="0"/>
              <a:t> dan </a:t>
            </a:r>
            <a:r>
              <a:rPr lang="en-US" sz="2400" dirty="0" err="1"/>
              <a:t>Kepemimpinan</a:t>
            </a:r>
            <a:r>
              <a:rPr lang="en-US" sz="2400" dirty="0"/>
              <a:t> (Leadership)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kuliah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membahas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pemberantasan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dibekali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dibutuhkan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solid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8283421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Konsep</a:t>
            </a:r>
            <a:r>
              <a:rPr lang="en-US" sz="2400" dirty="0"/>
              <a:t> Dasar </a:t>
            </a:r>
            <a:r>
              <a:rPr lang="en-US" sz="2400" dirty="0" err="1"/>
              <a:t>Kerjasama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mana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dibutuhkan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754878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196752"/>
            <a:ext cx="7776864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Pemberantasan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Sinergi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Bersama: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Keterlibatan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lapisan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pimpinan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429808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196752"/>
            <a:ext cx="7776864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Elemen-Elemen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Mengedepankan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Kepercayaan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Bersama: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hendak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dicapai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Masing-masing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481511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Konsep</a:t>
            </a:r>
            <a:r>
              <a:rPr lang="en-US" sz="2400" dirty="0"/>
              <a:t> Dasar </a:t>
            </a:r>
            <a:r>
              <a:rPr lang="en-US" sz="2400" dirty="0" err="1"/>
              <a:t>Kepemimpinan</a:t>
            </a:r>
            <a:r>
              <a:rPr lang="en-US" sz="2400" dirty="0"/>
              <a:t> (Leadership)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mengarahkan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 agar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dampak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277455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908720"/>
            <a:ext cx="7776864" cy="576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Pemberantasan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Teladan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mempraktikkan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menginspirasi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Keputusan yang Adil dan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terpengaruh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587090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908720"/>
            <a:ext cx="7776864" cy="576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Jenis-Jenis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Transformasional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menginspirasi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memotivasi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Transaksional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fokus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imbalan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kinerja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Situasional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menyesuaikan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dihadapi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19503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908720"/>
            <a:ext cx="7776864" cy="576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Gaya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Berintegritas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memegang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teguh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Mengedepankan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mengungkapkan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diambil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196779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4499</TotalTime>
  <Words>765</Words>
  <Application>Microsoft Office PowerPoint</Application>
  <PresentationFormat>On-screen Show (4:3)</PresentationFormat>
  <Paragraphs>60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Nia Lefani</cp:lastModifiedBy>
  <cp:revision>554</cp:revision>
  <cp:lastPrinted>2017-08-29T02:54:51Z</cp:lastPrinted>
  <dcterms:created xsi:type="dcterms:W3CDTF">2010-04-18T12:06:30Z</dcterms:created>
  <dcterms:modified xsi:type="dcterms:W3CDTF">2025-11-12T04:00:54Z</dcterms:modified>
</cp:coreProperties>
</file>