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16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2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Profesi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 err="1"/>
              <a:t>Etika</a:t>
            </a:r>
            <a:r>
              <a:rPr lang="en-US" b="1" dirty="0"/>
              <a:t> Guru/</a:t>
            </a:r>
            <a:r>
              <a:rPr lang="en-US" b="1" dirty="0" err="1"/>
              <a:t>Dosen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memungut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manipulasi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, dan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</a:t>
            </a:r>
          </a:p>
          <a:p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Dokter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kerahasiaan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  <a:p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Pegawai</a:t>
            </a:r>
            <a:r>
              <a:rPr lang="en-US" b="1" dirty="0"/>
              <a:t> Negeri: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gratifikasi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menyalahgunakan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dan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67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Penerapan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Kehidupan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menunda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data </a:t>
            </a:r>
            <a:r>
              <a:rPr lang="en-US" dirty="0" err="1"/>
              <a:t>palsu</a:t>
            </a:r>
            <a:r>
              <a:rPr lang="en-US" dirty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gratifikasi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kolusi</a:t>
            </a:r>
            <a:r>
              <a:rPr lang="en-US" dirty="0"/>
              <a:t>.</a:t>
            </a:r>
          </a:p>
          <a:p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dan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rekan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01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31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nepotisme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gratifikasi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3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dan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benteng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berkomitmen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Yunani ethos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“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salah,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898156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seperangkat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bermutu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profesionalisme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8548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profesionalisme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 Etika Kerja:</a:t>
            </a:r>
          </a:p>
          <a:p>
            <a:pPr marL="342900" indent="-342900" algn="just">
              <a:buFontTx/>
              <a:buChar char="-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 produktivitas dan kualitas kerja.</a:t>
            </a:r>
          </a:p>
          <a:p>
            <a:pPr marL="342900" indent="-342900" algn="just">
              <a:buFontTx/>
              <a:buChar char="-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 lingkungan kerja yang sehat, jujur, dan transparan.</a:t>
            </a:r>
          </a:p>
          <a:p>
            <a:pPr marL="342900" indent="-342900" algn="just">
              <a:buFontTx/>
              <a:buChar char="-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 perilaku curang, manipulatif, dan koruptif.</a:t>
            </a:r>
            <a:endParaRPr lang="en-US" sz="20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042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Menempatkan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Profesionalisme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3FFF15-C38C-4646-A100-421EC7EDDA79}"/>
              </a:ext>
            </a:extLst>
          </p:cNvPr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2400" dirty="0"/>
              <a:t>Hubungan Etika Profesi dan Etika Kerja dengan Karakter Anti Korupsi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157207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149FB77-4D57-4BBE-ABAB-71F601BF5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938971"/>
              </p:ext>
            </p:extLst>
          </p:nvPr>
        </p:nvGraphicFramePr>
        <p:xfrm>
          <a:off x="457200" y="1844824"/>
          <a:ext cx="8229600" cy="27432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178696">
                  <a:extLst>
                    <a:ext uri="{9D8B030D-6E8A-4147-A177-3AD203B41FA5}">
                      <a16:colId xmlns:a16="http://schemas.microsoft.com/office/drawing/2014/main" val="2891641092"/>
                    </a:ext>
                  </a:extLst>
                </a:gridCol>
                <a:gridCol w="5050904">
                  <a:extLst>
                    <a:ext uri="{9D8B030D-6E8A-4147-A177-3AD203B41FA5}">
                      <a16:colId xmlns:a16="http://schemas.microsoft.com/office/drawing/2014/main" val="2451497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 Anti </a:t>
                      </a:r>
                      <a:r>
                        <a:rPr lang="en-US" b="1" dirty="0" err="1"/>
                        <a:t>Korupsi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b="1" dirty="0"/>
                        <a:t>Kaitannya dengan Etika Profesi dan Kerja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5782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Kejujuran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Mencegah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manipulasi</a:t>
                      </a:r>
                      <a:r>
                        <a:rPr lang="es-ES" dirty="0"/>
                        <a:t> data dan </a:t>
                      </a:r>
                      <a:r>
                        <a:rPr lang="es-ES" dirty="0" err="1"/>
                        <a:t>laporan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kerja</a:t>
                      </a:r>
                      <a:r>
                        <a:rPr lang="es-ES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5974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Tanggung Jawab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Melaksanakan tugas dengan integritas tinggi.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2544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Disiplin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Mematuhi aturan organisasi dan etika profesi.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6159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Keadilan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Menghindari diskriminasi dan penyalahgunaan jabatan.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38327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/>
                        <a:t>Integritas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Menjadi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dasar</a:t>
                      </a:r>
                      <a:r>
                        <a:rPr lang="en-US" dirty="0"/>
                        <a:t> moral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setiap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tindakan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profesional</a:t>
                      </a:r>
                      <a:r>
                        <a:rPr lang="en-US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7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56412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Menyalahgunakan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Mengungkapkan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rahasia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3FFF15-C38C-4646-A100-421EC7EDDA79}"/>
              </a:ext>
            </a:extLst>
          </p:cNvPr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dan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63686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4607</TotalTime>
  <Words>587</Words>
  <Application>Microsoft Office PowerPoint</Application>
  <PresentationFormat>On-screen Show (4:3)</PresentationFormat>
  <Paragraphs>75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561</cp:revision>
  <cp:lastPrinted>2017-08-29T02:54:51Z</cp:lastPrinted>
  <dcterms:created xsi:type="dcterms:W3CDTF">2010-04-18T12:06:30Z</dcterms:created>
  <dcterms:modified xsi:type="dcterms:W3CDTF">2025-11-13T06:10:13Z</dcterms:modified>
</cp:coreProperties>
</file>