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04" r:id="rId3"/>
    <p:sldId id="305" r:id="rId4"/>
    <p:sldId id="306" r:id="rId5"/>
    <p:sldId id="307" r:id="rId6"/>
    <p:sldId id="308" r:id="rId7"/>
    <p:sldId id="309" r:id="rId8"/>
    <p:sldId id="310" r:id="rId9"/>
    <p:sldId id="311" r:id="rId10"/>
    <p:sldId id="300" r:id="rId11"/>
  </p:sldIdLst>
  <p:sldSz cx="9144000" cy="6858000" type="screen4x3"/>
  <p:notesSz cx="7045325" cy="93456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70" d="100"/>
          <a:sy n="70" d="100"/>
        </p:scale>
        <p:origin x="108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248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1.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antikorupsi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pengirim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lembaga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pendidikan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menyampaikan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pentingnya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2.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disampaikan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antikorupsi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pendidikan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r>
              <a:rPr lang="en-US" dirty="0"/>
              <a:t>3.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Saluran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pertemuan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tatap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muka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email,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media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4.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dosen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akademik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0260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5.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tanggapan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klarifikasi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disampaikan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dosen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r>
              <a:rPr lang="en-US" dirty="0"/>
              <a:t>6.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Gangguan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ketika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disampaikan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dipahami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jelas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penerima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294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Dosen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menyampaikan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terkait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aturan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akademik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dipatuhi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mencegah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plagiarisme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kecurangan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Mengajarkan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kejujuran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akademik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Mengajak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berkomitmen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prinsip-prinsip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antikorupsi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Mengungkapkan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perasaan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setuju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praktik-praktik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sekitar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Membangun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sesama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diskusi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pentingnya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kejujuran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tugas-tugas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akademik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en-US" sz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en-US" sz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7457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Diskusi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kelas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presentasi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percakapan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en-US" sz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Surat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resmi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email,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laporan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penelitian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artikel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jurnal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Kontak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gerakan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postur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tubuh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percaya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kejujuran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Pembicaraan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percakapan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telepon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diskusi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forum.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Infografis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presentasi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berbasis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visual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diagram,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foto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video.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8209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Dosen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menjelaskan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konsep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bahasa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mudah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dimengerti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Menyampaikan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pentingnya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laporan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kekayaan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efektif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mencegah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penyalahgunaan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wewenang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en-US" sz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5407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3.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Menyesuaikan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menjelaskan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antikorupsi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berasal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latar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belakang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4.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masukan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bertanya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keuangan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5.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Dosen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rekam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jejak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dipercaya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menyampaikan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anti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166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41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94764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Pendidikan Karakter Anti Korupsi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10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54868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pPr marL="571500" indent="-571500">
              <a:buFont typeface="Wingdings" panose="05000000000000000000" pitchFamily="2" charset="2"/>
              <a:buChar char="J"/>
            </a:pPr>
            <a:r>
              <a:rPr lang="en-US" sz="4000" b="1" dirty="0"/>
              <a:t>END</a:t>
            </a:r>
            <a:r>
              <a:rPr lang="id-ID" sz="4000" b="1" dirty="0"/>
              <a:t> </a:t>
            </a:r>
            <a:r>
              <a:rPr lang="id-ID" sz="4000" b="1" dirty="0">
                <a:sym typeface="Wingdings" panose="05000000000000000000" pitchFamily="2" charset="2"/>
              </a:rPr>
              <a:t></a:t>
            </a:r>
            <a:endParaRPr lang="en-US" sz="4000" b="1" dirty="0">
              <a:sym typeface="Wingdings" panose="05000000000000000000" pitchFamily="2" charset="2"/>
            </a:endParaRPr>
          </a:p>
          <a:p>
            <a:r>
              <a:rPr lang="en-US" sz="4000" b="1" dirty="0">
                <a:sym typeface="Wingdings" panose="05000000000000000000" pitchFamily="2" charset="2"/>
              </a:rPr>
              <a:t>See you next week</a:t>
            </a: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Komunikasi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556792"/>
            <a:ext cx="7776864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kuliah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mengkaji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salah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aspek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membangun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terutama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antikorupsi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kunci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bertanggung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elemen-elemen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fungsi-fungsi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prinsip-prinsip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efektivitas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memerangi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perilaku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28283421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Elemen-Komunikasi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556792"/>
            <a:ext cx="7776864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dipahami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pengiriman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pengirim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penerima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saluran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Elemen-elemen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AutoNum type="arabicPeriod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Pengirim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(Sender):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mengirimkan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penerima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just">
              <a:buAutoNum type="arabicPeriod"/>
            </a:pP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AutoNum type="arabicPeriod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(Message):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disampaikan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just">
              <a:buAutoNum type="arabicPeriod"/>
            </a:pP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AutoNum type="arabicPeriod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Saluran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(Medium): 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sarana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mengirim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AutoNum type="arabicPeriod"/>
            </a:pP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AutoNum type="arabicPeriod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Penerima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(Receiver):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diterima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2636982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Elemen-Komunikasi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556792"/>
            <a:ext cx="7776864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+mj-lt"/>
              <a:buAutoNum type="arabicPeriod" startAt="5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Umpan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Balik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(Feedback):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Respon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penerima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pengirim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just">
              <a:buFont typeface="+mj-lt"/>
              <a:buAutoNum type="arabicPeriod" startAt="5"/>
            </a:pP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AutoNum type="arabicPeriod" startAt="5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Gangguan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(Noise):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Faktor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menghambat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fisik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psikologis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perbedaan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400658811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Komunikasi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412776"/>
            <a:ext cx="7776864" cy="52565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sehari-hari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lain: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Menyampaikan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data,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lain. </a:t>
            </a:r>
          </a:p>
          <a:p>
            <a:pPr marL="457200" indent="-457200" algn="just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Edukasi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belajar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memahami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topik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Persuasi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Mempengaruhi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mengubah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just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Ekspresif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Menyampaikan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perasaan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emosi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perasaan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lain.</a:t>
            </a:r>
          </a:p>
          <a:p>
            <a:pPr marL="457200" indent="-457200" algn="just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Menjalin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membangun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95153218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Jenis-Jenis</a:t>
            </a:r>
            <a:r>
              <a:rPr lang="en-US" sz="2400" dirty="0"/>
              <a:t> </a:t>
            </a:r>
            <a:r>
              <a:rPr lang="en-US" sz="2400" dirty="0" err="1"/>
              <a:t>Komunikasi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412776"/>
            <a:ext cx="7776864" cy="52565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dibedakan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penyampaiannya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AutoNum type="arabicPeriod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Lisan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kata-kata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diucapkan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menyampaikan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just">
              <a:buAutoNum type="arabicPeriod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tulisan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menyampaikan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just">
              <a:buAutoNum type="arabicPeriod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Nonverbal: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isyarat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tubuh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ekspresi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wajah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bahasa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tubuh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menyampaikan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Verbal: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di mana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disampaikan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kata-kata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jelas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just">
              <a:buAutoNum type="arabicPeriod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Visual: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gambar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grafik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elemen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visual lain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menyampaikan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1151350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Efektivitas</a:t>
            </a:r>
            <a:r>
              <a:rPr lang="en-US" sz="2400" dirty="0"/>
              <a:t> </a:t>
            </a:r>
            <a:r>
              <a:rPr lang="en-US" sz="2400" dirty="0" err="1"/>
              <a:t>Komunikasi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412776"/>
            <a:ext cx="7776864" cy="52565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Efektivitas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diukur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sejauh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mana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disampaikan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dipahami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penerima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dampak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diinginkan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faktor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memengaruhi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efektivitas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1.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Kejelasan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disampaikan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jelas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sederhana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agar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mudah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dipahami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penerima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2.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Keselarasan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disampaikan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dicapai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465654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764704"/>
            <a:ext cx="7776864" cy="59046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3.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Adaptasi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Audiens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Komunikator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memahami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audiens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menyesuaikan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audiens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dituju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4.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Penggunaan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Umpan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Balik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kesempatan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penerima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balik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pertanyaan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5.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Kepercayaan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Kredibilitas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Komunikator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dipercaya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kredibilitas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mudah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menyampaikan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13228691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0FA98FF-3D27-4849-8270-17593FD2B9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9137154"/>
              </p:ext>
            </p:extLst>
          </p:nvPr>
        </p:nvGraphicFramePr>
        <p:xfrm>
          <a:off x="457200" y="1371600"/>
          <a:ext cx="8229600" cy="411480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1172339612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1895153567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121950064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Nilai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Makna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Contoh</a:t>
                      </a:r>
                      <a:r>
                        <a:rPr lang="en-US" b="1" dirty="0"/>
                        <a:t> </a:t>
                      </a:r>
                      <a:r>
                        <a:rPr lang="en-US" b="1" dirty="0" err="1"/>
                        <a:t>Perilaku</a:t>
                      </a:r>
                      <a:endParaRPr 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455935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Kejujuran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Berani berkata benar dan menyampaikan informasi secara terbuka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Tidak menutupi informasi penting dalam laporan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896485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Tanggung Jawab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Melaksanakan kewajiban dengan baik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v-SE"/>
                        <a:t>Menyelesaikan tugas dengan penuh integritas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7300584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Keadilan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Menilai sesuai fakta dan situasi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Memberikan kesempatan yang setara dalam diskusi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573679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Disiplin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Patuh terhadap aturan dan tata tertib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v-SE"/>
                        <a:t>Menjaga jadwal komunikasi dan pertemuan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7464923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Peduli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Peka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terhadap</a:t>
                      </a:r>
                      <a:r>
                        <a:rPr lang="en-US" dirty="0"/>
                        <a:t> </a:t>
                      </a:r>
                      <a:r>
                        <a:rPr lang="en-US"/>
                        <a:t>ketidakadilan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sosial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Mengajak</a:t>
                      </a:r>
                      <a:r>
                        <a:rPr lang="en-US" dirty="0"/>
                        <a:t> orang lain </a:t>
                      </a:r>
                      <a:r>
                        <a:rPr lang="en-US" dirty="0" err="1"/>
                        <a:t>untuk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tidak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terlibat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dalam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kecurangan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281667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0236187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4315</TotalTime>
  <Words>891</Words>
  <Application>Microsoft Office PowerPoint</Application>
  <PresentationFormat>On-screen Show (4:3)</PresentationFormat>
  <Paragraphs>90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Nia Lefani</cp:lastModifiedBy>
  <cp:revision>529</cp:revision>
  <cp:lastPrinted>2017-08-29T02:54:51Z</cp:lastPrinted>
  <dcterms:created xsi:type="dcterms:W3CDTF">2010-04-18T12:06:30Z</dcterms:created>
  <dcterms:modified xsi:type="dcterms:W3CDTF">2025-11-11T07:46:11Z</dcterms:modified>
</cp:coreProperties>
</file>