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0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20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49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42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35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58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70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7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55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harmonis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Dialog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Mengedukasi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kolaborasi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532116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pertukaran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tradisi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9742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Tipe-Tipe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solidaritas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harmonis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63940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Pengaruh</a:t>
            </a:r>
            <a:r>
              <a:rPr lang="en-US" sz="2400" dirty="0"/>
              <a:t> Masyarakat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dan Norma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mengontrol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Sosialisasi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menginternalisasi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norma-norma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media.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6847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052736"/>
            <a:ext cx="7776864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cenderung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2682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Prasangka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stereotip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Penyebab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Ketidaksetaraan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agama, gender, dan 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Adil: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pengabaian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30436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inklusif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94893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Konflik</a:t>
            </a:r>
            <a:r>
              <a:rPr lang="en-US" sz="2400" dirty="0"/>
              <a:t> dan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Penyebab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Ketimpangan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Salah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paham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memperburuk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5237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4427</TotalTime>
  <Words>748</Words>
  <Application>Microsoft Office PowerPoint</Application>
  <PresentationFormat>On-screen Show (4:3)</PresentationFormat>
  <Paragraphs>62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Nia Lefani</cp:lastModifiedBy>
  <cp:revision>545</cp:revision>
  <cp:lastPrinted>2017-08-29T02:54:51Z</cp:lastPrinted>
  <dcterms:created xsi:type="dcterms:W3CDTF">2010-04-18T12:06:30Z</dcterms:created>
  <dcterms:modified xsi:type="dcterms:W3CDTF">2025-11-12T02:22:12Z</dcterms:modified>
</cp:coreProperties>
</file>