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22"/>
  </p:notesMasterIdLst>
  <p:sldIdLst>
    <p:sldId id="274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14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DF68A-0E1B-4ECE-8A3C-B29B9754C548}" type="datetimeFigureOut">
              <a:rPr lang="en-ID" smtClean="0"/>
              <a:t>27/11/2025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A94C0-CE50-4BE8-974E-980516A4537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24083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65556"/>
      </p:ext>
    </p:extLst>
  </p:cSld>
  <p:clrMapOvr>
    <a:masterClrMapping/>
  </p:clrMapOvr>
  <p:transition spd="slow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13266"/>
      </p:ext>
    </p:extLst>
  </p:cSld>
  <p:clrMapOvr>
    <a:masterClrMapping/>
  </p:clrMapOvr>
  <p:transition spd="slow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26699"/>
      </p:ext>
    </p:extLst>
  </p:cSld>
  <p:clrMapOvr>
    <a:masterClrMapping/>
  </p:clrMapOvr>
  <p:transition spd="slow">
    <p:wheel spokes="3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D6037-660A-4C40-9159-56DEC201D79B}" type="datetime1">
              <a:rPr lang="en-US" smtClean="0"/>
              <a:pPr>
                <a:defRPr/>
              </a:pPr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B3AA8-8F0F-4DD4-8DA0-35F40F903D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46032"/>
      </p:ext>
    </p:extLst>
  </p:cSld>
  <p:clrMapOvr>
    <a:masterClrMapping/>
  </p:clrMapOvr>
  <p:transition spd="slow">
    <p:wheel spokes="3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EDAE6-3781-42C0-B117-6820EBBFC7A2}" type="datetime1">
              <a:rPr lang="en-US" smtClean="0"/>
              <a:pPr>
                <a:defRPr/>
              </a:pPr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DA3D8-7929-40A5-A2CC-7EE46F282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65069"/>
      </p:ext>
    </p:extLst>
  </p:cSld>
  <p:clrMapOvr>
    <a:masterClrMapping/>
  </p:clrMapOvr>
  <p:transition spd="slow">
    <p:wheel spokes="3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A3431-4F0A-46D3-B0CB-4C3370BC8726}" type="datetime1">
              <a:rPr lang="en-US" smtClean="0"/>
              <a:pPr>
                <a:defRPr/>
              </a:pPr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5FBD1-F035-47FF-B6F2-4ADD4ECC8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596152"/>
      </p:ext>
    </p:extLst>
  </p:cSld>
  <p:clrMapOvr>
    <a:masterClrMapping/>
  </p:clrMapOvr>
  <p:transition spd="slow">
    <p:wheel spokes="3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36C27-C4DD-4285-84D7-34CA2CFDC564}" type="datetime1">
              <a:rPr lang="en-US" smtClean="0"/>
              <a:pPr>
                <a:defRPr/>
              </a:pPr>
              <a:t>11/27/2025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6F53B-65CC-4845-9EBB-E9067A809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98279"/>
      </p:ext>
    </p:extLst>
  </p:cSld>
  <p:clrMapOvr>
    <a:masterClrMapping/>
  </p:clrMapOvr>
  <p:transition spd="slow">
    <p:wheel spokes="3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4C23D-5813-4A71-B934-7360DA8CA418}" type="datetime1">
              <a:rPr lang="en-US" smtClean="0"/>
              <a:pPr>
                <a:defRPr/>
              </a:pPr>
              <a:t>11/27/2025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575D4-A66A-4F63-89A6-AAE386003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15378"/>
      </p:ext>
    </p:extLst>
  </p:cSld>
  <p:clrMapOvr>
    <a:masterClrMapping/>
  </p:clrMapOvr>
  <p:transition spd="slow">
    <p:wheel spokes="3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49B65-6CCE-4C1B-A65C-B05AC100C8C2}" type="datetime1">
              <a:rPr lang="en-US" smtClean="0"/>
              <a:pPr>
                <a:defRPr/>
              </a:pPr>
              <a:t>11/27/2025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8E82E-E8BE-4013-BEFD-55740F7AE6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17538"/>
      </p:ext>
    </p:extLst>
  </p:cSld>
  <p:clrMapOvr>
    <a:masterClrMapping/>
  </p:clrMapOvr>
  <p:transition spd="slow">
    <p:wheel spokes="3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34E63-540C-4035-92C0-690B59668E7D}" type="datetime1">
              <a:rPr lang="en-US" smtClean="0"/>
              <a:pPr>
                <a:defRPr/>
              </a:pPr>
              <a:t>11/27/2025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DAC77-AE25-44AC-80DD-F8BCB1749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38748"/>
      </p:ext>
    </p:extLst>
  </p:cSld>
  <p:clrMapOvr>
    <a:masterClrMapping/>
  </p:clrMapOvr>
  <p:transition spd="slow">
    <p:wheel spokes="3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8BC0C-9428-498B-BEC9-752237E403FC}" type="datetime1">
              <a:rPr lang="en-US" smtClean="0"/>
              <a:pPr>
                <a:defRPr/>
              </a:pPr>
              <a:t>11/27/2025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CE43E-F7AA-4228-8DD2-49D183497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66122"/>
      </p:ext>
    </p:extLst>
  </p:cSld>
  <p:clrMapOvr>
    <a:masterClrMapping/>
  </p:clrMapOvr>
  <p:transition spd="slow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002301"/>
      </p:ext>
    </p:extLst>
  </p:cSld>
  <p:clrMapOvr>
    <a:masterClrMapping/>
  </p:clrMapOvr>
  <p:transition spd="slow">
    <p:wheel spokes="3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A8399-000F-40AA-AB93-543B3CFDD71D}" type="datetime1">
              <a:rPr lang="en-US" smtClean="0"/>
              <a:pPr>
                <a:defRPr/>
              </a:pPr>
              <a:t>11/27/2025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6BCEC-2778-43AC-9E2E-CCB719F00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64851"/>
      </p:ext>
    </p:extLst>
  </p:cSld>
  <p:clrMapOvr>
    <a:masterClrMapping/>
  </p:clrMapOvr>
  <p:transition spd="slow">
    <p:wheel spokes="3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F1D7F-DF1B-4DFD-8B69-F5381104F8DC}" type="datetime1">
              <a:rPr lang="en-US" smtClean="0"/>
              <a:pPr>
                <a:defRPr/>
              </a:pPr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15DFD-A653-468C-868E-D21C1C588B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30467"/>
      </p:ext>
    </p:extLst>
  </p:cSld>
  <p:clrMapOvr>
    <a:masterClrMapping/>
  </p:clrMapOvr>
  <p:transition spd="slow">
    <p:wheel spokes="3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B91DA-ADDF-4A2B-A29E-5C2006BAC5F3}" type="datetime1">
              <a:rPr lang="en-US" smtClean="0"/>
              <a:pPr>
                <a:defRPr/>
              </a:pPr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CFEDE-2D81-4B48-91D7-499FCDF14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10692"/>
      </p:ext>
    </p:extLst>
  </p:cSld>
  <p:clrMapOvr>
    <a:masterClrMapping/>
  </p:clrMapOvr>
  <p:transition spd="slow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43914"/>
      </p:ext>
    </p:extLst>
  </p:cSld>
  <p:clrMapOvr>
    <a:masterClrMapping/>
  </p:clrMapOvr>
  <p:transition spd="slow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17549"/>
      </p:ext>
    </p:extLst>
  </p:cSld>
  <p:clrMapOvr>
    <a:masterClrMapping/>
  </p:clrMapOvr>
  <p:transition spd="slow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88708"/>
      </p:ext>
    </p:extLst>
  </p:cSld>
  <p:clrMapOvr>
    <a:masterClrMapping/>
  </p:clrMapOvr>
  <p:transition spd="slow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85171"/>
      </p:ext>
    </p:extLst>
  </p:cSld>
  <p:clrMapOvr>
    <a:masterClrMapping/>
  </p:clrMapOvr>
  <p:transition spd="slow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650993"/>
      </p:ext>
    </p:extLst>
  </p:cSld>
  <p:clrMapOvr>
    <a:masterClrMapping/>
  </p:clrMapOvr>
  <p:transition spd="slow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785155"/>
      </p:ext>
    </p:extLst>
  </p:cSld>
  <p:clrMapOvr>
    <a:masterClrMapping/>
  </p:clrMapOvr>
  <p:transition spd="slow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249129"/>
      </p:ext>
    </p:extLst>
  </p:cSld>
  <p:clrMapOvr>
    <a:masterClrMapping/>
  </p:clrMapOvr>
  <p:transition spd="slow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5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3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FED6EA-B784-4D4B-8C51-F8C57A824549}" type="datetime1">
              <a:rPr lang="en-US" smtClean="0"/>
              <a:pPr>
                <a:defRPr/>
              </a:pPr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D03939-83D9-43CC-9A6A-745C8DED2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96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heel spokes="3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icture\logo ibi small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Date Placeholder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48213-AAE7-4C2A-8FCB-C4EFB74775B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BB64FC-3658-4DEA-B9F6-3B6553E9909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Revisi 01 Pendidikan Kewarganegaraan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158" y="2285992"/>
            <a:ext cx="85011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ASPEK HUKUM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DALAM BISNIS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Dosen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 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Taufik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, SE.,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M.S.Ak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5516279" y="1696066"/>
            <a:ext cx="35605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2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Pertemuan ke-1</a:t>
            </a:r>
            <a:r>
              <a:rPr kumimoji="0" lang="en-US" sz="32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0</a:t>
            </a:r>
          </a:p>
        </p:txBody>
      </p:sp>
    </p:spTree>
  </p:cSld>
  <p:clrMapOvr>
    <a:masterClrMapping/>
  </p:clrMapOvr>
  <p:transition spd="slow">
    <p:wheel spokes="3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780" y="2781532"/>
            <a:ext cx="8229600" cy="11430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SURAT BERHARGA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D:\Picture\logo ibi small.gif">
            <a:extLst>
              <a:ext uri="{FF2B5EF4-FFF2-40B4-BE49-F238E27FC236}">
                <a16:creationId xmlns:a16="http://schemas.microsoft.com/office/drawing/2014/main" id="{1887C208-FF20-4311-A373-DC82ABF88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74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</p:sld>
</file>

<file path=ppt/theme/theme1.xml><?xml version="1.0" encoding="utf-8"?>
<a:theme xmlns:a="http://schemas.openxmlformats.org/drawingml/2006/main" name="1. PKN SEBGAI MP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1. PKN SEBGAI MPK</Template>
  <TotalTime>3</TotalTime>
  <Words>27</Words>
  <Application>Microsoft Office PowerPoint</Application>
  <PresentationFormat>On-screen Show (4:3)</PresentationFormat>
  <Paragraphs>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1. PKN SEBGAI MPK</vt:lpstr>
      <vt:lpstr>Office Theme</vt:lpstr>
      <vt:lpstr>PowerPoint Presentation</vt:lpstr>
      <vt:lpstr>SURAT BERHARGA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SURAT BERHARGA</dc:title>
  <dc:subject/>
  <dc:creator/>
  <cp:keywords/>
  <dc:description>generated using python-pptx</dc:description>
  <cp:lastModifiedBy>USER</cp:lastModifiedBy>
  <cp:revision>3</cp:revision>
  <dcterms:created xsi:type="dcterms:W3CDTF">2013-01-27T09:14:16Z</dcterms:created>
  <dcterms:modified xsi:type="dcterms:W3CDTF">2025-11-27T06:26:52Z</dcterms:modified>
  <cp:category/>
</cp:coreProperties>
</file>