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13"/>
  </p:notesMasterIdLst>
  <p:sldIdLst>
    <p:sldId id="256" r:id="rId2"/>
    <p:sldId id="273" r:id="rId3"/>
    <p:sldId id="257" r:id="rId4"/>
    <p:sldId id="258" r:id="rId5"/>
    <p:sldId id="274" r:id="rId6"/>
    <p:sldId id="259" r:id="rId7"/>
    <p:sldId id="276" r:id="rId8"/>
    <p:sldId id="277" r:id="rId9"/>
    <p:sldId id="278" r:id="rId10"/>
    <p:sldId id="263" r:id="rId11"/>
    <p:sldId id="270" r:id="rId12"/>
  </p:sldIdLst>
  <p:sldSz cx="18288000" cy="10287000"/>
  <p:notesSz cx="6858000" cy="9144000"/>
  <p:embeddedFontLst>
    <p:embeddedFont>
      <p:font typeface="Arial Black" panose="020B0A04020102020204" pitchFamily="34" charset="0"/>
      <p:bold r:id="rId14"/>
    </p:embeddedFont>
    <p:embeddedFont>
      <p:font typeface="Calibri" panose="020F0502020204030204" pitchFamily="34" charset="0"/>
      <p:regular r:id="rId15"/>
      <p:bold r:id="rId16"/>
      <p:italic r:id="rId17"/>
      <p:boldItalic r:id="rId18"/>
    </p:embeddedFont>
    <p:embeddedFont>
      <p:font typeface="Poppins" panose="020B060402020202020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ED01079-DA22-4972-B7E5-D0FA10F8A72A}">
  <a:tblStyle styleId="{2ED01079-DA22-4972-B7E5-D0FA10F8A72A}"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78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549961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6401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52863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7806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 name="Google Shape;6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81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037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4764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 name="Google Shape;8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2528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669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54486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7181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7386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4F4F4"/>
        </a:solidFill>
        <a:effectLst/>
      </p:bgPr>
    </p:bg>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0F0F0"/>
        </a:solid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14" name="Google Shape;14;p3"/>
          <p:cNvSpPr txBox="1"/>
          <p:nvPr/>
        </p:nvSpPr>
        <p:spPr>
          <a:xfrm>
            <a:off x="1028700" y="3984708"/>
            <a:ext cx="9169500" cy="538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3500">
                <a:solidFill>
                  <a:srgbClr val="051D40"/>
                </a:solidFill>
                <a:latin typeface="Poppins"/>
                <a:ea typeface="Poppins"/>
                <a:cs typeface="Poppins"/>
                <a:sym typeface="Poppins"/>
              </a:rPr>
              <a:t>Click to add subtitle</a:t>
            </a:r>
            <a:endParaRPr/>
          </a:p>
        </p:txBody>
      </p:sp>
      <p:sp>
        <p:nvSpPr>
          <p:cNvPr id="15" name="Google Shape;15;p3"/>
          <p:cNvSpPr txBox="1"/>
          <p:nvPr/>
        </p:nvSpPr>
        <p:spPr>
          <a:xfrm>
            <a:off x="1028700" y="1123950"/>
            <a:ext cx="14241000" cy="2709900"/>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11003" b="1">
                <a:solidFill>
                  <a:srgbClr val="00569E"/>
                </a:solidFill>
                <a:latin typeface="Poppins"/>
                <a:ea typeface="Poppins"/>
                <a:cs typeface="Poppins"/>
                <a:sym typeface="Poppins"/>
              </a:rPr>
              <a:t>CLICK TO EDIT</a:t>
            </a:r>
            <a:endParaRPr sz="11003" b="1">
              <a:solidFill>
                <a:srgbClr val="00569E"/>
              </a:solidFill>
              <a:latin typeface="Poppins"/>
              <a:ea typeface="Poppins"/>
              <a:cs typeface="Poppins"/>
              <a:sym typeface="Poppins"/>
            </a:endParaRPr>
          </a:p>
          <a:p>
            <a:pPr marL="0" marR="0" lvl="0" indent="0" algn="l" rtl="0">
              <a:lnSpc>
                <a:spcPct val="80000"/>
              </a:lnSpc>
              <a:spcBef>
                <a:spcPts val="0"/>
              </a:spcBef>
              <a:spcAft>
                <a:spcPts val="0"/>
              </a:spcAft>
              <a:buNone/>
            </a:pPr>
            <a:r>
              <a:rPr lang="en-US" sz="11003" b="1">
                <a:solidFill>
                  <a:srgbClr val="00569E"/>
                </a:solidFill>
                <a:latin typeface="Poppins"/>
                <a:ea typeface="Poppins"/>
                <a:cs typeface="Poppins"/>
                <a:sym typeface="Poppins"/>
              </a:rPr>
              <a:t>THEME TITLE STYLE</a:t>
            </a:r>
            <a:endParaRPr sz="11003" b="1">
              <a:solidFill>
                <a:srgbClr val="00569E"/>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rgbClr val="F0F0F0"/>
        </a:solid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body" idx="1"/>
          </p:nvPr>
        </p:nvSpPr>
        <p:spPr>
          <a:xfrm>
            <a:off x="457200" y="3946075"/>
            <a:ext cx="8229600" cy="5987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Font typeface="Poppins"/>
              <a:buChar char="•"/>
              <a:defRPr>
                <a:latin typeface="Poppins"/>
                <a:ea typeface="Poppins"/>
                <a:cs typeface="Poppins"/>
                <a:sym typeface="Poppins"/>
              </a:defRPr>
            </a:lvl1pPr>
            <a:lvl2pPr marL="914400" lvl="1" indent="-342900" algn="l">
              <a:spcBef>
                <a:spcPts val="360"/>
              </a:spcBef>
              <a:spcAft>
                <a:spcPts val="0"/>
              </a:spcAft>
              <a:buClr>
                <a:schemeClr val="dk1"/>
              </a:buClr>
              <a:buSzPts val="1800"/>
              <a:buFont typeface="Poppins"/>
              <a:buChar char="–"/>
              <a:defRPr>
                <a:latin typeface="Poppins"/>
                <a:ea typeface="Poppins"/>
                <a:cs typeface="Poppins"/>
                <a:sym typeface="Poppins"/>
              </a:defRPr>
            </a:lvl2pPr>
            <a:lvl3pPr marL="1371600" lvl="2" indent="-342900" algn="l">
              <a:spcBef>
                <a:spcPts val="360"/>
              </a:spcBef>
              <a:spcAft>
                <a:spcPts val="0"/>
              </a:spcAft>
              <a:buClr>
                <a:schemeClr val="dk1"/>
              </a:buClr>
              <a:buSzPts val="1800"/>
              <a:buFont typeface="Poppins"/>
              <a:buChar char="•"/>
              <a:defRPr>
                <a:latin typeface="Poppins"/>
                <a:ea typeface="Poppins"/>
                <a:cs typeface="Poppins"/>
                <a:sym typeface="Poppins"/>
              </a:defRPr>
            </a:lvl3pPr>
            <a:lvl4pPr marL="1828800" lvl="3" indent="-342900" algn="l">
              <a:spcBef>
                <a:spcPts val="360"/>
              </a:spcBef>
              <a:spcAft>
                <a:spcPts val="0"/>
              </a:spcAft>
              <a:buClr>
                <a:schemeClr val="dk1"/>
              </a:buClr>
              <a:buSzPts val="1800"/>
              <a:buFont typeface="Poppins"/>
              <a:buChar char="–"/>
              <a:defRPr>
                <a:latin typeface="Poppins"/>
                <a:ea typeface="Poppins"/>
                <a:cs typeface="Poppins"/>
                <a:sym typeface="Poppins"/>
              </a:defRPr>
            </a:lvl4pPr>
            <a:lvl5pPr marL="2286000" lvl="4" indent="-342900" algn="l">
              <a:spcBef>
                <a:spcPts val="360"/>
              </a:spcBef>
              <a:spcAft>
                <a:spcPts val="0"/>
              </a:spcAft>
              <a:buClr>
                <a:schemeClr val="dk1"/>
              </a:buClr>
              <a:buSzPts val="1800"/>
              <a:buFont typeface="Poppins"/>
              <a:buChar char="»"/>
              <a:defRPr>
                <a:latin typeface="Poppins"/>
                <a:ea typeface="Poppins"/>
                <a:cs typeface="Poppins"/>
                <a:sym typeface="Poppins"/>
              </a:defRPr>
            </a:lvl5pPr>
            <a:lvl6pPr marL="2743200" lvl="5" indent="-342900" algn="l">
              <a:spcBef>
                <a:spcPts val="360"/>
              </a:spcBef>
              <a:spcAft>
                <a:spcPts val="0"/>
              </a:spcAft>
              <a:buClr>
                <a:schemeClr val="dk1"/>
              </a:buClr>
              <a:buSzPts val="1800"/>
              <a:buFont typeface="Poppins"/>
              <a:buChar char="•"/>
              <a:defRPr>
                <a:latin typeface="Poppins"/>
                <a:ea typeface="Poppins"/>
                <a:cs typeface="Poppins"/>
                <a:sym typeface="Poppins"/>
              </a:defRPr>
            </a:lvl6pPr>
            <a:lvl7pPr marL="3200400" lvl="6" indent="-342900" algn="l">
              <a:spcBef>
                <a:spcPts val="360"/>
              </a:spcBef>
              <a:spcAft>
                <a:spcPts val="0"/>
              </a:spcAft>
              <a:buClr>
                <a:schemeClr val="dk1"/>
              </a:buClr>
              <a:buSzPts val="1800"/>
              <a:buFont typeface="Poppins"/>
              <a:buChar char="•"/>
              <a:defRPr>
                <a:latin typeface="Poppins"/>
                <a:ea typeface="Poppins"/>
                <a:cs typeface="Poppins"/>
                <a:sym typeface="Poppins"/>
              </a:defRPr>
            </a:lvl7pPr>
            <a:lvl8pPr marL="3657600" lvl="7" indent="-342900" algn="l">
              <a:spcBef>
                <a:spcPts val="360"/>
              </a:spcBef>
              <a:spcAft>
                <a:spcPts val="0"/>
              </a:spcAft>
              <a:buClr>
                <a:schemeClr val="dk1"/>
              </a:buClr>
              <a:buSzPts val="1800"/>
              <a:buFont typeface="Poppins"/>
              <a:buChar char="•"/>
              <a:defRPr>
                <a:latin typeface="Poppins"/>
                <a:ea typeface="Poppins"/>
                <a:cs typeface="Poppins"/>
                <a:sym typeface="Poppins"/>
              </a:defRPr>
            </a:lvl8pPr>
            <a:lvl9pPr marL="4114800" lvl="8" indent="-342900" algn="l">
              <a:spcBef>
                <a:spcPts val="360"/>
              </a:spcBef>
              <a:spcAft>
                <a:spcPts val="0"/>
              </a:spcAft>
              <a:buClr>
                <a:schemeClr val="dk1"/>
              </a:buClr>
              <a:buSzPts val="1800"/>
              <a:buFont typeface="Poppins"/>
              <a:buChar char="•"/>
              <a:defRPr>
                <a:latin typeface="Poppins"/>
                <a:ea typeface="Poppins"/>
                <a:cs typeface="Poppins"/>
                <a:sym typeface="Poppins"/>
              </a:defRPr>
            </a:lvl9pPr>
          </a:lstStyle>
          <a:p>
            <a:endParaRPr/>
          </a:p>
        </p:txBody>
      </p:sp>
      <p:sp>
        <p:nvSpPr>
          <p:cNvPr id="18" name="Google Shape;18;p4"/>
          <p:cNvSpPr/>
          <p:nvPr/>
        </p:nvSpPr>
        <p:spPr>
          <a:xfrm>
            <a:off x="8481250" y="12"/>
            <a:ext cx="9806732" cy="10286957"/>
          </a:xfrm>
          <a:custGeom>
            <a:avLst/>
            <a:gdLst/>
            <a:ahLst/>
            <a:cxnLst/>
            <a:rect l="l" t="t" r="r" b="b"/>
            <a:pathLst>
              <a:path w="2052777" h="2489824" extrusionOk="0">
                <a:moveTo>
                  <a:pt x="12780" y="0"/>
                </a:moveTo>
                <a:lnTo>
                  <a:pt x="2039997" y="0"/>
                </a:lnTo>
                <a:cubicBezTo>
                  <a:pt x="2047055" y="0"/>
                  <a:pt x="2052777" y="5722"/>
                  <a:pt x="2052777" y="12780"/>
                </a:cubicBezTo>
                <a:lnTo>
                  <a:pt x="2052777" y="2477045"/>
                </a:lnTo>
                <a:cubicBezTo>
                  <a:pt x="2052777" y="2484102"/>
                  <a:pt x="2047055" y="2489824"/>
                  <a:pt x="2039997" y="2489824"/>
                </a:cubicBezTo>
                <a:lnTo>
                  <a:pt x="12780" y="2489824"/>
                </a:lnTo>
                <a:cubicBezTo>
                  <a:pt x="5722" y="2489824"/>
                  <a:pt x="0" y="2484102"/>
                  <a:pt x="0" y="2477045"/>
                </a:cubicBezTo>
                <a:lnTo>
                  <a:pt x="0" y="12780"/>
                </a:lnTo>
                <a:cubicBezTo>
                  <a:pt x="0" y="5722"/>
                  <a:pt x="5722" y="0"/>
                  <a:pt x="12780"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p:nvPr/>
        </p:nvSpPr>
        <p:spPr>
          <a:xfrm>
            <a:off x="457200" y="635000"/>
            <a:ext cx="7407600" cy="27705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US" sz="7000" b="1">
                <a:solidFill>
                  <a:srgbClr val="00569E"/>
                </a:solidFill>
                <a:latin typeface="Poppins"/>
                <a:ea typeface="Poppins"/>
                <a:cs typeface="Poppins"/>
                <a:sym typeface="Poppins"/>
              </a:rPr>
              <a:t>CLICK TO EDIT</a:t>
            </a:r>
            <a:endParaRPr sz="7000" b="1">
              <a:solidFill>
                <a:srgbClr val="00569E"/>
              </a:solidFill>
              <a:latin typeface="Poppins"/>
              <a:ea typeface="Poppins"/>
              <a:cs typeface="Poppins"/>
              <a:sym typeface="Poppins"/>
            </a:endParaRPr>
          </a:p>
          <a:p>
            <a:pPr marL="0" lvl="0" indent="0" algn="l" rtl="0">
              <a:lnSpc>
                <a:spcPct val="80000"/>
              </a:lnSpc>
              <a:spcBef>
                <a:spcPts val="0"/>
              </a:spcBef>
              <a:spcAft>
                <a:spcPts val="0"/>
              </a:spcAft>
              <a:buNone/>
            </a:pPr>
            <a:r>
              <a:rPr lang="en-US" sz="7000" b="1">
                <a:solidFill>
                  <a:srgbClr val="00569E"/>
                </a:solidFill>
                <a:latin typeface="Poppins"/>
                <a:ea typeface="Poppins"/>
                <a:cs typeface="Poppins"/>
                <a:sym typeface="Poppins"/>
              </a:rPr>
              <a:t>THEME TITLE STYLE</a:t>
            </a:r>
            <a:endParaRPr sz="7000" b="1">
              <a:solidFill>
                <a:srgbClr val="00569E"/>
              </a:solidFill>
              <a:latin typeface="Poppins"/>
              <a:ea typeface="Poppins"/>
              <a:cs typeface="Poppins"/>
              <a:sym typeface="Poppins"/>
            </a:endParaRPr>
          </a:p>
        </p:txBody>
      </p:sp>
      <p:graphicFrame>
        <p:nvGraphicFramePr>
          <p:cNvPr id="20" name="Google Shape;20;p4"/>
          <p:cNvGraphicFramePr/>
          <p:nvPr/>
        </p:nvGraphicFramePr>
        <p:xfrm>
          <a:off x="10204349" y="1780449"/>
          <a:ext cx="3000000" cy="3000000"/>
        </p:xfrm>
        <a:graphic>
          <a:graphicData uri="http://schemas.openxmlformats.org/drawingml/2006/table">
            <a:tbl>
              <a:tblPr>
                <a:noFill/>
                <a:tableStyleId>{2ED01079-DA22-4972-B7E5-D0FA10F8A72A}</a:tableStyleId>
              </a:tblPr>
              <a:tblGrid>
                <a:gridCol w="5534125">
                  <a:extLst>
                    <a:ext uri="{9D8B030D-6E8A-4147-A177-3AD203B41FA5}">
                      <a16:colId xmlns:a16="http://schemas.microsoft.com/office/drawing/2014/main" val="20000"/>
                    </a:ext>
                  </a:extLst>
                </a:gridCol>
                <a:gridCol w="796675">
                  <a:extLst>
                    <a:ext uri="{9D8B030D-6E8A-4147-A177-3AD203B41FA5}">
                      <a16:colId xmlns:a16="http://schemas.microsoft.com/office/drawing/2014/main" val="20001"/>
                    </a:ext>
                  </a:extLst>
                </a:gridCol>
              </a:tblGrid>
              <a:tr h="981175">
                <a:tc>
                  <a:txBody>
                    <a:bodyPr/>
                    <a:lstStyle/>
                    <a:p>
                      <a:pPr marL="0" marR="0" lvl="0" indent="0" algn="l" rtl="0">
                        <a:lnSpc>
                          <a:spcPct val="140013"/>
                        </a:lnSpc>
                        <a:spcBef>
                          <a:spcPts val="0"/>
                        </a:spcBef>
                        <a:spcAft>
                          <a:spcPts val="0"/>
                        </a:spcAft>
                        <a:buNone/>
                      </a:pPr>
                      <a:r>
                        <a:rPr lang="en-US" sz="3000">
                          <a:solidFill>
                            <a:srgbClr val="FFFFFF"/>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3</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0"/>
                  </a:ext>
                </a:extLst>
              </a:tr>
              <a:tr h="981175">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4</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1"/>
                  </a:ext>
                </a:extLst>
              </a:tr>
              <a:tr h="861325">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5</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2"/>
                  </a:ext>
                </a:extLst>
              </a:tr>
              <a:tr h="973750">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6</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3"/>
                  </a:ext>
                </a:extLst>
              </a:tr>
              <a:tr h="981175">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7</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4"/>
                  </a:ext>
                </a:extLst>
              </a:tr>
              <a:tr h="973750">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u="none" strike="noStrike" cap="none">
                          <a:solidFill>
                            <a:srgbClr val="FFFFFF"/>
                          </a:solidFill>
                          <a:latin typeface="Poppins"/>
                          <a:ea typeface="Poppins"/>
                          <a:cs typeface="Poppins"/>
                          <a:sym typeface="Poppins"/>
                        </a:rPr>
                        <a:t>8</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5"/>
                  </a:ext>
                </a:extLst>
              </a:tr>
              <a:tr h="973750">
                <a:tc>
                  <a:txBody>
                    <a:bodyPr/>
                    <a:lstStyle/>
                    <a:p>
                      <a:pPr marL="0" lvl="0" indent="0" algn="l" rtl="0">
                        <a:lnSpc>
                          <a:spcPct val="140013"/>
                        </a:lnSpc>
                        <a:spcBef>
                          <a:spcPts val="0"/>
                        </a:spcBef>
                        <a:spcAft>
                          <a:spcPts val="0"/>
                        </a:spcAft>
                        <a:buClr>
                          <a:schemeClr val="dk1"/>
                        </a:buClr>
                        <a:buFont typeface="Arial"/>
                        <a:buNone/>
                      </a:pPr>
                      <a:r>
                        <a:rPr lang="en-US" sz="3000">
                          <a:solidFill>
                            <a:schemeClr val="lt1"/>
                          </a:solidFill>
                          <a:latin typeface="Poppins"/>
                          <a:ea typeface="Poppins"/>
                          <a:cs typeface="Poppins"/>
                          <a:sym typeface="Poppins"/>
                        </a:rPr>
                        <a:t>Click to Edit</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r>
                        <a:rPr lang="en-US" sz="3000" b="1">
                          <a:solidFill>
                            <a:srgbClr val="FFFFFF"/>
                          </a:solidFill>
                          <a:latin typeface="Poppins"/>
                          <a:ea typeface="Poppins"/>
                          <a:cs typeface="Poppins"/>
                          <a:sym typeface="Poppins"/>
                        </a:rPr>
                        <a:t>9</a:t>
                      </a: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0F0F0"/>
        </a:solidFill>
        <a:effectLst/>
      </p:bgPr>
    </p:bg>
    <p:spTree>
      <p:nvGrpSpPr>
        <p:cNvPr id="1" name="Shape 21"/>
        <p:cNvGrpSpPr/>
        <p:nvPr/>
      </p:nvGrpSpPr>
      <p:grpSpPr>
        <a:xfrm>
          <a:off x="0" y="0"/>
          <a:ext cx="0" cy="0"/>
          <a:chOff x="0" y="0"/>
          <a:chExt cx="0" cy="0"/>
        </a:xfrm>
      </p:grpSpPr>
      <p:sp>
        <p:nvSpPr>
          <p:cNvPr id="22" name="Google Shape;22;p5"/>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SzPts val="2300"/>
              <a:buFont typeface="Poppins"/>
              <a:buNone/>
              <a:defRPr>
                <a:latin typeface="Poppins"/>
                <a:ea typeface="Poppins"/>
                <a:cs typeface="Poppins"/>
                <a:sym typeface="Poppins"/>
              </a:defRPr>
            </a:lvl1pPr>
            <a:lvl2pPr marL="914400" lvl="1" indent="-228600" algn="l" rtl="0">
              <a:spcBef>
                <a:spcPts val="360"/>
              </a:spcBef>
              <a:spcAft>
                <a:spcPts val="0"/>
              </a:spcAft>
              <a:buSzPts val="2300"/>
              <a:buFont typeface="Poppins"/>
              <a:buNone/>
              <a:defRPr>
                <a:latin typeface="Poppins"/>
                <a:ea typeface="Poppins"/>
                <a:cs typeface="Poppins"/>
                <a:sym typeface="Poppins"/>
              </a:defRPr>
            </a:lvl2pPr>
            <a:lvl3pPr marL="1371600" lvl="2" indent="-228600" algn="l" rtl="0">
              <a:spcBef>
                <a:spcPts val="320"/>
              </a:spcBef>
              <a:spcAft>
                <a:spcPts val="0"/>
              </a:spcAft>
              <a:buSzPts val="2300"/>
              <a:buFont typeface="Poppins"/>
              <a:buNone/>
              <a:defRPr>
                <a:latin typeface="Poppins"/>
                <a:ea typeface="Poppins"/>
                <a:cs typeface="Poppins"/>
                <a:sym typeface="Poppins"/>
              </a:defRPr>
            </a:lvl3pPr>
            <a:lvl4pPr marL="1828800" lvl="3" indent="-228600" algn="l" rtl="0">
              <a:spcBef>
                <a:spcPts val="280"/>
              </a:spcBef>
              <a:spcAft>
                <a:spcPts val="0"/>
              </a:spcAft>
              <a:buSzPts val="2300"/>
              <a:buFont typeface="Poppins"/>
              <a:buNone/>
              <a:defRPr>
                <a:latin typeface="Poppins"/>
                <a:ea typeface="Poppins"/>
                <a:cs typeface="Poppins"/>
                <a:sym typeface="Poppins"/>
              </a:defRPr>
            </a:lvl4pPr>
            <a:lvl5pPr marL="2286000" lvl="4" indent="-228600" algn="l" rtl="0">
              <a:spcBef>
                <a:spcPts val="280"/>
              </a:spcBef>
              <a:spcAft>
                <a:spcPts val="0"/>
              </a:spcAft>
              <a:buSzPts val="2300"/>
              <a:buFont typeface="Poppins"/>
              <a:buNone/>
              <a:defRPr>
                <a:latin typeface="Poppins"/>
                <a:ea typeface="Poppins"/>
                <a:cs typeface="Poppins"/>
                <a:sym typeface="Poppins"/>
              </a:defRPr>
            </a:lvl5pPr>
            <a:lvl6pPr marL="2743200" lvl="5" indent="-228600" algn="l" rtl="0">
              <a:spcBef>
                <a:spcPts val="280"/>
              </a:spcBef>
              <a:spcAft>
                <a:spcPts val="0"/>
              </a:spcAft>
              <a:buSzPts val="2300"/>
              <a:buFont typeface="Poppins"/>
              <a:buNone/>
              <a:defRPr>
                <a:latin typeface="Poppins"/>
                <a:ea typeface="Poppins"/>
                <a:cs typeface="Poppins"/>
                <a:sym typeface="Poppins"/>
              </a:defRPr>
            </a:lvl6pPr>
            <a:lvl7pPr marL="3200400" lvl="6" indent="-228600" algn="l" rtl="0">
              <a:spcBef>
                <a:spcPts val="280"/>
              </a:spcBef>
              <a:spcAft>
                <a:spcPts val="0"/>
              </a:spcAft>
              <a:buSzPts val="2300"/>
              <a:buFont typeface="Poppins"/>
              <a:buNone/>
              <a:defRPr>
                <a:latin typeface="Poppins"/>
                <a:ea typeface="Poppins"/>
                <a:cs typeface="Poppins"/>
                <a:sym typeface="Poppins"/>
              </a:defRPr>
            </a:lvl7pPr>
            <a:lvl8pPr marL="3657600" lvl="7" indent="-228600" algn="l" rtl="0">
              <a:spcBef>
                <a:spcPts val="280"/>
              </a:spcBef>
              <a:spcAft>
                <a:spcPts val="0"/>
              </a:spcAft>
              <a:buSzPts val="2300"/>
              <a:buFont typeface="Poppins"/>
              <a:buNone/>
              <a:defRPr>
                <a:latin typeface="Poppins"/>
                <a:ea typeface="Poppins"/>
                <a:cs typeface="Poppins"/>
                <a:sym typeface="Poppins"/>
              </a:defRPr>
            </a:lvl8pPr>
            <a:lvl9pPr marL="4114800" lvl="8" indent="-228600" algn="l" rtl="0">
              <a:spcBef>
                <a:spcPts val="280"/>
              </a:spcBef>
              <a:spcAft>
                <a:spcPts val="0"/>
              </a:spcAft>
              <a:buSzPts val="2300"/>
              <a:buFont typeface="Poppins"/>
              <a:buNone/>
              <a:defRPr>
                <a:latin typeface="Poppins"/>
                <a:ea typeface="Poppins"/>
                <a:cs typeface="Poppins"/>
                <a:sym typeface="Poppins"/>
              </a:defRPr>
            </a:lvl9pPr>
          </a:lstStyle>
          <a:p>
            <a:endParaRPr/>
          </a:p>
        </p:txBody>
      </p:sp>
      <p:sp>
        <p:nvSpPr>
          <p:cNvPr id="23" name="Google Shape;23;p5"/>
          <p:cNvSpPr txBox="1"/>
          <p:nvPr/>
        </p:nvSpPr>
        <p:spPr>
          <a:xfrm>
            <a:off x="843625" y="4406900"/>
            <a:ext cx="6961500" cy="3632700"/>
          </a:xfrm>
          <a:prstGeom prst="rect">
            <a:avLst/>
          </a:prstGeom>
          <a:noFill/>
          <a:ln>
            <a:noFill/>
          </a:ln>
        </p:spPr>
        <p:txBody>
          <a:bodyPr spcFirstLastPara="1" wrap="square" lIns="91425" tIns="91425" rIns="91425" bIns="91425" anchor="t" anchorCtr="0">
            <a:spAutoFit/>
          </a:bodyPr>
          <a:lstStyle/>
          <a:p>
            <a:pPr marL="0" lvl="0" indent="0" algn="l" rtl="0">
              <a:lnSpc>
                <a:spcPct val="80000"/>
              </a:lnSpc>
              <a:spcBef>
                <a:spcPts val="0"/>
              </a:spcBef>
              <a:spcAft>
                <a:spcPts val="0"/>
              </a:spcAft>
              <a:buNone/>
            </a:pPr>
            <a:r>
              <a:rPr lang="en-US" sz="7000" b="1">
                <a:solidFill>
                  <a:srgbClr val="00569E"/>
                </a:solidFill>
                <a:latin typeface="Poppins"/>
                <a:ea typeface="Poppins"/>
                <a:cs typeface="Poppins"/>
                <a:sym typeface="Poppins"/>
              </a:rPr>
              <a:t>CLICK TO EDIT</a:t>
            </a:r>
            <a:endParaRPr sz="7000" b="1">
              <a:solidFill>
                <a:srgbClr val="00569E"/>
              </a:solidFill>
              <a:latin typeface="Poppins"/>
              <a:ea typeface="Poppins"/>
              <a:cs typeface="Poppins"/>
              <a:sym typeface="Poppins"/>
            </a:endParaRPr>
          </a:p>
          <a:p>
            <a:pPr marL="0" lvl="0" indent="0" algn="l" rtl="0">
              <a:lnSpc>
                <a:spcPct val="80000"/>
              </a:lnSpc>
              <a:spcBef>
                <a:spcPts val="0"/>
              </a:spcBef>
              <a:spcAft>
                <a:spcPts val="0"/>
              </a:spcAft>
              <a:buNone/>
            </a:pPr>
            <a:r>
              <a:rPr lang="en-US" sz="7000" b="1">
                <a:solidFill>
                  <a:srgbClr val="00569E"/>
                </a:solidFill>
                <a:latin typeface="Poppins"/>
                <a:ea typeface="Poppins"/>
                <a:cs typeface="Poppins"/>
                <a:sym typeface="Poppins"/>
              </a:rPr>
              <a:t>THEME TITLE STYLE</a:t>
            </a:r>
            <a:endParaRPr sz="7000" b="1">
              <a:solidFill>
                <a:srgbClr val="00569E"/>
              </a:solidFill>
              <a:latin typeface="Poppins"/>
              <a:ea typeface="Poppins"/>
              <a:cs typeface="Poppins"/>
              <a:sym typeface="Poppins"/>
            </a:endParaRPr>
          </a:p>
          <a:p>
            <a:pPr marL="0" lvl="0" indent="0" algn="l" rtl="0">
              <a:lnSpc>
                <a:spcPct val="80000"/>
              </a:lnSpc>
              <a:spcBef>
                <a:spcPts val="0"/>
              </a:spcBef>
              <a:spcAft>
                <a:spcPts val="0"/>
              </a:spcAft>
              <a:buNone/>
            </a:pPr>
            <a:endParaRPr sz="7000" b="1">
              <a:solidFill>
                <a:srgbClr val="00569E"/>
              </a:solidFill>
              <a:latin typeface="Poppins"/>
              <a:ea typeface="Poppins"/>
              <a:cs typeface="Poppins"/>
              <a:sym typeface="Poppins"/>
            </a:endParaRPr>
          </a:p>
        </p:txBody>
      </p:sp>
      <p:pic>
        <p:nvPicPr>
          <p:cNvPr id="24" name="Google Shape;24;p5"/>
          <p:cNvPicPr preferRelativeResize="0"/>
          <p:nvPr/>
        </p:nvPicPr>
        <p:blipFill>
          <a:blip r:embed="rId2">
            <a:alphaModFix/>
          </a:blip>
          <a:stretch>
            <a:fillRect/>
          </a:stretch>
        </p:blipFill>
        <p:spPr>
          <a:xfrm>
            <a:off x="9143987" y="493753"/>
            <a:ext cx="8428401" cy="9291525"/>
          </a:xfrm>
          <a:prstGeom prst="rect">
            <a:avLst/>
          </a:prstGeom>
          <a:noFill/>
          <a:ln>
            <a:noFill/>
          </a:ln>
        </p:spPr>
      </p:pic>
      <p:sp>
        <p:nvSpPr>
          <p:cNvPr id="25" name="Google Shape;25;p5"/>
          <p:cNvSpPr/>
          <p:nvPr/>
        </p:nvSpPr>
        <p:spPr>
          <a:xfrm>
            <a:off x="8141647" y="-2599606"/>
            <a:ext cx="4287457" cy="428745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13739832" y="8143040"/>
            <a:ext cx="4287457" cy="4287457"/>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solidFill>
          <a:srgbClr val="F0F0F0"/>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a:blip r:embed="rId2">
            <a:alphaModFix/>
          </a:blip>
          <a:stretch>
            <a:fillRect/>
          </a:stretch>
        </p:blipFill>
        <p:spPr>
          <a:xfrm>
            <a:off x="0" y="0"/>
            <a:ext cx="18288000" cy="5143500"/>
          </a:xfrm>
          <a:prstGeom prst="rect">
            <a:avLst/>
          </a:prstGeom>
          <a:noFill/>
          <a:ln>
            <a:noFill/>
          </a:ln>
        </p:spPr>
      </p:pic>
      <p:sp>
        <p:nvSpPr>
          <p:cNvPr id="29" name="Google Shape;29;p6"/>
          <p:cNvSpPr/>
          <p:nvPr/>
        </p:nvSpPr>
        <p:spPr>
          <a:xfrm>
            <a:off x="1750959" y="4191249"/>
            <a:ext cx="1905000" cy="1905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a:off x="6044819" y="4191249"/>
            <a:ext cx="1905000" cy="1905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a:off x="10338678" y="4191249"/>
            <a:ext cx="1905000" cy="1905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6"/>
          <p:cNvSpPr/>
          <p:nvPr/>
        </p:nvSpPr>
        <p:spPr>
          <a:xfrm>
            <a:off x="14632538" y="4191249"/>
            <a:ext cx="1905000" cy="19050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txBox="1"/>
          <p:nvPr/>
        </p:nvSpPr>
        <p:spPr>
          <a:xfrm>
            <a:off x="2136141" y="4773613"/>
            <a:ext cx="1134000" cy="769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FDFDFD"/>
                </a:solidFill>
                <a:latin typeface="Poppins"/>
                <a:ea typeface="Poppins"/>
                <a:cs typeface="Poppins"/>
                <a:sym typeface="Poppins"/>
              </a:rPr>
              <a:t>1</a:t>
            </a:r>
            <a:endParaRPr/>
          </a:p>
        </p:txBody>
      </p:sp>
      <p:sp>
        <p:nvSpPr>
          <p:cNvPr id="34" name="Google Shape;34;p6"/>
          <p:cNvSpPr txBox="1"/>
          <p:nvPr/>
        </p:nvSpPr>
        <p:spPr>
          <a:xfrm>
            <a:off x="6430000" y="4773613"/>
            <a:ext cx="1134000" cy="769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FDFDFD"/>
                </a:solidFill>
                <a:latin typeface="Poppins"/>
                <a:ea typeface="Poppins"/>
                <a:cs typeface="Poppins"/>
                <a:sym typeface="Poppins"/>
              </a:rPr>
              <a:t>2</a:t>
            </a:r>
            <a:endParaRPr/>
          </a:p>
        </p:txBody>
      </p:sp>
      <p:sp>
        <p:nvSpPr>
          <p:cNvPr id="35" name="Google Shape;35;p6"/>
          <p:cNvSpPr txBox="1"/>
          <p:nvPr/>
        </p:nvSpPr>
        <p:spPr>
          <a:xfrm>
            <a:off x="10723860" y="4773613"/>
            <a:ext cx="1134000" cy="769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FDFDFD"/>
                </a:solidFill>
                <a:latin typeface="Poppins"/>
                <a:ea typeface="Poppins"/>
                <a:cs typeface="Poppins"/>
                <a:sym typeface="Poppins"/>
              </a:rPr>
              <a:t>3</a:t>
            </a:r>
            <a:endParaRPr/>
          </a:p>
        </p:txBody>
      </p:sp>
      <p:sp>
        <p:nvSpPr>
          <p:cNvPr id="36" name="Google Shape;36;p6"/>
          <p:cNvSpPr txBox="1"/>
          <p:nvPr/>
        </p:nvSpPr>
        <p:spPr>
          <a:xfrm>
            <a:off x="15017719" y="4773613"/>
            <a:ext cx="1134000" cy="7695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5000" b="1" i="0" u="none" strike="noStrike" cap="none">
                <a:solidFill>
                  <a:srgbClr val="FDFDFD"/>
                </a:solidFill>
                <a:latin typeface="Poppins"/>
                <a:ea typeface="Poppins"/>
                <a:cs typeface="Poppins"/>
                <a:sym typeface="Poppins"/>
              </a:rPr>
              <a:t>4</a:t>
            </a:r>
            <a:endParaRPr/>
          </a:p>
        </p:txBody>
      </p:sp>
      <p:sp>
        <p:nvSpPr>
          <p:cNvPr id="37" name="Google Shape;37;p6"/>
          <p:cNvSpPr txBox="1"/>
          <p:nvPr/>
        </p:nvSpPr>
        <p:spPr>
          <a:xfrm>
            <a:off x="1322925" y="608550"/>
            <a:ext cx="10292400" cy="1908600"/>
          </a:xfrm>
          <a:prstGeom prst="rect">
            <a:avLst/>
          </a:prstGeom>
          <a:noFill/>
          <a:ln>
            <a:noFill/>
          </a:ln>
        </p:spPr>
        <p:txBody>
          <a:bodyPr spcFirstLastPara="1" wrap="square" lIns="91425" tIns="91425" rIns="91425" bIns="91425" anchor="ctr" anchorCtr="0">
            <a:spAutoFit/>
          </a:bodyPr>
          <a:lstStyle/>
          <a:p>
            <a:pPr marL="0" lvl="0" indent="0" algn="l" rtl="0">
              <a:lnSpc>
                <a:spcPct val="80000"/>
              </a:lnSpc>
              <a:spcBef>
                <a:spcPts val="0"/>
              </a:spcBef>
              <a:spcAft>
                <a:spcPts val="0"/>
              </a:spcAft>
              <a:buNone/>
            </a:pPr>
            <a:r>
              <a:rPr lang="en-US" sz="7000" b="1">
                <a:solidFill>
                  <a:schemeClr val="lt1"/>
                </a:solidFill>
                <a:latin typeface="Poppins"/>
                <a:ea typeface="Poppins"/>
                <a:cs typeface="Poppins"/>
                <a:sym typeface="Poppins"/>
              </a:rPr>
              <a:t>CLICK TO EDIT</a:t>
            </a:r>
            <a:endParaRPr sz="7000" b="1">
              <a:solidFill>
                <a:schemeClr val="lt1"/>
              </a:solidFill>
              <a:latin typeface="Poppins"/>
              <a:ea typeface="Poppins"/>
              <a:cs typeface="Poppins"/>
              <a:sym typeface="Poppins"/>
            </a:endParaRPr>
          </a:p>
          <a:p>
            <a:pPr marL="0" lvl="0" indent="0" algn="l" rtl="0">
              <a:lnSpc>
                <a:spcPct val="80000"/>
              </a:lnSpc>
              <a:spcBef>
                <a:spcPts val="0"/>
              </a:spcBef>
              <a:spcAft>
                <a:spcPts val="0"/>
              </a:spcAft>
              <a:buNone/>
            </a:pPr>
            <a:r>
              <a:rPr lang="en-US" sz="7000" b="1">
                <a:solidFill>
                  <a:schemeClr val="lt1"/>
                </a:solidFill>
                <a:latin typeface="Poppins"/>
                <a:ea typeface="Poppins"/>
                <a:cs typeface="Poppins"/>
                <a:sym typeface="Poppins"/>
              </a:rPr>
              <a:t>THEME TITLE STYLE</a:t>
            </a:r>
            <a:endParaRPr>
              <a:solidFill>
                <a:schemeClr val="lt1"/>
              </a:solidFill>
            </a:endParaRPr>
          </a:p>
        </p:txBody>
      </p:sp>
      <p:sp>
        <p:nvSpPr>
          <p:cNvPr id="38" name="Google Shape;38;p6"/>
          <p:cNvSpPr txBox="1">
            <a:spLocks noGrp="1"/>
          </p:cNvSpPr>
          <p:nvPr>
            <p:ph type="body" idx="1"/>
          </p:nvPr>
        </p:nvSpPr>
        <p:spPr>
          <a:xfrm>
            <a:off x="683850" y="6574358"/>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Font typeface="Poppins"/>
              <a:buChar char="•"/>
              <a:defRPr sz="2800">
                <a:latin typeface="Poppins"/>
                <a:ea typeface="Poppins"/>
                <a:cs typeface="Poppins"/>
                <a:sym typeface="Poppins"/>
              </a:defRPr>
            </a:lvl1pPr>
            <a:lvl2pPr marL="914400" lvl="1" indent="-381000" algn="l" rtl="0">
              <a:spcBef>
                <a:spcPts val="480"/>
              </a:spcBef>
              <a:spcAft>
                <a:spcPts val="0"/>
              </a:spcAft>
              <a:buClr>
                <a:schemeClr val="dk1"/>
              </a:buClr>
              <a:buSzPts val="2400"/>
              <a:buFont typeface="Poppins"/>
              <a:buChar char="–"/>
              <a:defRPr sz="2400">
                <a:latin typeface="Poppins"/>
                <a:ea typeface="Poppins"/>
                <a:cs typeface="Poppins"/>
                <a:sym typeface="Poppins"/>
              </a:defRPr>
            </a:lvl2pPr>
            <a:lvl3pPr marL="1371600" lvl="2" indent="-355600" algn="l" rtl="0">
              <a:spcBef>
                <a:spcPts val="400"/>
              </a:spcBef>
              <a:spcAft>
                <a:spcPts val="0"/>
              </a:spcAft>
              <a:buClr>
                <a:schemeClr val="dk1"/>
              </a:buClr>
              <a:buSzPts val="2000"/>
              <a:buFont typeface="Poppins"/>
              <a:buChar char="•"/>
              <a:defRPr sz="2000">
                <a:latin typeface="Poppins"/>
                <a:ea typeface="Poppins"/>
                <a:cs typeface="Poppins"/>
                <a:sym typeface="Poppins"/>
              </a:defRPr>
            </a:lvl3pPr>
            <a:lvl4pPr marL="1828800" lvl="3"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4pPr>
            <a:lvl5pPr marL="2286000" lvl="4"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5pPr>
            <a:lvl6pPr marL="2743200" lvl="5"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6pPr>
            <a:lvl7pPr marL="3200400" lvl="6"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7pPr>
            <a:lvl8pPr marL="3657600" lvl="7"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8pPr>
            <a:lvl9pPr marL="4114800" lvl="8"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9pPr>
          </a:lstStyle>
          <a:p>
            <a:endParaRPr/>
          </a:p>
        </p:txBody>
      </p:sp>
      <p:sp>
        <p:nvSpPr>
          <p:cNvPr id="39" name="Google Shape;39;p6"/>
          <p:cNvSpPr txBox="1">
            <a:spLocks noGrp="1"/>
          </p:cNvSpPr>
          <p:nvPr>
            <p:ph type="body" idx="2"/>
          </p:nvPr>
        </p:nvSpPr>
        <p:spPr>
          <a:xfrm>
            <a:off x="9271550" y="6574358"/>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Font typeface="Poppins"/>
              <a:buChar char="•"/>
              <a:defRPr sz="2800">
                <a:latin typeface="Poppins"/>
                <a:ea typeface="Poppins"/>
                <a:cs typeface="Poppins"/>
                <a:sym typeface="Poppins"/>
              </a:defRPr>
            </a:lvl1pPr>
            <a:lvl2pPr marL="914400" lvl="1" indent="-381000" algn="l" rtl="0">
              <a:spcBef>
                <a:spcPts val="480"/>
              </a:spcBef>
              <a:spcAft>
                <a:spcPts val="0"/>
              </a:spcAft>
              <a:buClr>
                <a:schemeClr val="dk1"/>
              </a:buClr>
              <a:buSzPts val="2400"/>
              <a:buFont typeface="Poppins"/>
              <a:buChar char="–"/>
              <a:defRPr sz="2400">
                <a:latin typeface="Poppins"/>
                <a:ea typeface="Poppins"/>
                <a:cs typeface="Poppins"/>
                <a:sym typeface="Poppins"/>
              </a:defRPr>
            </a:lvl2pPr>
            <a:lvl3pPr marL="1371600" lvl="2" indent="-355600" algn="l" rtl="0">
              <a:spcBef>
                <a:spcPts val="400"/>
              </a:spcBef>
              <a:spcAft>
                <a:spcPts val="0"/>
              </a:spcAft>
              <a:buClr>
                <a:schemeClr val="dk1"/>
              </a:buClr>
              <a:buSzPts val="2000"/>
              <a:buFont typeface="Poppins"/>
              <a:buChar char="•"/>
              <a:defRPr sz="2000">
                <a:latin typeface="Poppins"/>
                <a:ea typeface="Poppins"/>
                <a:cs typeface="Poppins"/>
                <a:sym typeface="Poppins"/>
              </a:defRPr>
            </a:lvl3pPr>
            <a:lvl4pPr marL="1828800" lvl="3"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4pPr>
            <a:lvl5pPr marL="2286000" lvl="4"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5pPr>
            <a:lvl6pPr marL="2743200" lvl="5"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6pPr>
            <a:lvl7pPr marL="3200400" lvl="6"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7pPr>
            <a:lvl8pPr marL="3657600" lvl="7"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8pPr>
            <a:lvl9pPr marL="4114800" lvl="8"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9pPr>
          </a:lstStyle>
          <a:p>
            <a:endParaRPr/>
          </a:p>
        </p:txBody>
      </p:sp>
      <p:sp>
        <p:nvSpPr>
          <p:cNvPr id="40" name="Google Shape;40;p6"/>
          <p:cNvSpPr txBox="1">
            <a:spLocks noGrp="1"/>
          </p:cNvSpPr>
          <p:nvPr>
            <p:ph type="body" idx="3"/>
          </p:nvPr>
        </p:nvSpPr>
        <p:spPr>
          <a:xfrm>
            <a:off x="5130100" y="6726758"/>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Font typeface="Poppins"/>
              <a:buChar char="•"/>
              <a:defRPr sz="2800">
                <a:latin typeface="Poppins"/>
                <a:ea typeface="Poppins"/>
                <a:cs typeface="Poppins"/>
                <a:sym typeface="Poppins"/>
              </a:defRPr>
            </a:lvl1pPr>
            <a:lvl2pPr marL="914400" lvl="1" indent="-381000" algn="l" rtl="0">
              <a:spcBef>
                <a:spcPts val="480"/>
              </a:spcBef>
              <a:spcAft>
                <a:spcPts val="0"/>
              </a:spcAft>
              <a:buClr>
                <a:schemeClr val="dk1"/>
              </a:buClr>
              <a:buSzPts val="2400"/>
              <a:buFont typeface="Poppins"/>
              <a:buChar char="–"/>
              <a:defRPr sz="2400">
                <a:latin typeface="Poppins"/>
                <a:ea typeface="Poppins"/>
                <a:cs typeface="Poppins"/>
                <a:sym typeface="Poppins"/>
              </a:defRPr>
            </a:lvl2pPr>
            <a:lvl3pPr marL="1371600" lvl="2" indent="-355600" algn="l" rtl="0">
              <a:spcBef>
                <a:spcPts val="400"/>
              </a:spcBef>
              <a:spcAft>
                <a:spcPts val="0"/>
              </a:spcAft>
              <a:buClr>
                <a:schemeClr val="dk1"/>
              </a:buClr>
              <a:buSzPts val="2000"/>
              <a:buFont typeface="Poppins"/>
              <a:buChar char="•"/>
              <a:defRPr sz="2000">
                <a:latin typeface="Poppins"/>
                <a:ea typeface="Poppins"/>
                <a:cs typeface="Poppins"/>
                <a:sym typeface="Poppins"/>
              </a:defRPr>
            </a:lvl3pPr>
            <a:lvl4pPr marL="1828800" lvl="3"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4pPr>
            <a:lvl5pPr marL="2286000" lvl="4"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5pPr>
            <a:lvl6pPr marL="2743200" lvl="5"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6pPr>
            <a:lvl7pPr marL="3200400" lvl="6"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7pPr>
            <a:lvl8pPr marL="3657600" lvl="7"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8pPr>
            <a:lvl9pPr marL="4114800" lvl="8"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9pPr>
          </a:lstStyle>
          <a:p>
            <a:endParaRPr/>
          </a:p>
        </p:txBody>
      </p:sp>
      <p:sp>
        <p:nvSpPr>
          <p:cNvPr id="41" name="Google Shape;41;p6"/>
          <p:cNvSpPr txBox="1">
            <a:spLocks noGrp="1"/>
          </p:cNvSpPr>
          <p:nvPr>
            <p:ph type="body" idx="4"/>
          </p:nvPr>
        </p:nvSpPr>
        <p:spPr>
          <a:xfrm>
            <a:off x="13565750" y="6574358"/>
            <a:ext cx="4038600" cy="45261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Font typeface="Poppins"/>
              <a:buChar char="•"/>
              <a:defRPr sz="2800">
                <a:latin typeface="Poppins"/>
                <a:ea typeface="Poppins"/>
                <a:cs typeface="Poppins"/>
                <a:sym typeface="Poppins"/>
              </a:defRPr>
            </a:lvl1pPr>
            <a:lvl2pPr marL="914400" lvl="1" indent="-381000" algn="l" rtl="0">
              <a:spcBef>
                <a:spcPts val="480"/>
              </a:spcBef>
              <a:spcAft>
                <a:spcPts val="0"/>
              </a:spcAft>
              <a:buClr>
                <a:schemeClr val="dk1"/>
              </a:buClr>
              <a:buSzPts val="2400"/>
              <a:buFont typeface="Poppins"/>
              <a:buChar char="–"/>
              <a:defRPr sz="2400">
                <a:latin typeface="Poppins"/>
                <a:ea typeface="Poppins"/>
                <a:cs typeface="Poppins"/>
                <a:sym typeface="Poppins"/>
              </a:defRPr>
            </a:lvl2pPr>
            <a:lvl3pPr marL="1371600" lvl="2" indent="-355600" algn="l" rtl="0">
              <a:spcBef>
                <a:spcPts val="400"/>
              </a:spcBef>
              <a:spcAft>
                <a:spcPts val="0"/>
              </a:spcAft>
              <a:buClr>
                <a:schemeClr val="dk1"/>
              </a:buClr>
              <a:buSzPts val="2000"/>
              <a:buFont typeface="Poppins"/>
              <a:buChar char="•"/>
              <a:defRPr sz="2000">
                <a:latin typeface="Poppins"/>
                <a:ea typeface="Poppins"/>
                <a:cs typeface="Poppins"/>
                <a:sym typeface="Poppins"/>
              </a:defRPr>
            </a:lvl3pPr>
            <a:lvl4pPr marL="1828800" lvl="3"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4pPr>
            <a:lvl5pPr marL="2286000" lvl="4"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5pPr>
            <a:lvl6pPr marL="2743200" lvl="5"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6pPr>
            <a:lvl7pPr marL="3200400" lvl="6"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7pPr>
            <a:lvl8pPr marL="3657600" lvl="7"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8pPr>
            <a:lvl9pPr marL="4114800" lvl="8" indent="-342900" algn="l" rtl="0">
              <a:spcBef>
                <a:spcPts val="360"/>
              </a:spcBef>
              <a:spcAft>
                <a:spcPts val="0"/>
              </a:spcAft>
              <a:buClr>
                <a:schemeClr val="dk1"/>
              </a:buClr>
              <a:buSzPts val="1800"/>
              <a:buFont typeface="Poppins"/>
              <a:buChar char="•"/>
              <a:defRPr sz="1800">
                <a:latin typeface="Poppins"/>
                <a:ea typeface="Poppins"/>
                <a:cs typeface="Poppins"/>
                <a:sym typeface="Poppins"/>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rgbClr val="00569E"/>
        </a:solidFill>
        <a:effectLst/>
      </p:bgPr>
    </p:bg>
    <p:spTree>
      <p:nvGrpSpPr>
        <p:cNvPr id="1" name="Shape 42"/>
        <p:cNvGrpSpPr/>
        <p:nvPr/>
      </p:nvGrpSpPr>
      <p:grpSpPr>
        <a:xfrm>
          <a:off x="0" y="0"/>
          <a:ext cx="0" cy="0"/>
          <a:chOff x="0" y="0"/>
          <a:chExt cx="0" cy="0"/>
        </a:xfrm>
      </p:grpSpPr>
      <p:sp>
        <p:nvSpPr>
          <p:cNvPr id="43" name="Google Shape;43;p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45" name="Google Shape;45;p7"/>
          <p:cNvSpPr txBox="1"/>
          <p:nvPr/>
        </p:nvSpPr>
        <p:spPr>
          <a:xfrm>
            <a:off x="2608946" y="6815624"/>
            <a:ext cx="7541700" cy="2322900"/>
          </a:xfrm>
          <a:prstGeom prst="rect">
            <a:avLst/>
          </a:prstGeom>
          <a:noFill/>
          <a:ln>
            <a:noFill/>
          </a:ln>
        </p:spPr>
        <p:txBody>
          <a:bodyPr spcFirstLastPara="1" wrap="square" lIns="0" tIns="0" rIns="0" bIns="0" anchor="t" anchorCtr="0">
            <a:spAutoFit/>
          </a:bodyPr>
          <a:lstStyle/>
          <a:p>
            <a:pPr marL="0" marR="0" lvl="0" indent="0" algn="l" rtl="0">
              <a:lnSpc>
                <a:spcPct val="120004"/>
              </a:lnSpc>
              <a:spcBef>
                <a:spcPts val="0"/>
              </a:spcBef>
              <a:spcAft>
                <a:spcPts val="0"/>
              </a:spcAft>
              <a:buNone/>
            </a:pPr>
            <a:r>
              <a:rPr lang="en-US" sz="15092" b="1" i="0" u="none" strike="noStrike" cap="none">
                <a:solidFill>
                  <a:srgbClr val="FFFFFF"/>
                </a:solidFill>
                <a:latin typeface="Poppins"/>
                <a:ea typeface="Poppins"/>
                <a:cs typeface="Poppins"/>
                <a:sym typeface="Poppins"/>
              </a:rPr>
              <a:t>123,456</a:t>
            </a:r>
            <a:endParaRPr/>
          </a:p>
        </p:txBody>
      </p:sp>
      <p:sp>
        <p:nvSpPr>
          <p:cNvPr id="46" name="Google Shape;46;p7"/>
          <p:cNvSpPr txBox="1"/>
          <p:nvPr/>
        </p:nvSpPr>
        <p:spPr>
          <a:xfrm>
            <a:off x="10667109" y="7506186"/>
            <a:ext cx="5011800" cy="992400"/>
          </a:xfrm>
          <a:prstGeom prst="rect">
            <a:avLst/>
          </a:prstGeom>
          <a:noFill/>
          <a:ln>
            <a:noFill/>
          </a:ln>
        </p:spPr>
        <p:txBody>
          <a:bodyPr spcFirstLastPara="1" wrap="square" lIns="0" tIns="0" rIns="0" bIns="0" anchor="t" anchorCtr="0">
            <a:spAutoFit/>
          </a:bodyPr>
          <a:lstStyle/>
          <a:p>
            <a:pPr marL="0" marR="0" lvl="0" indent="0" algn="just" rtl="0">
              <a:lnSpc>
                <a:spcPct val="115000"/>
              </a:lnSpc>
              <a:spcBef>
                <a:spcPts val="0"/>
              </a:spcBef>
              <a:spcAft>
                <a:spcPts val="0"/>
              </a:spcAft>
              <a:buNone/>
            </a:pPr>
            <a:r>
              <a:rPr lang="en-US" sz="2999">
                <a:solidFill>
                  <a:srgbClr val="F4F4F4"/>
                </a:solidFill>
                <a:latin typeface="Poppins"/>
                <a:ea typeface="Poppins"/>
                <a:cs typeface="Poppins"/>
                <a:sym typeface="Poppins"/>
              </a:rPr>
              <a:t>Click to edit theme title</a:t>
            </a:r>
            <a:endParaRPr sz="2999">
              <a:solidFill>
                <a:srgbClr val="F4F4F4"/>
              </a:solidFill>
              <a:latin typeface="Poppins"/>
              <a:ea typeface="Poppins"/>
              <a:cs typeface="Poppins"/>
              <a:sym typeface="Poppins"/>
            </a:endParaRPr>
          </a:p>
          <a:p>
            <a:pPr marL="0" marR="0" lvl="0" indent="0" algn="just" rtl="0">
              <a:lnSpc>
                <a:spcPct val="115000"/>
              </a:lnSpc>
              <a:spcBef>
                <a:spcPts val="0"/>
              </a:spcBef>
              <a:spcAft>
                <a:spcPts val="0"/>
              </a:spcAft>
              <a:buNone/>
            </a:pPr>
            <a:r>
              <a:rPr lang="en-US" sz="2999">
                <a:solidFill>
                  <a:srgbClr val="F4F4F4"/>
                </a:solidFill>
                <a:latin typeface="Poppins"/>
                <a:ea typeface="Poppins"/>
                <a:cs typeface="Poppins"/>
                <a:sym typeface="Poppins"/>
              </a:rPr>
              <a:t>style</a:t>
            </a:r>
            <a:endParaRPr sz="2999">
              <a:solidFill>
                <a:srgbClr val="F4F4F4"/>
              </a:solidFill>
              <a:latin typeface="Poppins"/>
              <a:ea typeface="Poppins"/>
              <a:cs typeface="Poppins"/>
              <a:sym typeface="Poppins"/>
            </a:endParaRPr>
          </a:p>
        </p:txBody>
      </p:sp>
      <p:pic>
        <p:nvPicPr>
          <p:cNvPr id="47" name="Google Shape;47;p7"/>
          <p:cNvPicPr preferRelativeResize="0"/>
          <p:nvPr/>
        </p:nvPicPr>
        <p:blipFill>
          <a:blip r:embed="rId2">
            <a:alphaModFix/>
          </a:blip>
          <a:stretch>
            <a:fillRect/>
          </a:stretch>
        </p:blipFill>
        <p:spPr>
          <a:xfrm>
            <a:off x="2608950" y="0"/>
            <a:ext cx="13070100" cy="65988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solidFill>
          <a:srgbClr val="F0F0F0"/>
        </a:solidFill>
        <a:effectLst/>
      </p:bgPr>
    </p:bg>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a:stretch/>
        </p:blipFill>
        <p:spPr>
          <a:xfrm>
            <a:off x="9691390" y="1586870"/>
            <a:ext cx="7575066" cy="7515221"/>
          </a:xfrm>
          <a:prstGeom prst="rect">
            <a:avLst/>
          </a:prstGeom>
          <a:noFill/>
          <a:ln>
            <a:noFill/>
          </a:ln>
        </p:spPr>
      </p:pic>
      <p:grpSp>
        <p:nvGrpSpPr>
          <p:cNvPr id="50" name="Google Shape;50;p8"/>
          <p:cNvGrpSpPr/>
          <p:nvPr/>
        </p:nvGrpSpPr>
        <p:grpSpPr>
          <a:xfrm>
            <a:off x="0" y="1982004"/>
            <a:ext cx="9043246" cy="6488806"/>
            <a:chOff x="0" y="-57150"/>
            <a:chExt cx="2188800" cy="1570531"/>
          </a:xfrm>
        </p:grpSpPr>
        <p:sp>
          <p:nvSpPr>
            <p:cNvPr id="51" name="Google Shape;51;p8"/>
            <p:cNvSpPr/>
            <p:nvPr/>
          </p:nvSpPr>
          <p:spPr>
            <a:xfrm>
              <a:off x="0" y="0"/>
              <a:ext cx="2188755" cy="1513381"/>
            </a:xfrm>
            <a:custGeom>
              <a:avLst/>
              <a:gdLst/>
              <a:ahLst/>
              <a:cxnLst/>
              <a:rect l="l" t="t" r="r" b="b"/>
              <a:pathLst>
                <a:path w="2188755" h="1513381" extrusionOk="0">
                  <a:moveTo>
                    <a:pt x="11986" y="0"/>
                  </a:moveTo>
                  <a:lnTo>
                    <a:pt x="2176770" y="0"/>
                  </a:lnTo>
                  <a:cubicBezTo>
                    <a:pt x="2183389" y="0"/>
                    <a:pt x="2188755" y="5366"/>
                    <a:pt x="2188755" y="11986"/>
                  </a:cubicBezTo>
                  <a:lnTo>
                    <a:pt x="2188755" y="1501395"/>
                  </a:lnTo>
                  <a:cubicBezTo>
                    <a:pt x="2188755" y="1508014"/>
                    <a:pt x="2183389" y="1513381"/>
                    <a:pt x="2176770" y="1513381"/>
                  </a:cubicBezTo>
                  <a:lnTo>
                    <a:pt x="11986" y="1513381"/>
                  </a:lnTo>
                  <a:cubicBezTo>
                    <a:pt x="5366" y="1513381"/>
                    <a:pt x="0" y="1508014"/>
                    <a:pt x="0" y="1501395"/>
                  </a:cubicBezTo>
                  <a:lnTo>
                    <a:pt x="0" y="11986"/>
                  </a:lnTo>
                  <a:cubicBezTo>
                    <a:pt x="0" y="5366"/>
                    <a:pt x="5366" y="0"/>
                    <a:pt x="11986"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8"/>
            <p:cNvSpPr txBox="1"/>
            <p:nvPr/>
          </p:nvSpPr>
          <p:spPr>
            <a:xfrm>
              <a:off x="0" y="-57150"/>
              <a:ext cx="2188800" cy="1570500"/>
            </a:xfrm>
            <a:prstGeom prst="rect">
              <a:avLst/>
            </a:prstGeom>
            <a:noFill/>
            <a:ln>
              <a:noFill/>
            </a:ln>
          </p:spPr>
          <p:txBody>
            <a:bodyPr spcFirstLastPara="1" wrap="square" lIns="254000" tIns="254000" rIns="254000" bIns="2540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53" name="Google Shape;53;p8"/>
          <p:cNvSpPr txBox="1"/>
          <p:nvPr/>
        </p:nvSpPr>
        <p:spPr>
          <a:xfrm>
            <a:off x="1028700" y="2830277"/>
            <a:ext cx="7547400" cy="4093800"/>
          </a:xfrm>
          <a:prstGeom prst="rect">
            <a:avLst/>
          </a:prstGeom>
          <a:noFill/>
          <a:ln>
            <a:noFill/>
          </a:ln>
        </p:spPr>
        <p:txBody>
          <a:bodyPr spcFirstLastPara="1" wrap="square" lIns="0" tIns="0" rIns="0" bIns="0" anchor="t" anchorCtr="0">
            <a:spAutoFit/>
          </a:bodyPr>
          <a:lstStyle/>
          <a:p>
            <a:pPr marL="0" marR="0" lvl="0" indent="0" algn="l" rtl="0">
              <a:lnSpc>
                <a:spcPct val="140005"/>
              </a:lnSpc>
              <a:spcBef>
                <a:spcPts val="0"/>
              </a:spcBef>
              <a:spcAft>
                <a:spcPts val="0"/>
              </a:spcAft>
              <a:buNone/>
            </a:pPr>
            <a:r>
              <a:rPr lang="en-US" sz="6999" b="1">
                <a:solidFill>
                  <a:srgbClr val="FFFFFF"/>
                </a:solidFill>
                <a:latin typeface="Poppins"/>
                <a:ea typeface="Poppins"/>
                <a:cs typeface="Poppins"/>
                <a:sym typeface="Poppins"/>
              </a:rPr>
              <a:t>CLICK TO EDIT</a:t>
            </a:r>
            <a:endParaRPr sz="6999" b="1">
              <a:solidFill>
                <a:srgbClr val="FFFFFF"/>
              </a:solidFill>
              <a:latin typeface="Poppins"/>
              <a:ea typeface="Poppins"/>
              <a:cs typeface="Poppins"/>
              <a:sym typeface="Poppins"/>
            </a:endParaRPr>
          </a:p>
          <a:p>
            <a:pPr marL="0" marR="0" lvl="0" indent="0" algn="l" rtl="0">
              <a:lnSpc>
                <a:spcPct val="140005"/>
              </a:lnSpc>
              <a:spcBef>
                <a:spcPts val="0"/>
              </a:spcBef>
              <a:spcAft>
                <a:spcPts val="0"/>
              </a:spcAft>
              <a:buNone/>
            </a:pPr>
            <a:r>
              <a:rPr lang="en-US" sz="6999" b="1">
                <a:solidFill>
                  <a:srgbClr val="FFFFFF"/>
                </a:solidFill>
                <a:latin typeface="Poppins"/>
                <a:ea typeface="Poppins"/>
                <a:cs typeface="Poppins"/>
                <a:sym typeface="Poppins"/>
              </a:rPr>
              <a:t>THEME TITLE STYLE</a:t>
            </a:r>
            <a:endParaRPr sz="6999" b="1">
              <a:solidFill>
                <a:srgbClr val="FFFFFF"/>
              </a:solidFill>
              <a:latin typeface="Poppins"/>
              <a:ea typeface="Poppins"/>
              <a:cs typeface="Poppins"/>
              <a:sym typeface="Poppins"/>
            </a:endParaRPr>
          </a:p>
        </p:txBody>
      </p:sp>
      <p:sp>
        <p:nvSpPr>
          <p:cNvPr id="54" name="Google Shape;54;p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00"/>
              <a:buFont typeface="Poppins"/>
              <a:buNone/>
              <a:defRPr>
                <a:latin typeface="Poppins"/>
                <a:ea typeface="Poppins"/>
                <a:cs typeface="Poppins"/>
                <a:sym typeface="Poppins"/>
              </a:defRPr>
            </a:lvl1pPr>
            <a:lvl2pPr marL="914400" lvl="1" indent="-228600" algn="l">
              <a:spcBef>
                <a:spcPts val="400"/>
              </a:spcBef>
              <a:spcAft>
                <a:spcPts val="0"/>
              </a:spcAft>
              <a:buClr>
                <a:schemeClr val="dk1"/>
              </a:buClr>
              <a:buSzPts val="2300"/>
              <a:buFont typeface="Poppins"/>
              <a:buNone/>
              <a:defRPr>
                <a:latin typeface="Poppins"/>
                <a:ea typeface="Poppins"/>
                <a:cs typeface="Poppins"/>
                <a:sym typeface="Poppins"/>
              </a:defRPr>
            </a:lvl2pPr>
            <a:lvl3pPr marL="1371600" lvl="2" indent="-228600" algn="l">
              <a:spcBef>
                <a:spcPts val="360"/>
              </a:spcBef>
              <a:spcAft>
                <a:spcPts val="0"/>
              </a:spcAft>
              <a:buClr>
                <a:schemeClr val="dk1"/>
              </a:buClr>
              <a:buSzPts val="2300"/>
              <a:buFont typeface="Poppins"/>
              <a:buNone/>
              <a:defRPr>
                <a:latin typeface="Poppins"/>
                <a:ea typeface="Poppins"/>
                <a:cs typeface="Poppins"/>
                <a:sym typeface="Poppins"/>
              </a:defRPr>
            </a:lvl3pPr>
            <a:lvl4pPr marL="1828800" lvl="3" indent="-228600" algn="l">
              <a:spcBef>
                <a:spcPts val="320"/>
              </a:spcBef>
              <a:spcAft>
                <a:spcPts val="0"/>
              </a:spcAft>
              <a:buClr>
                <a:schemeClr val="dk1"/>
              </a:buClr>
              <a:buSzPts val="2300"/>
              <a:buFont typeface="Poppins"/>
              <a:buNone/>
              <a:defRPr>
                <a:latin typeface="Poppins"/>
                <a:ea typeface="Poppins"/>
                <a:cs typeface="Poppins"/>
                <a:sym typeface="Poppins"/>
              </a:defRPr>
            </a:lvl4pPr>
            <a:lvl5pPr marL="2286000" lvl="4" indent="-228600" algn="l">
              <a:spcBef>
                <a:spcPts val="320"/>
              </a:spcBef>
              <a:spcAft>
                <a:spcPts val="0"/>
              </a:spcAft>
              <a:buClr>
                <a:schemeClr val="dk1"/>
              </a:buClr>
              <a:buSzPts val="2300"/>
              <a:buFont typeface="Poppins"/>
              <a:buNone/>
              <a:defRPr>
                <a:latin typeface="Poppins"/>
                <a:ea typeface="Poppins"/>
                <a:cs typeface="Poppins"/>
                <a:sym typeface="Poppins"/>
              </a:defRPr>
            </a:lvl5pPr>
            <a:lvl6pPr marL="2743200" lvl="5" indent="-228600" algn="l">
              <a:spcBef>
                <a:spcPts val="320"/>
              </a:spcBef>
              <a:spcAft>
                <a:spcPts val="0"/>
              </a:spcAft>
              <a:buClr>
                <a:schemeClr val="dk1"/>
              </a:buClr>
              <a:buSzPts val="2300"/>
              <a:buFont typeface="Poppins"/>
              <a:buNone/>
              <a:defRPr>
                <a:latin typeface="Poppins"/>
                <a:ea typeface="Poppins"/>
                <a:cs typeface="Poppins"/>
                <a:sym typeface="Poppins"/>
              </a:defRPr>
            </a:lvl6pPr>
            <a:lvl7pPr marL="3200400" lvl="6" indent="-228600" algn="l">
              <a:spcBef>
                <a:spcPts val="320"/>
              </a:spcBef>
              <a:spcAft>
                <a:spcPts val="0"/>
              </a:spcAft>
              <a:buClr>
                <a:schemeClr val="dk1"/>
              </a:buClr>
              <a:buSzPts val="2300"/>
              <a:buFont typeface="Poppins"/>
              <a:buNone/>
              <a:defRPr>
                <a:latin typeface="Poppins"/>
                <a:ea typeface="Poppins"/>
                <a:cs typeface="Poppins"/>
                <a:sym typeface="Poppins"/>
              </a:defRPr>
            </a:lvl7pPr>
            <a:lvl8pPr marL="3657600" lvl="7" indent="-228600" algn="l">
              <a:spcBef>
                <a:spcPts val="320"/>
              </a:spcBef>
              <a:spcAft>
                <a:spcPts val="0"/>
              </a:spcAft>
              <a:buClr>
                <a:schemeClr val="dk1"/>
              </a:buClr>
              <a:buSzPts val="2300"/>
              <a:buFont typeface="Poppins"/>
              <a:buNone/>
              <a:defRPr>
                <a:latin typeface="Poppins"/>
                <a:ea typeface="Poppins"/>
                <a:cs typeface="Poppins"/>
                <a:sym typeface="Poppins"/>
              </a:defRPr>
            </a:lvl8pPr>
            <a:lvl9pPr marL="4114800" lvl="8" indent="-228600" algn="l">
              <a:spcBef>
                <a:spcPts val="320"/>
              </a:spcBef>
              <a:spcAft>
                <a:spcPts val="0"/>
              </a:spcAft>
              <a:buClr>
                <a:schemeClr val="dk1"/>
              </a:buClr>
              <a:buSzPts val="2300"/>
              <a:buFont typeface="Poppins"/>
              <a:buNone/>
              <a:defRPr>
                <a:latin typeface="Poppins"/>
                <a:ea typeface="Poppins"/>
                <a:cs typeface="Poppins"/>
                <a:sym typeface="Poppins"/>
              </a:defRPr>
            </a:lvl9pPr>
          </a:lstStyle>
          <a:p>
            <a:endParaRPr/>
          </a:p>
        </p:txBody>
      </p:sp>
      <p:sp>
        <p:nvSpPr>
          <p:cNvPr id="55" name="Google Shape;55;p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74650" algn="l">
              <a:spcBef>
                <a:spcPts val="480"/>
              </a:spcBef>
              <a:spcAft>
                <a:spcPts val="0"/>
              </a:spcAft>
              <a:buClr>
                <a:schemeClr val="dk1"/>
              </a:buClr>
              <a:buSzPts val="2300"/>
              <a:buFont typeface="Poppins"/>
              <a:buChar char="•"/>
              <a:defRPr>
                <a:latin typeface="Poppins"/>
                <a:ea typeface="Poppins"/>
                <a:cs typeface="Poppins"/>
                <a:sym typeface="Poppins"/>
              </a:defRPr>
            </a:lvl1pPr>
            <a:lvl2pPr marL="914400" lvl="1" indent="-374650" algn="l">
              <a:spcBef>
                <a:spcPts val="400"/>
              </a:spcBef>
              <a:spcAft>
                <a:spcPts val="0"/>
              </a:spcAft>
              <a:buClr>
                <a:schemeClr val="dk1"/>
              </a:buClr>
              <a:buSzPts val="2300"/>
              <a:buFont typeface="Poppins"/>
              <a:buChar char="–"/>
              <a:defRPr>
                <a:latin typeface="Poppins"/>
                <a:ea typeface="Poppins"/>
                <a:cs typeface="Poppins"/>
                <a:sym typeface="Poppins"/>
              </a:defRPr>
            </a:lvl2pPr>
            <a:lvl3pPr marL="1371600" lvl="2" indent="-374650" algn="l">
              <a:spcBef>
                <a:spcPts val="360"/>
              </a:spcBef>
              <a:spcAft>
                <a:spcPts val="0"/>
              </a:spcAft>
              <a:buClr>
                <a:schemeClr val="dk1"/>
              </a:buClr>
              <a:buSzPts val="2300"/>
              <a:buFont typeface="Poppins"/>
              <a:buChar char="•"/>
              <a:defRPr>
                <a:latin typeface="Poppins"/>
                <a:ea typeface="Poppins"/>
                <a:cs typeface="Poppins"/>
                <a:sym typeface="Poppins"/>
              </a:defRPr>
            </a:lvl3pPr>
            <a:lvl4pPr marL="1828800" lvl="3" indent="-374650" algn="l">
              <a:spcBef>
                <a:spcPts val="320"/>
              </a:spcBef>
              <a:spcAft>
                <a:spcPts val="0"/>
              </a:spcAft>
              <a:buClr>
                <a:schemeClr val="dk1"/>
              </a:buClr>
              <a:buSzPts val="2300"/>
              <a:buFont typeface="Poppins"/>
              <a:buChar char="–"/>
              <a:defRPr>
                <a:latin typeface="Poppins"/>
                <a:ea typeface="Poppins"/>
                <a:cs typeface="Poppins"/>
                <a:sym typeface="Poppins"/>
              </a:defRPr>
            </a:lvl4pPr>
            <a:lvl5pPr marL="2286000" lvl="4" indent="-374650" algn="l">
              <a:spcBef>
                <a:spcPts val="320"/>
              </a:spcBef>
              <a:spcAft>
                <a:spcPts val="0"/>
              </a:spcAft>
              <a:buClr>
                <a:schemeClr val="dk1"/>
              </a:buClr>
              <a:buSzPts val="2300"/>
              <a:buFont typeface="Poppins"/>
              <a:buChar char="»"/>
              <a:defRPr>
                <a:latin typeface="Poppins"/>
                <a:ea typeface="Poppins"/>
                <a:cs typeface="Poppins"/>
                <a:sym typeface="Poppins"/>
              </a:defRPr>
            </a:lvl5pPr>
            <a:lvl6pPr marL="2743200" lvl="5" indent="-374650" algn="l">
              <a:spcBef>
                <a:spcPts val="320"/>
              </a:spcBef>
              <a:spcAft>
                <a:spcPts val="0"/>
              </a:spcAft>
              <a:buClr>
                <a:schemeClr val="dk1"/>
              </a:buClr>
              <a:buSzPts val="2300"/>
              <a:buFont typeface="Poppins"/>
              <a:buChar char="•"/>
              <a:defRPr>
                <a:latin typeface="Poppins"/>
                <a:ea typeface="Poppins"/>
                <a:cs typeface="Poppins"/>
                <a:sym typeface="Poppins"/>
              </a:defRPr>
            </a:lvl6pPr>
            <a:lvl7pPr marL="3200400" lvl="6" indent="-374650" algn="l">
              <a:spcBef>
                <a:spcPts val="320"/>
              </a:spcBef>
              <a:spcAft>
                <a:spcPts val="0"/>
              </a:spcAft>
              <a:buClr>
                <a:schemeClr val="dk1"/>
              </a:buClr>
              <a:buSzPts val="2300"/>
              <a:buFont typeface="Poppins"/>
              <a:buChar char="•"/>
              <a:defRPr>
                <a:latin typeface="Poppins"/>
                <a:ea typeface="Poppins"/>
                <a:cs typeface="Poppins"/>
                <a:sym typeface="Poppins"/>
              </a:defRPr>
            </a:lvl7pPr>
            <a:lvl8pPr marL="3657600" lvl="7" indent="-374650" algn="l">
              <a:spcBef>
                <a:spcPts val="320"/>
              </a:spcBef>
              <a:spcAft>
                <a:spcPts val="0"/>
              </a:spcAft>
              <a:buClr>
                <a:schemeClr val="dk1"/>
              </a:buClr>
              <a:buSzPts val="2300"/>
              <a:buFont typeface="Poppins"/>
              <a:buChar char="•"/>
              <a:defRPr>
                <a:latin typeface="Poppins"/>
                <a:ea typeface="Poppins"/>
                <a:cs typeface="Poppins"/>
                <a:sym typeface="Poppins"/>
              </a:defRPr>
            </a:lvl8pPr>
            <a:lvl9pPr marL="4114800" lvl="8" indent="-374650" algn="l">
              <a:spcBef>
                <a:spcPts val="320"/>
              </a:spcBef>
              <a:spcAft>
                <a:spcPts val="0"/>
              </a:spcAft>
              <a:buClr>
                <a:schemeClr val="dk1"/>
              </a:buClr>
              <a:buSzPts val="2300"/>
              <a:buFont typeface="Poppins"/>
              <a:buChar char="•"/>
              <a:defRPr>
                <a:latin typeface="Poppins"/>
                <a:ea typeface="Poppins"/>
                <a:cs typeface="Poppins"/>
                <a:sym typeface="Poppins"/>
              </a:defRPr>
            </a:lvl9pPr>
          </a:lstStyle>
          <a:p>
            <a:endParaRPr/>
          </a:p>
        </p:txBody>
      </p:sp>
      <p:sp>
        <p:nvSpPr>
          <p:cNvPr id="56" name="Google Shape;56;p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300"/>
              <a:buFont typeface="Poppins"/>
              <a:buNone/>
              <a:defRPr>
                <a:latin typeface="Poppins"/>
                <a:ea typeface="Poppins"/>
                <a:cs typeface="Poppins"/>
                <a:sym typeface="Poppins"/>
              </a:defRPr>
            </a:lvl1pPr>
            <a:lvl2pPr marL="914400" lvl="1" indent="-228600" algn="l">
              <a:spcBef>
                <a:spcPts val="400"/>
              </a:spcBef>
              <a:spcAft>
                <a:spcPts val="0"/>
              </a:spcAft>
              <a:buClr>
                <a:schemeClr val="dk1"/>
              </a:buClr>
              <a:buSzPts val="2300"/>
              <a:buFont typeface="Poppins"/>
              <a:buNone/>
              <a:defRPr>
                <a:latin typeface="Poppins"/>
                <a:ea typeface="Poppins"/>
                <a:cs typeface="Poppins"/>
                <a:sym typeface="Poppins"/>
              </a:defRPr>
            </a:lvl2pPr>
            <a:lvl3pPr marL="1371600" lvl="2" indent="-228600" algn="l">
              <a:spcBef>
                <a:spcPts val="360"/>
              </a:spcBef>
              <a:spcAft>
                <a:spcPts val="0"/>
              </a:spcAft>
              <a:buClr>
                <a:schemeClr val="dk1"/>
              </a:buClr>
              <a:buSzPts val="2300"/>
              <a:buFont typeface="Poppins"/>
              <a:buNone/>
              <a:defRPr>
                <a:latin typeface="Poppins"/>
                <a:ea typeface="Poppins"/>
                <a:cs typeface="Poppins"/>
                <a:sym typeface="Poppins"/>
              </a:defRPr>
            </a:lvl3pPr>
            <a:lvl4pPr marL="1828800" lvl="3" indent="-228600" algn="l">
              <a:spcBef>
                <a:spcPts val="320"/>
              </a:spcBef>
              <a:spcAft>
                <a:spcPts val="0"/>
              </a:spcAft>
              <a:buClr>
                <a:schemeClr val="dk1"/>
              </a:buClr>
              <a:buSzPts val="2300"/>
              <a:buFont typeface="Poppins"/>
              <a:buNone/>
              <a:defRPr>
                <a:latin typeface="Poppins"/>
                <a:ea typeface="Poppins"/>
                <a:cs typeface="Poppins"/>
                <a:sym typeface="Poppins"/>
              </a:defRPr>
            </a:lvl4pPr>
            <a:lvl5pPr marL="2286000" lvl="4" indent="-228600" algn="l">
              <a:spcBef>
                <a:spcPts val="320"/>
              </a:spcBef>
              <a:spcAft>
                <a:spcPts val="0"/>
              </a:spcAft>
              <a:buClr>
                <a:schemeClr val="dk1"/>
              </a:buClr>
              <a:buSzPts val="2300"/>
              <a:buFont typeface="Poppins"/>
              <a:buNone/>
              <a:defRPr>
                <a:latin typeface="Poppins"/>
                <a:ea typeface="Poppins"/>
                <a:cs typeface="Poppins"/>
                <a:sym typeface="Poppins"/>
              </a:defRPr>
            </a:lvl5pPr>
            <a:lvl6pPr marL="2743200" lvl="5" indent="-228600" algn="l">
              <a:spcBef>
                <a:spcPts val="320"/>
              </a:spcBef>
              <a:spcAft>
                <a:spcPts val="0"/>
              </a:spcAft>
              <a:buClr>
                <a:schemeClr val="dk1"/>
              </a:buClr>
              <a:buSzPts val="2300"/>
              <a:buFont typeface="Poppins"/>
              <a:buNone/>
              <a:defRPr>
                <a:latin typeface="Poppins"/>
                <a:ea typeface="Poppins"/>
                <a:cs typeface="Poppins"/>
                <a:sym typeface="Poppins"/>
              </a:defRPr>
            </a:lvl6pPr>
            <a:lvl7pPr marL="3200400" lvl="6" indent="-228600" algn="l">
              <a:spcBef>
                <a:spcPts val="320"/>
              </a:spcBef>
              <a:spcAft>
                <a:spcPts val="0"/>
              </a:spcAft>
              <a:buClr>
                <a:schemeClr val="dk1"/>
              </a:buClr>
              <a:buSzPts val="2300"/>
              <a:buFont typeface="Poppins"/>
              <a:buNone/>
              <a:defRPr>
                <a:latin typeface="Poppins"/>
                <a:ea typeface="Poppins"/>
                <a:cs typeface="Poppins"/>
                <a:sym typeface="Poppins"/>
              </a:defRPr>
            </a:lvl7pPr>
            <a:lvl8pPr marL="3657600" lvl="7" indent="-228600" algn="l">
              <a:spcBef>
                <a:spcPts val="320"/>
              </a:spcBef>
              <a:spcAft>
                <a:spcPts val="0"/>
              </a:spcAft>
              <a:buClr>
                <a:schemeClr val="dk1"/>
              </a:buClr>
              <a:buSzPts val="2300"/>
              <a:buFont typeface="Poppins"/>
              <a:buNone/>
              <a:defRPr>
                <a:latin typeface="Poppins"/>
                <a:ea typeface="Poppins"/>
                <a:cs typeface="Poppins"/>
                <a:sym typeface="Poppins"/>
              </a:defRPr>
            </a:lvl8pPr>
            <a:lvl9pPr marL="4114800" lvl="8" indent="-228600" algn="l">
              <a:spcBef>
                <a:spcPts val="320"/>
              </a:spcBef>
              <a:spcAft>
                <a:spcPts val="0"/>
              </a:spcAft>
              <a:buClr>
                <a:schemeClr val="dk1"/>
              </a:buClr>
              <a:buSzPts val="2300"/>
              <a:buFont typeface="Poppins"/>
              <a:buNone/>
              <a:defRPr>
                <a:latin typeface="Poppins"/>
                <a:ea typeface="Poppins"/>
                <a:cs typeface="Poppins"/>
                <a:sym typeface="Poppins"/>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58" name="Google Shape;58;p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rmAutofit/>
          </a:bodyPr>
          <a:lstStyle>
            <a:lvl1pPr marL="457200" lvl="0" indent="-374650" algn="l" rtl="0">
              <a:spcBef>
                <a:spcPts val="480"/>
              </a:spcBef>
              <a:spcAft>
                <a:spcPts val="0"/>
              </a:spcAft>
              <a:buClr>
                <a:schemeClr val="dk1"/>
              </a:buClr>
              <a:buSzPts val="2300"/>
              <a:buFont typeface="Poppins"/>
              <a:buChar char="•"/>
              <a:defRPr>
                <a:latin typeface="Poppins"/>
                <a:ea typeface="Poppins"/>
                <a:cs typeface="Poppins"/>
                <a:sym typeface="Poppins"/>
              </a:defRPr>
            </a:lvl1pPr>
            <a:lvl2pPr marL="914400" lvl="1" indent="-374650" algn="l" rtl="0">
              <a:spcBef>
                <a:spcPts val="400"/>
              </a:spcBef>
              <a:spcAft>
                <a:spcPts val="0"/>
              </a:spcAft>
              <a:buClr>
                <a:schemeClr val="dk1"/>
              </a:buClr>
              <a:buSzPts val="2300"/>
              <a:buFont typeface="Poppins"/>
              <a:buChar char="–"/>
              <a:defRPr>
                <a:latin typeface="Poppins"/>
                <a:ea typeface="Poppins"/>
                <a:cs typeface="Poppins"/>
                <a:sym typeface="Poppins"/>
              </a:defRPr>
            </a:lvl2pPr>
            <a:lvl3pPr marL="1371600" lvl="2" indent="-374650" algn="l" rtl="0">
              <a:spcBef>
                <a:spcPts val="360"/>
              </a:spcBef>
              <a:spcAft>
                <a:spcPts val="0"/>
              </a:spcAft>
              <a:buClr>
                <a:schemeClr val="dk1"/>
              </a:buClr>
              <a:buSzPts val="2300"/>
              <a:buFont typeface="Poppins"/>
              <a:buChar char="•"/>
              <a:defRPr>
                <a:latin typeface="Poppins"/>
                <a:ea typeface="Poppins"/>
                <a:cs typeface="Poppins"/>
                <a:sym typeface="Poppins"/>
              </a:defRPr>
            </a:lvl3pPr>
            <a:lvl4pPr marL="1828800" lvl="3" indent="-374650" algn="l" rtl="0">
              <a:spcBef>
                <a:spcPts val="320"/>
              </a:spcBef>
              <a:spcAft>
                <a:spcPts val="0"/>
              </a:spcAft>
              <a:buClr>
                <a:schemeClr val="dk1"/>
              </a:buClr>
              <a:buSzPts val="2300"/>
              <a:buFont typeface="Poppins"/>
              <a:buChar char="–"/>
              <a:defRPr>
                <a:latin typeface="Poppins"/>
                <a:ea typeface="Poppins"/>
                <a:cs typeface="Poppins"/>
                <a:sym typeface="Poppins"/>
              </a:defRPr>
            </a:lvl4pPr>
            <a:lvl5pPr marL="2286000" lvl="4" indent="-374650" algn="l" rtl="0">
              <a:spcBef>
                <a:spcPts val="320"/>
              </a:spcBef>
              <a:spcAft>
                <a:spcPts val="0"/>
              </a:spcAft>
              <a:buClr>
                <a:schemeClr val="dk1"/>
              </a:buClr>
              <a:buSzPts val="2300"/>
              <a:buFont typeface="Poppins"/>
              <a:buChar char="»"/>
              <a:defRPr>
                <a:latin typeface="Poppins"/>
                <a:ea typeface="Poppins"/>
                <a:cs typeface="Poppins"/>
                <a:sym typeface="Poppins"/>
              </a:defRPr>
            </a:lvl5pPr>
            <a:lvl6pPr marL="2743200" lvl="5" indent="-374650" algn="l" rtl="0">
              <a:spcBef>
                <a:spcPts val="320"/>
              </a:spcBef>
              <a:spcAft>
                <a:spcPts val="0"/>
              </a:spcAft>
              <a:buClr>
                <a:schemeClr val="dk1"/>
              </a:buClr>
              <a:buSzPts val="2300"/>
              <a:buFont typeface="Poppins"/>
              <a:buChar char="•"/>
              <a:defRPr>
                <a:latin typeface="Poppins"/>
                <a:ea typeface="Poppins"/>
                <a:cs typeface="Poppins"/>
                <a:sym typeface="Poppins"/>
              </a:defRPr>
            </a:lvl6pPr>
            <a:lvl7pPr marL="3200400" lvl="6" indent="-374650" algn="l" rtl="0">
              <a:spcBef>
                <a:spcPts val="320"/>
              </a:spcBef>
              <a:spcAft>
                <a:spcPts val="0"/>
              </a:spcAft>
              <a:buClr>
                <a:schemeClr val="dk1"/>
              </a:buClr>
              <a:buSzPts val="2300"/>
              <a:buFont typeface="Poppins"/>
              <a:buChar char="•"/>
              <a:defRPr>
                <a:latin typeface="Poppins"/>
                <a:ea typeface="Poppins"/>
                <a:cs typeface="Poppins"/>
                <a:sym typeface="Poppins"/>
              </a:defRPr>
            </a:lvl7pPr>
            <a:lvl8pPr marL="3657600" lvl="7" indent="-374650" algn="l" rtl="0">
              <a:spcBef>
                <a:spcPts val="320"/>
              </a:spcBef>
              <a:spcAft>
                <a:spcPts val="0"/>
              </a:spcAft>
              <a:buClr>
                <a:schemeClr val="dk1"/>
              </a:buClr>
              <a:buSzPts val="2300"/>
              <a:buFont typeface="Poppins"/>
              <a:buChar char="•"/>
              <a:defRPr>
                <a:latin typeface="Poppins"/>
                <a:ea typeface="Poppins"/>
                <a:cs typeface="Poppins"/>
                <a:sym typeface="Poppins"/>
              </a:defRPr>
            </a:lvl8pPr>
            <a:lvl9pPr marL="4114800" lvl="8" indent="-374650" algn="l" rtl="0">
              <a:spcBef>
                <a:spcPts val="320"/>
              </a:spcBef>
              <a:spcAft>
                <a:spcPts val="0"/>
              </a:spcAft>
              <a:buClr>
                <a:schemeClr val="dk1"/>
              </a:buClr>
              <a:buSzPts val="2300"/>
              <a:buFont typeface="Poppins"/>
              <a:buChar char="•"/>
              <a:defRPr>
                <a:latin typeface="Poppins"/>
                <a:ea typeface="Poppins"/>
                <a:cs typeface="Poppins"/>
                <a:sym typeface="Poppins"/>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solidFill>
          <a:schemeClr val="dk2"/>
        </a:solidFill>
        <a:effectLst/>
      </p:bgPr>
    </p:bg>
    <p:spTree>
      <p:nvGrpSpPr>
        <p:cNvPr id="1" name="Shape 59"/>
        <p:cNvGrpSpPr/>
        <p:nvPr/>
      </p:nvGrpSpPr>
      <p:grpSpPr>
        <a:xfrm>
          <a:off x="0" y="0"/>
          <a:ext cx="0" cy="0"/>
          <a:chOff x="0" y="0"/>
          <a:chExt cx="0" cy="0"/>
        </a:xfrm>
      </p:grpSpPr>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74650" algn="l">
              <a:spcBef>
                <a:spcPts val="640"/>
              </a:spcBef>
              <a:spcAft>
                <a:spcPts val="0"/>
              </a:spcAft>
              <a:buClr>
                <a:schemeClr val="dk1"/>
              </a:buClr>
              <a:buSzPts val="2300"/>
              <a:buFont typeface="Poppins"/>
              <a:buChar char="•"/>
              <a:defRPr>
                <a:latin typeface="Poppins"/>
                <a:ea typeface="Poppins"/>
                <a:cs typeface="Poppins"/>
                <a:sym typeface="Poppins"/>
              </a:defRPr>
            </a:lvl1pPr>
            <a:lvl2pPr marL="914400" lvl="1" indent="-374650" algn="l">
              <a:spcBef>
                <a:spcPts val="560"/>
              </a:spcBef>
              <a:spcAft>
                <a:spcPts val="0"/>
              </a:spcAft>
              <a:buClr>
                <a:schemeClr val="dk1"/>
              </a:buClr>
              <a:buSzPts val="2300"/>
              <a:buFont typeface="Poppins"/>
              <a:buChar char="–"/>
              <a:defRPr>
                <a:latin typeface="Poppins"/>
                <a:ea typeface="Poppins"/>
                <a:cs typeface="Poppins"/>
                <a:sym typeface="Poppins"/>
              </a:defRPr>
            </a:lvl2pPr>
            <a:lvl3pPr marL="1371600" lvl="2" indent="-374650" algn="l">
              <a:spcBef>
                <a:spcPts val="480"/>
              </a:spcBef>
              <a:spcAft>
                <a:spcPts val="0"/>
              </a:spcAft>
              <a:buClr>
                <a:schemeClr val="dk1"/>
              </a:buClr>
              <a:buSzPts val="2300"/>
              <a:buFont typeface="Poppins"/>
              <a:buChar char="•"/>
              <a:defRPr>
                <a:latin typeface="Poppins"/>
                <a:ea typeface="Poppins"/>
                <a:cs typeface="Poppins"/>
                <a:sym typeface="Poppins"/>
              </a:defRPr>
            </a:lvl3pPr>
            <a:lvl4pPr marL="1828800" lvl="3" indent="-374650" algn="l">
              <a:spcBef>
                <a:spcPts val="400"/>
              </a:spcBef>
              <a:spcAft>
                <a:spcPts val="0"/>
              </a:spcAft>
              <a:buClr>
                <a:schemeClr val="dk1"/>
              </a:buClr>
              <a:buSzPts val="2300"/>
              <a:buFont typeface="Poppins"/>
              <a:buChar char="–"/>
              <a:defRPr>
                <a:latin typeface="Poppins"/>
                <a:ea typeface="Poppins"/>
                <a:cs typeface="Poppins"/>
                <a:sym typeface="Poppins"/>
              </a:defRPr>
            </a:lvl4pPr>
            <a:lvl5pPr marL="2286000" lvl="4" indent="-374650" algn="l">
              <a:spcBef>
                <a:spcPts val="400"/>
              </a:spcBef>
              <a:spcAft>
                <a:spcPts val="0"/>
              </a:spcAft>
              <a:buClr>
                <a:schemeClr val="dk1"/>
              </a:buClr>
              <a:buSzPts val="2300"/>
              <a:buFont typeface="Poppins"/>
              <a:buChar char="»"/>
              <a:defRPr>
                <a:latin typeface="Poppins"/>
                <a:ea typeface="Poppins"/>
                <a:cs typeface="Poppins"/>
                <a:sym typeface="Poppins"/>
              </a:defRPr>
            </a:lvl5pPr>
            <a:lvl6pPr marL="2743200" lvl="5" indent="-374650" algn="l">
              <a:spcBef>
                <a:spcPts val="400"/>
              </a:spcBef>
              <a:spcAft>
                <a:spcPts val="0"/>
              </a:spcAft>
              <a:buClr>
                <a:schemeClr val="dk1"/>
              </a:buClr>
              <a:buSzPts val="2300"/>
              <a:buFont typeface="Poppins"/>
              <a:buChar char="•"/>
              <a:defRPr>
                <a:latin typeface="Poppins"/>
                <a:ea typeface="Poppins"/>
                <a:cs typeface="Poppins"/>
                <a:sym typeface="Poppins"/>
              </a:defRPr>
            </a:lvl6pPr>
            <a:lvl7pPr marL="3200400" lvl="6" indent="-374650" algn="l">
              <a:spcBef>
                <a:spcPts val="400"/>
              </a:spcBef>
              <a:spcAft>
                <a:spcPts val="0"/>
              </a:spcAft>
              <a:buClr>
                <a:schemeClr val="dk1"/>
              </a:buClr>
              <a:buSzPts val="2300"/>
              <a:buFont typeface="Poppins"/>
              <a:buChar char="•"/>
              <a:defRPr>
                <a:latin typeface="Poppins"/>
                <a:ea typeface="Poppins"/>
                <a:cs typeface="Poppins"/>
                <a:sym typeface="Poppins"/>
              </a:defRPr>
            </a:lvl7pPr>
            <a:lvl8pPr marL="3657600" lvl="7" indent="-374650" algn="l">
              <a:spcBef>
                <a:spcPts val="400"/>
              </a:spcBef>
              <a:spcAft>
                <a:spcPts val="0"/>
              </a:spcAft>
              <a:buClr>
                <a:schemeClr val="dk1"/>
              </a:buClr>
              <a:buSzPts val="2300"/>
              <a:buFont typeface="Poppins"/>
              <a:buChar char="•"/>
              <a:defRPr>
                <a:latin typeface="Poppins"/>
                <a:ea typeface="Poppins"/>
                <a:cs typeface="Poppins"/>
                <a:sym typeface="Poppins"/>
              </a:defRPr>
            </a:lvl8pPr>
            <a:lvl9pPr marL="4114800" lvl="8" indent="-374650" algn="l">
              <a:spcBef>
                <a:spcPts val="400"/>
              </a:spcBef>
              <a:spcAft>
                <a:spcPts val="0"/>
              </a:spcAft>
              <a:buClr>
                <a:schemeClr val="dk1"/>
              </a:buClr>
              <a:buSzPts val="2300"/>
              <a:buFont typeface="Poppins"/>
              <a:buChar char="•"/>
              <a:defRPr>
                <a:latin typeface="Poppins"/>
                <a:ea typeface="Poppins"/>
                <a:cs typeface="Poppins"/>
                <a:sym typeface="Poppins"/>
              </a:defRPr>
            </a:lvl9pPr>
          </a:lstStyle>
          <a:p>
            <a:endParaRPr/>
          </a:p>
        </p:txBody>
      </p:sp>
      <p:sp>
        <p:nvSpPr>
          <p:cNvPr id="61" name="Google Shape;61;p9"/>
          <p:cNvSpPr txBox="1">
            <a:spLocks noGrp="1"/>
          </p:cNvSpPr>
          <p:nvPr>
            <p:ph type="body" idx="2"/>
          </p:nvPr>
        </p:nvSpPr>
        <p:spPr>
          <a:xfrm>
            <a:off x="457200" y="1435100"/>
            <a:ext cx="4083000" cy="46911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2300"/>
              <a:buFont typeface="Poppins"/>
              <a:buNone/>
              <a:defRPr>
                <a:latin typeface="Poppins"/>
                <a:ea typeface="Poppins"/>
                <a:cs typeface="Poppins"/>
                <a:sym typeface="Poppins"/>
              </a:defRPr>
            </a:lvl1pPr>
            <a:lvl2pPr marL="914400" lvl="1" indent="-228600" algn="l">
              <a:spcBef>
                <a:spcPts val="240"/>
              </a:spcBef>
              <a:spcAft>
                <a:spcPts val="0"/>
              </a:spcAft>
              <a:buClr>
                <a:schemeClr val="dk1"/>
              </a:buClr>
              <a:buSzPts val="2300"/>
              <a:buFont typeface="Poppins"/>
              <a:buNone/>
              <a:defRPr>
                <a:latin typeface="Poppins"/>
                <a:ea typeface="Poppins"/>
                <a:cs typeface="Poppins"/>
                <a:sym typeface="Poppins"/>
              </a:defRPr>
            </a:lvl2pPr>
            <a:lvl3pPr marL="1371600" lvl="2" indent="-228600" algn="l">
              <a:spcBef>
                <a:spcPts val="200"/>
              </a:spcBef>
              <a:spcAft>
                <a:spcPts val="0"/>
              </a:spcAft>
              <a:buClr>
                <a:schemeClr val="dk1"/>
              </a:buClr>
              <a:buSzPts val="2300"/>
              <a:buFont typeface="Poppins"/>
              <a:buNone/>
              <a:defRPr>
                <a:latin typeface="Poppins"/>
                <a:ea typeface="Poppins"/>
                <a:cs typeface="Poppins"/>
                <a:sym typeface="Poppins"/>
              </a:defRPr>
            </a:lvl3pPr>
            <a:lvl4pPr marL="1828800" lvl="3" indent="-228600" algn="l">
              <a:spcBef>
                <a:spcPts val="180"/>
              </a:spcBef>
              <a:spcAft>
                <a:spcPts val="0"/>
              </a:spcAft>
              <a:buClr>
                <a:schemeClr val="dk1"/>
              </a:buClr>
              <a:buSzPts val="2300"/>
              <a:buFont typeface="Poppins"/>
              <a:buNone/>
              <a:defRPr>
                <a:latin typeface="Poppins"/>
                <a:ea typeface="Poppins"/>
                <a:cs typeface="Poppins"/>
                <a:sym typeface="Poppins"/>
              </a:defRPr>
            </a:lvl4pPr>
            <a:lvl5pPr marL="2286000" lvl="4" indent="-228600" algn="l">
              <a:spcBef>
                <a:spcPts val="180"/>
              </a:spcBef>
              <a:spcAft>
                <a:spcPts val="0"/>
              </a:spcAft>
              <a:buClr>
                <a:schemeClr val="dk1"/>
              </a:buClr>
              <a:buSzPts val="2300"/>
              <a:buFont typeface="Poppins"/>
              <a:buNone/>
              <a:defRPr>
                <a:latin typeface="Poppins"/>
                <a:ea typeface="Poppins"/>
                <a:cs typeface="Poppins"/>
                <a:sym typeface="Poppins"/>
              </a:defRPr>
            </a:lvl5pPr>
            <a:lvl6pPr marL="2743200" lvl="5" indent="-228600" algn="l">
              <a:spcBef>
                <a:spcPts val="180"/>
              </a:spcBef>
              <a:spcAft>
                <a:spcPts val="0"/>
              </a:spcAft>
              <a:buClr>
                <a:schemeClr val="dk1"/>
              </a:buClr>
              <a:buSzPts val="2300"/>
              <a:buFont typeface="Poppins"/>
              <a:buNone/>
              <a:defRPr>
                <a:latin typeface="Poppins"/>
                <a:ea typeface="Poppins"/>
                <a:cs typeface="Poppins"/>
                <a:sym typeface="Poppins"/>
              </a:defRPr>
            </a:lvl6pPr>
            <a:lvl7pPr marL="3200400" lvl="6" indent="-228600" algn="l">
              <a:spcBef>
                <a:spcPts val="180"/>
              </a:spcBef>
              <a:spcAft>
                <a:spcPts val="0"/>
              </a:spcAft>
              <a:buClr>
                <a:schemeClr val="dk1"/>
              </a:buClr>
              <a:buSzPts val="2300"/>
              <a:buFont typeface="Poppins"/>
              <a:buNone/>
              <a:defRPr>
                <a:latin typeface="Poppins"/>
                <a:ea typeface="Poppins"/>
                <a:cs typeface="Poppins"/>
                <a:sym typeface="Poppins"/>
              </a:defRPr>
            </a:lvl7pPr>
            <a:lvl8pPr marL="3657600" lvl="7" indent="-228600" algn="l">
              <a:spcBef>
                <a:spcPts val="180"/>
              </a:spcBef>
              <a:spcAft>
                <a:spcPts val="0"/>
              </a:spcAft>
              <a:buClr>
                <a:schemeClr val="dk1"/>
              </a:buClr>
              <a:buSzPts val="2300"/>
              <a:buFont typeface="Poppins"/>
              <a:buNone/>
              <a:defRPr>
                <a:latin typeface="Poppins"/>
                <a:ea typeface="Poppins"/>
                <a:cs typeface="Poppins"/>
                <a:sym typeface="Poppins"/>
              </a:defRPr>
            </a:lvl8pPr>
            <a:lvl9pPr marL="4114800" lvl="8" indent="-228600" algn="l">
              <a:spcBef>
                <a:spcPts val="180"/>
              </a:spcBef>
              <a:spcAft>
                <a:spcPts val="0"/>
              </a:spcAft>
              <a:buClr>
                <a:schemeClr val="dk1"/>
              </a:buClr>
              <a:buSzPts val="2300"/>
              <a:buFont typeface="Poppins"/>
              <a:buNone/>
              <a:defRPr>
                <a:latin typeface="Poppins"/>
                <a:ea typeface="Poppins"/>
                <a:cs typeface="Poppins"/>
                <a:sym typeface="Poppins"/>
              </a:defRPr>
            </a:lvl9pPr>
          </a:lstStyle>
          <a:p>
            <a:endParaRPr/>
          </a:p>
        </p:txBody>
      </p:sp>
      <p:sp>
        <p:nvSpPr>
          <p:cNvPr id="62" name="Google Shape;62;p9"/>
          <p:cNvSpPr txBox="1"/>
          <p:nvPr/>
        </p:nvSpPr>
        <p:spPr>
          <a:xfrm>
            <a:off x="5732698" y="8423275"/>
            <a:ext cx="6822600" cy="6156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4000">
                <a:solidFill>
                  <a:srgbClr val="FFFFFF"/>
                </a:solidFill>
                <a:latin typeface="Poppins"/>
                <a:ea typeface="Poppins"/>
                <a:cs typeface="Poppins"/>
                <a:sym typeface="Poppins"/>
              </a:rPr>
              <a:t>Click to edit subtitle</a:t>
            </a:r>
            <a:endParaRPr/>
          </a:p>
        </p:txBody>
      </p:sp>
      <p:sp>
        <p:nvSpPr>
          <p:cNvPr id="63" name="Google Shape;63;p9"/>
          <p:cNvSpPr/>
          <p:nvPr/>
        </p:nvSpPr>
        <p:spPr>
          <a:xfrm>
            <a:off x="14514776" y="-2574148"/>
            <a:ext cx="6435455" cy="6435455"/>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9"/>
          <p:cNvSpPr/>
          <p:nvPr/>
        </p:nvSpPr>
        <p:spPr>
          <a:xfrm>
            <a:off x="-2661372" y="6426551"/>
            <a:ext cx="6435455" cy="6435455"/>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txBox="1"/>
          <p:nvPr/>
        </p:nvSpPr>
        <p:spPr>
          <a:xfrm>
            <a:off x="3178639" y="1985973"/>
            <a:ext cx="11930700" cy="57579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12469" b="1">
                <a:solidFill>
                  <a:srgbClr val="FFFFFF"/>
                </a:solidFill>
                <a:latin typeface="Poppins"/>
                <a:ea typeface="Poppins"/>
                <a:cs typeface="Poppins"/>
                <a:sym typeface="Poppins"/>
              </a:rPr>
              <a:t>Click to</a:t>
            </a:r>
            <a:endParaRPr sz="12469" b="1">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None/>
            </a:pPr>
            <a:r>
              <a:rPr lang="en-US" sz="12469" b="1">
                <a:solidFill>
                  <a:srgbClr val="FFFFFF"/>
                </a:solidFill>
                <a:latin typeface="Poppins"/>
                <a:ea typeface="Poppins"/>
                <a:cs typeface="Poppins"/>
                <a:sym typeface="Poppins"/>
              </a:rPr>
              <a:t>edit theme style</a:t>
            </a:r>
            <a:endParaRPr sz="12469" b="1">
              <a:solidFill>
                <a:srgbClr val="FFFFFF"/>
              </a:solidFill>
              <a:latin typeface="Poppins"/>
              <a:ea typeface="Poppins"/>
              <a:cs typeface="Poppins"/>
              <a:sym typeface="Poppin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74650" algn="l" rtl="0">
              <a:spcBef>
                <a:spcPts val="64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1pPr>
            <a:lvl2pPr marL="914400" marR="0" lvl="1" indent="-374650" algn="l" rtl="0">
              <a:spcBef>
                <a:spcPts val="56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2pPr>
            <a:lvl3pPr marL="1371600" marR="0" lvl="2" indent="-374650" algn="l" rtl="0">
              <a:spcBef>
                <a:spcPts val="48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3pPr>
            <a:lvl4pPr marL="1828800" marR="0" lvl="3"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4pPr>
            <a:lvl5pPr marL="2286000" marR="0" lvl="4"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5pPr>
            <a:lvl6pPr marL="2743200" marR="0" lvl="5"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6pPr>
            <a:lvl7pPr marL="3200400" marR="0" lvl="6"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7pPr>
            <a:lvl8pPr marL="3657600" marR="0" lvl="7"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8pPr>
            <a:lvl9pPr marL="4114800" marR="0" lvl="8" indent="-374650" algn="l" rtl="0">
              <a:spcBef>
                <a:spcPts val="400"/>
              </a:spcBef>
              <a:spcAft>
                <a:spcPts val="0"/>
              </a:spcAft>
              <a:buClr>
                <a:schemeClr val="dk1"/>
              </a:buClr>
              <a:buSzPts val="2300"/>
              <a:buFont typeface="Arial"/>
              <a:buChar char="•"/>
              <a:defRPr sz="23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69"/>
        <p:cNvGrpSpPr/>
        <p:nvPr/>
      </p:nvGrpSpPr>
      <p:grpSpPr>
        <a:xfrm>
          <a:off x="0" y="0"/>
          <a:ext cx="0" cy="0"/>
          <a:chOff x="0" y="0"/>
          <a:chExt cx="0" cy="0"/>
        </a:xfrm>
      </p:grpSpPr>
      <p:pic>
        <p:nvPicPr>
          <p:cNvPr id="70" name="Google Shape;70;p10"/>
          <p:cNvPicPr preferRelativeResize="0"/>
          <p:nvPr/>
        </p:nvPicPr>
        <p:blipFill>
          <a:blip r:embed="rId3">
            <a:alphaModFix/>
          </a:blip>
          <a:stretch>
            <a:fillRect/>
          </a:stretch>
        </p:blipFill>
        <p:spPr>
          <a:xfrm>
            <a:off x="0" y="-383"/>
            <a:ext cx="18288000" cy="10287000"/>
          </a:xfrm>
          <a:prstGeom prst="rect">
            <a:avLst/>
          </a:prstGeom>
          <a:noFill/>
          <a:ln>
            <a:noFill/>
          </a:ln>
        </p:spPr>
      </p:pic>
      <p:sp>
        <p:nvSpPr>
          <p:cNvPr id="72" name="Google Shape;72;p10"/>
          <p:cNvSpPr txBox="1"/>
          <p:nvPr/>
        </p:nvSpPr>
        <p:spPr>
          <a:xfrm>
            <a:off x="1350670" y="660310"/>
            <a:ext cx="11682749" cy="3656386"/>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en-US" sz="9900" b="1" i="0" u="none" strike="noStrike" cap="none" dirty="0">
                <a:solidFill>
                  <a:srgbClr val="00569E"/>
                </a:solidFill>
                <a:latin typeface="Poppins"/>
                <a:ea typeface="Poppins"/>
                <a:cs typeface="Poppins"/>
                <a:sym typeface="Poppins"/>
              </a:rPr>
              <a:t>P</a:t>
            </a:r>
            <a:r>
              <a:rPr lang="id-ID" sz="9900" b="1" i="0" u="none" strike="noStrike" cap="none" dirty="0">
                <a:solidFill>
                  <a:srgbClr val="00569E"/>
                </a:solidFill>
                <a:latin typeface="Poppins"/>
                <a:ea typeface="Poppins"/>
                <a:cs typeface="Poppins"/>
                <a:sym typeface="Poppins"/>
              </a:rPr>
              <a:t>ENDIDIKAN KARAKTER DAN ANTI KORUPSI</a:t>
            </a:r>
            <a:endParaRPr sz="9900" dirty="0"/>
          </a:p>
        </p:txBody>
      </p:sp>
      <p:pic>
        <p:nvPicPr>
          <p:cNvPr id="73" name="Google Shape;73;p10"/>
          <p:cNvPicPr preferRelativeResize="0"/>
          <p:nvPr/>
        </p:nvPicPr>
        <p:blipFill>
          <a:blip r:embed="rId4">
            <a:alphaModFix/>
          </a:blip>
          <a:stretch>
            <a:fillRect/>
          </a:stretch>
        </p:blipFill>
        <p:spPr>
          <a:xfrm>
            <a:off x="0" y="8366734"/>
            <a:ext cx="18288000" cy="1919883"/>
          </a:xfrm>
          <a:prstGeom prst="rect">
            <a:avLst/>
          </a:prstGeom>
          <a:noFill/>
          <a:ln>
            <a:noFill/>
          </a:ln>
        </p:spPr>
      </p:pic>
      <p:sp>
        <p:nvSpPr>
          <p:cNvPr id="6" name="Google Shape;71;p10"/>
          <p:cNvSpPr txBox="1"/>
          <p:nvPr/>
        </p:nvSpPr>
        <p:spPr>
          <a:xfrm>
            <a:off x="249286" y="989804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190"/>
        <p:cNvGrpSpPr/>
        <p:nvPr/>
      </p:nvGrpSpPr>
      <p:grpSpPr>
        <a:xfrm>
          <a:off x="0" y="0"/>
          <a:ext cx="0" cy="0"/>
          <a:chOff x="0" y="0"/>
          <a:chExt cx="0" cy="0"/>
        </a:xfrm>
      </p:grpSpPr>
      <p:grpSp>
        <p:nvGrpSpPr>
          <p:cNvPr id="192" name="Google Shape;192;p17"/>
          <p:cNvGrpSpPr/>
          <p:nvPr/>
        </p:nvGrpSpPr>
        <p:grpSpPr>
          <a:xfrm>
            <a:off x="264816" y="2124031"/>
            <a:ext cx="17742568" cy="7950411"/>
            <a:chOff x="0" y="-57150"/>
            <a:chExt cx="2188755" cy="1570531"/>
          </a:xfrm>
        </p:grpSpPr>
        <p:sp>
          <p:nvSpPr>
            <p:cNvPr id="193" name="Google Shape;193;p17"/>
            <p:cNvSpPr/>
            <p:nvPr/>
          </p:nvSpPr>
          <p:spPr>
            <a:xfrm>
              <a:off x="0" y="0"/>
              <a:ext cx="2188755" cy="1513381"/>
            </a:xfrm>
            <a:custGeom>
              <a:avLst/>
              <a:gdLst/>
              <a:ahLst/>
              <a:cxnLst/>
              <a:rect l="l" t="t" r="r" b="b"/>
              <a:pathLst>
                <a:path w="2188755" h="1513381" extrusionOk="0">
                  <a:moveTo>
                    <a:pt x="11986" y="0"/>
                  </a:moveTo>
                  <a:lnTo>
                    <a:pt x="2176770" y="0"/>
                  </a:lnTo>
                  <a:cubicBezTo>
                    <a:pt x="2183389" y="0"/>
                    <a:pt x="2188755" y="5366"/>
                    <a:pt x="2188755" y="11986"/>
                  </a:cubicBezTo>
                  <a:lnTo>
                    <a:pt x="2188755" y="1501395"/>
                  </a:lnTo>
                  <a:cubicBezTo>
                    <a:pt x="2188755" y="1508014"/>
                    <a:pt x="2183389" y="1513381"/>
                    <a:pt x="2176770" y="1513381"/>
                  </a:cubicBezTo>
                  <a:lnTo>
                    <a:pt x="11986" y="1513381"/>
                  </a:lnTo>
                  <a:cubicBezTo>
                    <a:pt x="5366" y="1513381"/>
                    <a:pt x="0" y="1508014"/>
                    <a:pt x="0" y="1501395"/>
                  </a:cubicBezTo>
                  <a:lnTo>
                    <a:pt x="0" y="11986"/>
                  </a:lnTo>
                  <a:cubicBezTo>
                    <a:pt x="0" y="5366"/>
                    <a:pt x="5366" y="0"/>
                    <a:pt x="11986"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7"/>
            <p:cNvSpPr txBox="1"/>
            <p:nvPr/>
          </p:nvSpPr>
          <p:spPr>
            <a:xfrm>
              <a:off x="0" y="-57150"/>
              <a:ext cx="2188755" cy="1570531"/>
            </a:xfrm>
            <a:prstGeom prst="rect">
              <a:avLst/>
            </a:prstGeom>
            <a:noFill/>
            <a:ln>
              <a:noFill/>
            </a:ln>
          </p:spPr>
          <p:txBody>
            <a:bodyPr spcFirstLastPara="1" wrap="square" lIns="254000" tIns="254000" rIns="254000" bIns="2540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95" name="Google Shape;195;p17"/>
          <p:cNvSpPr txBox="1"/>
          <p:nvPr/>
        </p:nvSpPr>
        <p:spPr>
          <a:xfrm>
            <a:off x="747849" y="572837"/>
            <a:ext cx="14042971" cy="1551194"/>
          </a:xfrm>
          <a:prstGeom prst="rect">
            <a:avLst/>
          </a:prstGeom>
          <a:noFill/>
          <a:ln>
            <a:noFill/>
          </a:ln>
        </p:spPr>
        <p:txBody>
          <a:bodyPr spcFirstLastPara="1" wrap="square" lIns="0" tIns="0" rIns="0" bIns="0" anchor="t" anchorCtr="0">
            <a:spAutoFit/>
          </a:bodyPr>
          <a:lstStyle/>
          <a:p>
            <a:pPr lvl="0">
              <a:lnSpc>
                <a:spcPct val="140005"/>
              </a:lnSpc>
            </a:pPr>
            <a:r>
              <a:rPr lang="id-ID" sz="7200" dirty="0"/>
              <a:t>Hambatan Tumbuhnya Motivasi</a:t>
            </a:r>
            <a:endParaRPr dirty="0"/>
          </a:p>
        </p:txBody>
      </p:sp>
      <p:sp>
        <p:nvSpPr>
          <p:cNvPr id="196" name="Google Shape;196;p17"/>
          <p:cNvSpPr txBox="1"/>
          <p:nvPr/>
        </p:nvSpPr>
        <p:spPr>
          <a:xfrm>
            <a:off x="419099" y="2402246"/>
            <a:ext cx="17371595" cy="7201972"/>
          </a:xfrm>
          <a:prstGeom prst="rect">
            <a:avLst/>
          </a:prstGeom>
          <a:noFill/>
          <a:ln>
            <a:noFill/>
          </a:ln>
        </p:spPr>
        <p:txBody>
          <a:bodyPr spcFirstLastPara="1" wrap="square" lIns="0" tIns="0" rIns="0" bIns="0" anchor="t" anchorCtr="0">
            <a:spAutoFit/>
          </a:bodyPr>
          <a:lstStyle/>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Kurangnya Tujuan yang Jelas</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Tanpa tujuan, seseorang cenderung bingung dan kehilangan arah.</a:t>
            </a:r>
          </a:p>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Rasa Takut Gagal</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Ketakutan akan kegagalan dapat menghentikan seseorang untuk mencoba.</a:t>
            </a:r>
          </a:p>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Pengaruh Lingkungan Negatif</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Lingkungan yang pesimis atau penuh tekanan dapat memengaruhi motivasi.</a:t>
            </a:r>
          </a:p>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Kebiasaan Menunda-nunda</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Menunda pekerjaan membuat seseorang kehilangan momentum.</a:t>
            </a:r>
          </a:p>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Kurangnya Dukungan</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Tidak ada dorongan dari keluarga, teman, atau rekan kerja.</a:t>
            </a:r>
          </a:p>
          <a:p>
            <a:pPr lvl="0" eaLnBrk="0" fontAlgn="base" hangingPunct="0">
              <a:spcBef>
                <a:spcPct val="0"/>
              </a:spcBef>
              <a:spcAft>
                <a:spcPct val="0"/>
              </a:spcAft>
              <a:buClrTx/>
              <a:buFontTx/>
              <a:buChar char="•"/>
            </a:pPr>
            <a:r>
              <a:rPr lang="id-ID" altLang="id-ID" sz="3900" b="1" dirty="0">
                <a:solidFill>
                  <a:schemeClr val="tx1"/>
                </a:solidFill>
                <a:latin typeface="Arial" panose="020B0604020202020204" pitchFamily="34" charset="0"/>
              </a:rPr>
              <a:t>Stres Berlebih</a:t>
            </a:r>
            <a:br>
              <a:rPr lang="id-ID" altLang="id-ID" sz="3900" dirty="0">
                <a:solidFill>
                  <a:schemeClr val="tx1"/>
                </a:solidFill>
                <a:latin typeface="Arial" panose="020B0604020202020204" pitchFamily="34" charset="0"/>
              </a:rPr>
            </a:br>
            <a:r>
              <a:rPr lang="id-ID" altLang="id-ID" sz="3900" dirty="0">
                <a:solidFill>
                  <a:schemeClr val="tx1"/>
                </a:solidFill>
                <a:latin typeface="Arial" panose="020B0604020202020204" pitchFamily="34" charset="0"/>
              </a:rPr>
              <a:t>Tekanan yang terlalu besar dapat menguras energi dan semangat. </a:t>
            </a:r>
          </a:p>
        </p:txBody>
      </p:sp>
      <p:sp>
        <p:nvSpPr>
          <p:cNvPr id="9" name="Google Shape;71;p10"/>
          <p:cNvSpPr txBox="1"/>
          <p:nvPr/>
        </p:nvSpPr>
        <p:spPr>
          <a:xfrm>
            <a:off x="24698" y="1005846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69E"/>
        </a:solidFill>
        <a:effectLst/>
      </p:bgPr>
    </p:bg>
    <p:spTree>
      <p:nvGrpSpPr>
        <p:cNvPr id="1" name="Shape 338"/>
        <p:cNvGrpSpPr/>
        <p:nvPr/>
      </p:nvGrpSpPr>
      <p:grpSpPr>
        <a:xfrm>
          <a:off x="0" y="0"/>
          <a:ext cx="0" cy="0"/>
          <a:chOff x="0" y="0"/>
          <a:chExt cx="0" cy="0"/>
        </a:xfrm>
      </p:grpSpPr>
      <p:sp>
        <p:nvSpPr>
          <p:cNvPr id="339" name="Google Shape;339;p24"/>
          <p:cNvSpPr txBox="1"/>
          <p:nvPr/>
        </p:nvSpPr>
        <p:spPr>
          <a:xfrm>
            <a:off x="1913516" y="4205851"/>
            <a:ext cx="14460968" cy="2303923"/>
          </a:xfrm>
          <a:prstGeom prst="rect">
            <a:avLst/>
          </a:prstGeom>
          <a:noFill/>
          <a:ln>
            <a:noFill/>
          </a:ln>
        </p:spPr>
        <p:txBody>
          <a:bodyPr spcFirstLastPara="1" wrap="square" lIns="0" tIns="0" rIns="0" bIns="0" anchor="t" anchorCtr="0">
            <a:spAutoFit/>
          </a:bodyPr>
          <a:lstStyle/>
          <a:p>
            <a:pPr marL="0" marR="0" lvl="0" indent="0" algn="ctr" rtl="0">
              <a:lnSpc>
                <a:spcPct val="85000"/>
              </a:lnSpc>
              <a:spcBef>
                <a:spcPts val="0"/>
              </a:spcBef>
              <a:spcAft>
                <a:spcPts val="0"/>
              </a:spcAft>
              <a:buNone/>
            </a:pPr>
            <a:r>
              <a:rPr lang="en-US" sz="17974" b="1" i="0" u="none" strike="noStrike" cap="none">
                <a:solidFill>
                  <a:srgbClr val="FFFDFC"/>
                </a:solidFill>
                <a:latin typeface="Poppins"/>
                <a:ea typeface="Poppins"/>
                <a:cs typeface="Poppins"/>
                <a:sym typeface="Poppins"/>
              </a:rPr>
              <a:t>THANK YOU!</a:t>
            </a:r>
            <a:endParaRPr/>
          </a:p>
        </p:txBody>
      </p:sp>
      <p:pic>
        <p:nvPicPr>
          <p:cNvPr id="340" name="Google Shape;340;p24"/>
          <p:cNvPicPr preferRelativeResize="0"/>
          <p:nvPr/>
        </p:nvPicPr>
        <p:blipFill>
          <a:blip r:embed="rId3">
            <a:alphaModFix/>
          </a:blip>
          <a:stretch>
            <a:fillRect/>
          </a:stretch>
        </p:blipFill>
        <p:spPr>
          <a:xfrm>
            <a:off x="0" y="8352750"/>
            <a:ext cx="18424924" cy="1934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Shape 69"/>
        <p:cNvGrpSpPr/>
        <p:nvPr/>
      </p:nvGrpSpPr>
      <p:grpSpPr>
        <a:xfrm>
          <a:off x="0" y="0"/>
          <a:ext cx="0" cy="0"/>
          <a:chOff x="0" y="0"/>
          <a:chExt cx="0" cy="0"/>
        </a:xfrm>
      </p:grpSpPr>
      <p:pic>
        <p:nvPicPr>
          <p:cNvPr id="70" name="Google Shape;70;p10"/>
          <p:cNvPicPr preferRelativeResize="0"/>
          <p:nvPr/>
        </p:nvPicPr>
        <p:blipFill>
          <a:blip r:embed="rId3">
            <a:alphaModFix/>
          </a:blip>
          <a:stretch>
            <a:fillRect/>
          </a:stretch>
        </p:blipFill>
        <p:spPr>
          <a:xfrm>
            <a:off x="0" y="-383"/>
            <a:ext cx="18288000" cy="10287000"/>
          </a:xfrm>
          <a:prstGeom prst="rect">
            <a:avLst/>
          </a:prstGeom>
          <a:noFill/>
          <a:ln>
            <a:noFill/>
          </a:ln>
        </p:spPr>
      </p:pic>
      <p:sp>
        <p:nvSpPr>
          <p:cNvPr id="72" name="Google Shape;72;p10"/>
          <p:cNvSpPr txBox="1"/>
          <p:nvPr/>
        </p:nvSpPr>
        <p:spPr>
          <a:xfrm>
            <a:off x="1415064" y="1961077"/>
            <a:ext cx="11682749" cy="1366528"/>
          </a:xfrm>
          <a:prstGeom prst="rect">
            <a:avLst/>
          </a:prstGeom>
          <a:noFill/>
          <a:ln>
            <a:noFill/>
          </a:ln>
        </p:spPr>
        <p:txBody>
          <a:bodyPr spcFirstLastPara="1" wrap="square" lIns="0" tIns="0" rIns="0" bIns="0" anchor="t" anchorCtr="0">
            <a:spAutoFit/>
          </a:bodyPr>
          <a:lstStyle/>
          <a:p>
            <a:pPr marL="0" marR="0" lvl="0" indent="0" algn="l" rtl="0">
              <a:lnSpc>
                <a:spcPct val="80000"/>
              </a:lnSpc>
              <a:spcBef>
                <a:spcPts val="0"/>
              </a:spcBef>
              <a:spcAft>
                <a:spcPts val="0"/>
              </a:spcAft>
              <a:buNone/>
            </a:pPr>
            <a:r>
              <a:rPr lang="id-ID" sz="11100" b="1" dirty="0">
                <a:solidFill>
                  <a:srgbClr val="00569E"/>
                </a:solidFill>
                <a:latin typeface="Poppins"/>
                <a:cs typeface="Poppins"/>
                <a:sym typeface="Poppins"/>
              </a:rPr>
              <a:t>MOTIVASI</a:t>
            </a:r>
            <a:endParaRPr sz="11100" dirty="0"/>
          </a:p>
        </p:txBody>
      </p:sp>
      <p:pic>
        <p:nvPicPr>
          <p:cNvPr id="73" name="Google Shape;73;p10"/>
          <p:cNvPicPr preferRelativeResize="0"/>
          <p:nvPr/>
        </p:nvPicPr>
        <p:blipFill>
          <a:blip r:embed="rId4">
            <a:alphaModFix/>
          </a:blip>
          <a:stretch>
            <a:fillRect/>
          </a:stretch>
        </p:blipFill>
        <p:spPr>
          <a:xfrm>
            <a:off x="0" y="8366734"/>
            <a:ext cx="18288000" cy="1919883"/>
          </a:xfrm>
          <a:prstGeom prst="rect">
            <a:avLst/>
          </a:prstGeom>
          <a:noFill/>
          <a:ln>
            <a:noFill/>
          </a:ln>
        </p:spPr>
      </p:pic>
      <p:sp>
        <p:nvSpPr>
          <p:cNvPr id="6" name="Google Shape;71;p10"/>
          <p:cNvSpPr txBox="1"/>
          <p:nvPr/>
        </p:nvSpPr>
        <p:spPr>
          <a:xfrm>
            <a:off x="249286" y="989804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extLst>
      <p:ext uri="{BB962C8B-B14F-4D97-AF65-F5344CB8AC3E}">
        <p14:creationId xmlns:p14="http://schemas.microsoft.com/office/powerpoint/2010/main" val="1311452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569E"/>
        </a:solidFill>
        <a:effectLst/>
      </p:bgPr>
    </p:bg>
    <p:spTree>
      <p:nvGrpSpPr>
        <p:cNvPr id="1" name="Shape 77"/>
        <p:cNvGrpSpPr/>
        <p:nvPr/>
      </p:nvGrpSpPr>
      <p:grpSpPr>
        <a:xfrm>
          <a:off x="0" y="0"/>
          <a:ext cx="0" cy="0"/>
          <a:chOff x="0" y="0"/>
          <a:chExt cx="0" cy="0"/>
        </a:xfrm>
      </p:grpSpPr>
      <p:graphicFrame>
        <p:nvGraphicFramePr>
          <p:cNvPr id="78" name="Google Shape;78;p11"/>
          <p:cNvGraphicFramePr/>
          <p:nvPr>
            <p:extLst>
              <p:ext uri="{D42A27DB-BD31-4B8C-83A1-F6EECF244321}">
                <p14:modId xmlns:p14="http://schemas.microsoft.com/office/powerpoint/2010/main" val="390108667"/>
              </p:ext>
            </p:extLst>
          </p:nvPr>
        </p:nvGraphicFramePr>
        <p:xfrm>
          <a:off x="8662737" y="0"/>
          <a:ext cx="8951495" cy="11993756"/>
        </p:xfrm>
        <a:graphic>
          <a:graphicData uri="http://schemas.openxmlformats.org/drawingml/2006/table">
            <a:tbl>
              <a:tblPr>
                <a:noFill/>
                <a:tableStyleId>{2ED01079-DA22-4972-B7E5-D0FA10F8A72A}</a:tableStyleId>
              </a:tblPr>
              <a:tblGrid>
                <a:gridCol w="7830015">
                  <a:extLst>
                    <a:ext uri="{9D8B030D-6E8A-4147-A177-3AD203B41FA5}">
                      <a16:colId xmlns:a16="http://schemas.microsoft.com/office/drawing/2014/main" val="20000"/>
                    </a:ext>
                  </a:extLst>
                </a:gridCol>
                <a:gridCol w="1121480">
                  <a:extLst>
                    <a:ext uri="{9D8B030D-6E8A-4147-A177-3AD203B41FA5}">
                      <a16:colId xmlns:a16="http://schemas.microsoft.com/office/drawing/2014/main" val="20001"/>
                    </a:ext>
                  </a:extLst>
                </a:gridCol>
              </a:tblGrid>
              <a:tr h="5675274">
                <a:tc>
                  <a:txBody>
                    <a:bodyPr/>
                    <a:lstStyle/>
                    <a:p>
                      <a:pPr marL="0" marR="0" lvl="0" indent="0" algn="l" rtl="0">
                        <a:lnSpc>
                          <a:spcPct val="140013"/>
                        </a:lnSpc>
                        <a:spcBef>
                          <a:spcPts val="0"/>
                        </a:spcBef>
                        <a:spcAft>
                          <a:spcPts val="0"/>
                        </a:spcAft>
                        <a:buNone/>
                      </a:pPr>
                      <a:r>
                        <a:rPr lang="id-ID" sz="3700" dirty="0"/>
                        <a:t>Dorongan yang berasal dari dalam diri seseorang atau dari lingkungan sekitarnya yang mendorong seseorang untuk melakukan suatu tindakan demi mencapai tujuan tertentu. Motivasi merupakan faktor penting dalam meningkatkan semangat dan produktivitas seseorang, baik dalam pekerjaan, belajar, maupun kehidupan sehari-hari.</a:t>
                      </a:r>
                      <a:endParaRPr sz="37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0"/>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1"/>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2"/>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3"/>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4"/>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5"/>
                  </a:ext>
                </a:extLst>
              </a:tr>
              <a:tr h="532057">
                <a:tc>
                  <a:txBody>
                    <a:bodyPr/>
                    <a:lstStyle/>
                    <a:p>
                      <a:pPr marL="0" marR="0" lvl="0" indent="0" algn="l"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tc>
                  <a:txBody>
                    <a:bodyPr/>
                    <a:lstStyle/>
                    <a:p>
                      <a:pPr marL="0" marR="0" lvl="0" indent="0" algn="ctr" rtl="0">
                        <a:lnSpc>
                          <a:spcPct val="140013"/>
                        </a:lnSpc>
                        <a:spcBef>
                          <a:spcPts val="0"/>
                        </a:spcBef>
                        <a:spcAft>
                          <a:spcPts val="0"/>
                        </a:spcAft>
                        <a:buNone/>
                      </a:pPr>
                      <a:endParaRPr sz="3000" u="none" strike="noStrike" cap="none" dirty="0"/>
                    </a:p>
                  </a:txBody>
                  <a:tcPr marL="0" marR="0" marT="0" marB="0" anchor="ctr">
                    <a:lnL w="9525" cap="flat" cmpd="sng">
                      <a:solidFill>
                        <a:srgbClr val="00569E"/>
                      </a:solidFill>
                      <a:prstDash val="solid"/>
                      <a:round/>
                      <a:headEnd type="none" w="sm" len="sm"/>
                      <a:tailEnd type="none" w="sm" len="sm"/>
                    </a:lnL>
                    <a:lnR w="9525" cap="flat" cmpd="sng">
                      <a:solidFill>
                        <a:srgbClr val="00569E"/>
                      </a:solidFill>
                      <a:prstDash val="solid"/>
                      <a:round/>
                      <a:headEnd type="none" w="sm" len="sm"/>
                      <a:tailEnd type="none" w="sm" len="sm"/>
                    </a:lnR>
                    <a:lnT w="9525" cap="flat" cmpd="sng">
                      <a:solidFill>
                        <a:srgbClr val="00569E"/>
                      </a:solidFill>
                      <a:prstDash val="solid"/>
                      <a:round/>
                      <a:headEnd type="none" w="sm" len="sm"/>
                      <a:tailEnd type="none" w="sm" len="sm"/>
                    </a:lnT>
                    <a:lnB w="9525" cap="flat" cmpd="sng">
                      <a:solidFill>
                        <a:srgbClr val="00569E"/>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pSp>
        <p:nvGrpSpPr>
          <p:cNvPr id="79" name="Google Shape;79;p11"/>
          <p:cNvGrpSpPr/>
          <p:nvPr/>
        </p:nvGrpSpPr>
        <p:grpSpPr>
          <a:xfrm>
            <a:off x="-155575" y="-236185"/>
            <a:ext cx="8481253" cy="10523185"/>
            <a:chOff x="0" y="-57151"/>
            <a:chExt cx="2052777" cy="2547000"/>
          </a:xfrm>
        </p:grpSpPr>
        <p:sp>
          <p:nvSpPr>
            <p:cNvPr id="80" name="Google Shape;80;p11"/>
            <p:cNvSpPr/>
            <p:nvPr/>
          </p:nvSpPr>
          <p:spPr>
            <a:xfrm>
              <a:off x="0" y="0"/>
              <a:ext cx="2052777" cy="2489824"/>
            </a:xfrm>
            <a:custGeom>
              <a:avLst/>
              <a:gdLst/>
              <a:ahLst/>
              <a:cxnLst/>
              <a:rect l="l" t="t" r="r" b="b"/>
              <a:pathLst>
                <a:path w="2052777" h="2489824" extrusionOk="0">
                  <a:moveTo>
                    <a:pt x="12780" y="0"/>
                  </a:moveTo>
                  <a:lnTo>
                    <a:pt x="2039997" y="0"/>
                  </a:lnTo>
                  <a:cubicBezTo>
                    <a:pt x="2047055" y="0"/>
                    <a:pt x="2052777" y="5722"/>
                    <a:pt x="2052777" y="12780"/>
                  </a:cubicBezTo>
                  <a:lnTo>
                    <a:pt x="2052777" y="2477045"/>
                  </a:lnTo>
                  <a:cubicBezTo>
                    <a:pt x="2052777" y="2484102"/>
                    <a:pt x="2047055" y="2489824"/>
                    <a:pt x="2039997" y="2489824"/>
                  </a:cubicBezTo>
                  <a:lnTo>
                    <a:pt x="12780" y="2489824"/>
                  </a:lnTo>
                  <a:cubicBezTo>
                    <a:pt x="5722" y="2489824"/>
                    <a:pt x="0" y="2484102"/>
                    <a:pt x="0" y="2477045"/>
                  </a:cubicBezTo>
                  <a:lnTo>
                    <a:pt x="0" y="12780"/>
                  </a:lnTo>
                  <a:cubicBezTo>
                    <a:pt x="0" y="5722"/>
                    <a:pt x="5722" y="0"/>
                    <a:pt x="12780"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1"/>
            <p:cNvSpPr txBox="1"/>
            <p:nvPr/>
          </p:nvSpPr>
          <p:spPr>
            <a:xfrm>
              <a:off x="0" y="-57151"/>
              <a:ext cx="1325700" cy="2547000"/>
            </a:xfrm>
            <a:prstGeom prst="rect">
              <a:avLst/>
            </a:prstGeom>
            <a:solidFill>
              <a:srgbClr val="F0F0F0"/>
            </a:solidFill>
            <a:ln>
              <a:noFill/>
            </a:ln>
          </p:spPr>
          <p:txBody>
            <a:bodyPr spcFirstLastPara="1" wrap="square" lIns="254000" tIns="254000" rIns="254000" bIns="2540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2" name="Google Shape;82;p11"/>
          <p:cNvSpPr txBox="1"/>
          <p:nvPr/>
        </p:nvSpPr>
        <p:spPr>
          <a:xfrm rot="-5400000">
            <a:off x="-1871634" y="3666172"/>
            <a:ext cx="8229600" cy="2954655"/>
          </a:xfrm>
          <a:prstGeom prst="rect">
            <a:avLst/>
          </a:prstGeom>
          <a:noFill/>
          <a:ln>
            <a:noFill/>
          </a:ln>
        </p:spPr>
        <p:txBody>
          <a:bodyPr spcFirstLastPara="1" wrap="square" lIns="0" tIns="0" rIns="0" bIns="0" anchor="t" anchorCtr="0">
            <a:spAutoFit/>
          </a:bodyPr>
          <a:lstStyle/>
          <a:p>
            <a:pPr lvl="0" algn="ctr"/>
            <a:r>
              <a:rPr lang="id-ID" sz="9600" b="1" dirty="0"/>
              <a:t>Motivasi</a:t>
            </a:r>
            <a:r>
              <a:rPr lang="id-ID" sz="9600" dirty="0"/>
              <a:t> adalah </a:t>
            </a:r>
            <a:endParaRPr dirty="0"/>
          </a:p>
        </p:txBody>
      </p:sp>
      <p:pic>
        <p:nvPicPr>
          <p:cNvPr id="4098" name="Picture 2" descr="Tujuan Motivasi, Lengkap dengan Pengertiannya Menurut Para Ah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11200" y="7848496"/>
            <a:ext cx="4876800" cy="2438401"/>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1;p10"/>
          <p:cNvSpPr txBox="1"/>
          <p:nvPr/>
        </p:nvSpPr>
        <p:spPr>
          <a:xfrm>
            <a:off x="249286" y="989804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86"/>
        <p:cNvGrpSpPr/>
        <p:nvPr/>
      </p:nvGrpSpPr>
      <p:grpSpPr>
        <a:xfrm>
          <a:off x="0" y="0"/>
          <a:ext cx="0" cy="0"/>
          <a:chOff x="0" y="0"/>
          <a:chExt cx="0" cy="0"/>
        </a:xfrm>
      </p:grpSpPr>
      <p:sp>
        <p:nvSpPr>
          <p:cNvPr id="88" name="Google Shape;88;p12"/>
          <p:cNvSpPr/>
          <p:nvPr/>
        </p:nvSpPr>
        <p:spPr>
          <a:xfrm>
            <a:off x="8141647" y="-2599606"/>
            <a:ext cx="4287921" cy="4287921"/>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p:nvPr/>
        </p:nvSpPr>
        <p:spPr>
          <a:xfrm>
            <a:off x="13739832" y="8143040"/>
            <a:ext cx="4287921" cy="4287921"/>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txBox="1"/>
          <p:nvPr/>
        </p:nvSpPr>
        <p:spPr>
          <a:xfrm>
            <a:off x="642374" y="1255178"/>
            <a:ext cx="8646006" cy="1551194"/>
          </a:xfrm>
          <a:prstGeom prst="rect">
            <a:avLst/>
          </a:prstGeom>
          <a:noFill/>
          <a:ln>
            <a:noFill/>
          </a:ln>
        </p:spPr>
        <p:txBody>
          <a:bodyPr spcFirstLastPara="1" wrap="square" lIns="0" tIns="0" rIns="0" bIns="0" anchor="t" anchorCtr="0">
            <a:spAutoFit/>
          </a:bodyPr>
          <a:lstStyle/>
          <a:p>
            <a:pPr lvl="0">
              <a:lnSpc>
                <a:spcPct val="140005"/>
              </a:lnSpc>
            </a:pPr>
            <a:r>
              <a:rPr lang="id-ID" sz="7200" dirty="0"/>
              <a:t>Pengertian Motivasi</a:t>
            </a:r>
            <a:endParaRPr sz="7000" dirty="0"/>
          </a:p>
        </p:txBody>
      </p:sp>
      <p:sp>
        <p:nvSpPr>
          <p:cNvPr id="91" name="Google Shape;91;p12"/>
          <p:cNvSpPr txBox="1"/>
          <p:nvPr/>
        </p:nvSpPr>
        <p:spPr>
          <a:xfrm>
            <a:off x="1028700" y="3567074"/>
            <a:ext cx="9836316" cy="6309420"/>
          </a:xfrm>
          <a:prstGeom prst="rect">
            <a:avLst/>
          </a:prstGeom>
          <a:noFill/>
          <a:ln>
            <a:noFill/>
          </a:ln>
        </p:spPr>
        <p:txBody>
          <a:bodyPr spcFirstLastPara="1" wrap="square" lIns="0" tIns="0" rIns="0" bIns="0" anchor="t" anchorCtr="0">
            <a:spAutoFit/>
          </a:bodyPr>
          <a:lstStyle/>
          <a:p>
            <a:r>
              <a:rPr lang="id-ID" sz="4100" dirty="0"/>
              <a:t>Menurut para ahli:</a:t>
            </a:r>
          </a:p>
          <a:p>
            <a:r>
              <a:rPr lang="id-ID" sz="4100" b="1" dirty="0"/>
              <a:t>McClelland</a:t>
            </a:r>
            <a:r>
              <a:rPr lang="id-ID" sz="4100" dirty="0"/>
              <a:t>: Motivasi adalah dorongan internal yang mengarahkan seseorang untuk bertindak demi mencapai tujuan tertentu.</a:t>
            </a:r>
          </a:p>
          <a:p>
            <a:endParaRPr lang="id-ID" sz="4100" dirty="0"/>
          </a:p>
          <a:p>
            <a:r>
              <a:rPr lang="id-ID" sz="4100" b="1" dirty="0"/>
              <a:t>Herzberg</a:t>
            </a:r>
            <a:r>
              <a:rPr lang="id-ID" sz="4100" dirty="0"/>
              <a:t>: Motivasi adalah kekuatan yang memengaruhi tingkat usaha yang dikeluarkan individu dalam menyelesaikan tugas atau mencapai sasaran</a:t>
            </a:r>
            <a:r>
              <a:rPr lang="id-ID" sz="3900" dirty="0"/>
              <a:t>.</a:t>
            </a:r>
          </a:p>
        </p:txBody>
      </p:sp>
      <p:pic>
        <p:nvPicPr>
          <p:cNvPr id="1026" name="Picture 2" descr="Indikator Motivasi Kerj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5016" y="2785901"/>
            <a:ext cx="7422984" cy="401595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71;p10"/>
          <p:cNvSpPr txBox="1"/>
          <p:nvPr/>
        </p:nvSpPr>
        <p:spPr>
          <a:xfrm>
            <a:off x="249286" y="989804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86"/>
        <p:cNvGrpSpPr/>
        <p:nvPr/>
      </p:nvGrpSpPr>
      <p:grpSpPr>
        <a:xfrm>
          <a:off x="0" y="0"/>
          <a:ext cx="0" cy="0"/>
          <a:chOff x="0" y="0"/>
          <a:chExt cx="0" cy="0"/>
        </a:xfrm>
      </p:grpSpPr>
      <p:sp>
        <p:nvSpPr>
          <p:cNvPr id="88" name="Google Shape;88;p12"/>
          <p:cNvSpPr/>
          <p:nvPr/>
        </p:nvSpPr>
        <p:spPr>
          <a:xfrm>
            <a:off x="8141647" y="-2599606"/>
            <a:ext cx="4287921" cy="4287921"/>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2"/>
          <p:cNvSpPr/>
          <p:nvPr/>
        </p:nvSpPr>
        <p:spPr>
          <a:xfrm>
            <a:off x="13739832" y="8143040"/>
            <a:ext cx="4287921" cy="4287921"/>
          </a:xfrm>
          <a:custGeom>
            <a:avLst/>
            <a:gdLst/>
            <a:ahLst/>
            <a:cxnLst/>
            <a:rect l="l" t="t" r="r" b="b"/>
            <a:pathLst>
              <a:path w="1708150" h="1708150" extrusionOk="0">
                <a:moveTo>
                  <a:pt x="853440" y="1708150"/>
                </a:moveTo>
                <a:cubicBezTo>
                  <a:pt x="383540" y="1708150"/>
                  <a:pt x="0" y="1324610"/>
                  <a:pt x="0" y="853440"/>
                </a:cubicBezTo>
                <a:cubicBezTo>
                  <a:pt x="0" y="383540"/>
                  <a:pt x="383540" y="0"/>
                  <a:pt x="853440" y="0"/>
                </a:cubicBezTo>
                <a:cubicBezTo>
                  <a:pt x="1324610" y="0"/>
                  <a:pt x="1706880" y="383540"/>
                  <a:pt x="1706880" y="853440"/>
                </a:cubicBezTo>
                <a:cubicBezTo>
                  <a:pt x="1708150" y="1324610"/>
                  <a:pt x="1324610" y="1708150"/>
                  <a:pt x="853440" y="1708150"/>
                </a:cubicBezTo>
                <a:close/>
                <a:moveTo>
                  <a:pt x="853440" y="469900"/>
                </a:moveTo>
                <a:cubicBezTo>
                  <a:pt x="642620" y="469900"/>
                  <a:pt x="469900" y="642620"/>
                  <a:pt x="469900" y="853440"/>
                </a:cubicBezTo>
                <a:cubicBezTo>
                  <a:pt x="469900" y="1064260"/>
                  <a:pt x="642620" y="1236980"/>
                  <a:pt x="853440" y="1236980"/>
                </a:cubicBezTo>
                <a:cubicBezTo>
                  <a:pt x="1064260" y="1236980"/>
                  <a:pt x="1236980" y="1064260"/>
                  <a:pt x="1236980" y="853440"/>
                </a:cubicBezTo>
                <a:cubicBezTo>
                  <a:pt x="1236980" y="642620"/>
                  <a:pt x="1065530" y="469900"/>
                  <a:pt x="853440" y="46990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2"/>
          <p:cNvSpPr txBox="1"/>
          <p:nvPr/>
        </p:nvSpPr>
        <p:spPr>
          <a:xfrm>
            <a:off x="833923" y="1327598"/>
            <a:ext cx="14998679" cy="3102388"/>
          </a:xfrm>
          <a:prstGeom prst="rect">
            <a:avLst/>
          </a:prstGeom>
          <a:noFill/>
          <a:ln>
            <a:noFill/>
          </a:ln>
        </p:spPr>
        <p:txBody>
          <a:bodyPr spcFirstLastPara="1" wrap="square" lIns="0" tIns="0" rIns="0" bIns="0" anchor="t" anchorCtr="0">
            <a:spAutoFit/>
          </a:bodyPr>
          <a:lstStyle/>
          <a:p>
            <a:pPr lvl="0">
              <a:lnSpc>
                <a:spcPct val="140005"/>
              </a:lnSpc>
            </a:pPr>
            <a:r>
              <a:rPr lang="id-ID" sz="7200" dirty="0"/>
              <a:t>Secara umum, motivasi dapat dibagi menjadi:</a:t>
            </a:r>
            <a:endParaRPr sz="7000" dirty="0"/>
          </a:p>
        </p:txBody>
      </p:sp>
      <p:sp>
        <p:nvSpPr>
          <p:cNvPr id="91" name="Google Shape;91;p12"/>
          <p:cNvSpPr txBox="1"/>
          <p:nvPr/>
        </p:nvSpPr>
        <p:spPr>
          <a:xfrm>
            <a:off x="833923" y="4757498"/>
            <a:ext cx="16505980" cy="3385542"/>
          </a:xfrm>
          <a:prstGeom prst="rect">
            <a:avLst/>
          </a:prstGeom>
          <a:noFill/>
          <a:ln>
            <a:noFill/>
          </a:ln>
        </p:spPr>
        <p:txBody>
          <a:bodyPr spcFirstLastPara="1" wrap="square" lIns="0" tIns="0" rIns="0" bIns="0" anchor="t" anchorCtr="0">
            <a:spAutoFit/>
          </a:bodyPr>
          <a:lstStyle/>
          <a:p>
            <a:pPr lvl="0" eaLnBrk="0" fontAlgn="base" hangingPunct="0">
              <a:spcBef>
                <a:spcPct val="0"/>
              </a:spcBef>
              <a:spcAft>
                <a:spcPct val="0"/>
              </a:spcAft>
              <a:buClrTx/>
              <a:buFontTx/>
              <a:buChar char="•"/>
            </a:pPr>
            <a:r>
              <a:rPr lang="id-ID" altLang="id-ID" sz="4400" b="1" dirty="0">
                <a:solidFill>
                  <a:schemeClr val="tx1"/>
                </a:solidFill>
                <a:latin typeface="Arial" panose="020B0604020202020204" pitchFamily="34" charset="0"/>
              </a:rPr>
              <a:t>Motivasi Intrinsik</a:t>
            </a:r>
            <a:r>
              <a:rPr lang="id-ID" altLang="id-ID" sz="4400" dirty="0">
                <a:solidFill>
                  <a:schemeClr val="tx1"/>
                </a:solidFill>
                <a:latin typeface="Arial" panose="020B0604020202020204" pitchFamily="34" charset="0"/>
              </a:rPr>
              <a:t>: Dorongan yang berasal dari dalam diri seseorang, seperti hasrat untuk berkembang atau keinginan untuk mencapai kepuasan pribadi.</a:t>
            </a:r>
          </a:p>
          <a:p>
            <a:pPr lvl="0" eaLnBrk="0" fontAlgn="base" hangingPunct="0">
              <a:spcBef>
                <a:spcPct val="0"/>
              </a:spcBef>
              <a:spcAft>
                <a:spcPct val="0"/>
              </a:spcAft>
              <a:buClrTx/>
              <a:buFontTx/>
              <a:buChar char="•"/>
            </a:pPr>
            <a:r>
              <a:rPr lang="id-ID" altLang="id-ID" sz="4400" b="1" dirty="0">
                <a:solidFill>
                  <a:schemeClr val="tx1"/>
                </a:solidFill>
                <a:latin typeface="Arial" panose="020B0604020202020204" pitchFamily="34" charset="0"/>
              </a:rPr>
              <a:t>Motivasi Ekstrinsik</a:t>
            </a:r>
            <a:r>
              <a:rPr lang="id-ID" altLang="id-ID" sz="4400" dirty="0">
                <a:solidFill>
                  <a:schemeClr val="tx1"/>
                </a:solidFill>
                <a:latin typeface="Arial" panose="020B0604020202020204" pitchFamily="34" charset="0"/>
              </a:rPr>
              <a:t>: Dorongan yang berasal dari faktor eksternal, seperti penghargaan, pujian, atau keuntungan material. </a:t>
            </a:r>
          </a:p>
        </p:txBody>
      </p:sp>
      <p:sp>
        <p:nvSpPr>
          <p:cNvPr id="8" name="Google Shape;71;p10"/>
          <p:cNvSpPr txBox="1"/>
          <p:nvPr/>
        </p:nvSpPr>
        <p:spPr>
          <a:xfrm>
            <a:off x="249286" y="989804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extLst>
      <p:ext uri="{BB962C8B-B14F-4D97-AF65-F5344CB8AC3E}">
        <p14:creationId xmlns:p14="http://schemas.microsoft.com/office/powerpoint/2010/main" val="4226934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95"/>
        <p:cNvGrpSpPr/>
        <p:nvPr/>
      </p:nvGrpSpPr>
      <p:grpSpPr>
        <a:xfrm>
          <a:off x="0" y="0"/>
          <a:ext cx="0" cy="0"/>
          <a:chOff x="0" y="0"/>
          <a:chExt cx="0" cy="0"/>
        </a:xfrm>
      </p:grpSpPr>
      <p:pic>
        <p:nvPicPr>
          <p:cNvPr id="96" name="Google Shape;96;p13"/>
          <p:cNvPicPr preferRelativeResize="0"/>
          <p:nvPr/>
        </p:nvPicPr>
        <p:blipFill>
          <a:blip r:embed="rId3">
            <a:alphaModFix/>
          </a:blip>
          <a:stretch>
            <a:fillRect/>
          </a:stretch>
        </p:blipFill>
        <p:spPr>
          <a:xfrm>
            <a:off x="0" y="0"/>
            <a:ext cx="18288000" cy="4235116"/>
          </a:xfrm>
          <a:prstGeom prst="rect">
            <a:avLst/>
          </a:prstGeom>
          <a:noFill/>
          <a:ln>
            <a:noFill/>
          </a:ln>
        </p:spPr>
      </p:pic>
      <p:sp>
        <p:nvSpPr>
          <p:cNvPr id="105" name="Google Shape;105;p13"/>
          <p:cNvSpPr txBox="1"/>
          <p:nvPr/>
        </p:nvSpPr>
        <p:spPr>
          <a:xfrm>
            <a:off x="-126954" y="640230"/>
            <a:ext cx="16369399" cy="2954655"/>
          </a:xfrm>
          <a:prstGeom prst="rect">
            <a:avLst/>
          </a:prstGeom>
          <a:noFill/>
          <a:ln>
            <a:noFill/>
          </a:ln>
        </p:spPr>
        <p:txBody>
          <a:bodyPr spcFirstLastPara="1" wrap="square" lIns="0" tIns="0" rIns="0" bIns="0" anchor="t" anchorCtr="0">
            <a:spAutoFit/>
          </a:bodyPr>
          <a:lstStyle/>
          <a:p>
            <a:pPr lvl="0" algn="ctr"/>
            <a:r>
              <a:rPr lang="id-ID" sz="9600" dirty="0">
                <a:solidFill>
                  <a:schemeClr val="bg1"/>
                </a:solidFill>
                <a:latin typeface="Arial Black" panose="020B0A04020102020204" pitchFamily="34" charset="0"/>
              </a:rPr>
              <a:t>Teori Kebutuhan Dasar Manusia</a:t>
            </a:r>
            <a:endParaRPr dirty="0">
              <a:solidFill>
                <a:schemeClr val="bg1"/>
              </a:solidFill>
              <a:latin typeface="Arial Black" panose="020B0A04020102020204" pitchFamily="34" charset="0"/>
            </a:endParaRPr>
          </a:p>
        </p:txBody>
      </p:sp>
      <p:sp>
        <p:nvSpPr>
          <p:cNvPr id="106" name="Google Shape;106;p13"/>
          <p:cNvSpPr txBox="1"/>
          <p:nvPr/>
        </p:nvSpPr>
        <p:spPr>
          <a:xfrm>
            <a:off x="702016" y="4169055"/>
            <a:ext cx="17377436" cy="5955476"/>
          </a:xfrm>
          <a:prstGeom prst="rect">
            <a:avLst/>
          </a:prstGeom>
          <a:noFill/>
          <a:ln>
            <a:noFill/>
          </a:ln>
        </p:spPr>
        <p:txBody>
          <a:bodyPr spcFirstLastPara="1" wrap="square" lIns="0" tIns="0" rIns="0" bIns="0" anchor="t" anchorCtr="0">
            <a:spAutoFit/>
          </a:bodyPr>
          <a:lstStyle/>
          <a:p>
            <a:pPr marL="742950" indent="-742950">
              <a:buAutoNum type="arabicPeriod"/>
            </a:pPr>
            <a:r>
              <a:rPr lang="id-ID" sz="4300" b="1" dirty="0"/>
              <a:t>Hierarki Kebutuhan Maslow</a:t>
            </a:r>
          </a:p>
          <a:p>
            <a:br>
              <a:rPr lang="id-ID" sz="4300" dirty="0"/>
            </a:br>
            <a:r>
              <a:rPr lang="id-ID" sz="4300" dirty="0"/>
              <a:t>Abraham Maslow membagi kebutuhan manusia dalam lima tingkatan:</a:t>
            </a:r>
          </a:p>
          <a:p>
            <a:r>
              <a:rPr lang="id-ID" sz="4300" b="1" dirty="0"/>
              <a:t>Kebutuhan fisiologis</a:t>
            </a:r>
            <a:r>
              <a:rPr lang="id-ID" sz="4300" dirty="0"/>
              <a:t>: Makan, minum, istirahat, tempat tinggal.</a:t>
            </a:r>
          </a:p>
          <a:p>
            <a:r>
              <a:rPr lang="id-ID" sz="4300" b="1" dirty="0"/>
              <a:t>Kebutuhan keamanan</a:t>
            </a:r>
            <a:r>
              <a:rPr lang="id-ID" sz="4300" dirty="0"/>
              <a:t>: Perlindungan fisik, stabilitas, dan kepastian.</a:t>
            </a:r>
          </a:p>
          <a:p>
            <a:r>
              <a:rPr lang="id-ID" sz="4300" b="1" dirty="0"/>
              <a:t>Kebutuhan sosial</a:t>
            </a:r>
            <a:r>
              <a:rPr lang="id-ID" sz="4300" dirty="0"/>
              <a:t>: Hubungan, cinta, dan rasa memiliki.</a:t>
            </a:r>
          </a:p>
          <a:p>
            <a:r>
              <a:rPr lang="id-ID" sz="4300" b="1" dirty="0"/>
              <a:t>Kebutuhan penghargaan</a:t>
            </a:r>
            <a:r>
              <a:rPr lang="id-ID" sz="4300" dirty="0"/>
              <a:t>: Pencapaian, penghormatan, pengakuan.</a:t>
            </a:r>
          </a:p>
          <a:p>
            <a:r>
              <a:rPr lang="id-ID" sz="4300" b="1" dirty="0"/>
              <a:t>Kebutuhan aktualisasi diri</a:t>
            </a:r>
            <a:r>
              <a:rPr lang="id-ID" sz="4300" dirty="0"/>
              <a:t>: Mengembangkan potensi, kreativitas, dan realisasi diri.</a:t>
            </a:r>
          </a:p>
        </p:txBody>
      </p:sp>
      <p:sp>
        <p:nvSpPr>
          <p:cNvPr id="16" name="Google Shape;71;p10"/>
          <p:cNvSpPr txBox="1"/>
          <p:nvPr/>
        </p:nvSpPr>
        <p:spPr>
          <a:xfrm>
            <a:off x="24698" y="1005846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95"/>
        <p:cNvGrpSpPr/>
        <p:nvPr/>
      </p:nvGrpSpPr>
      <p:grpSpPr>
        <a:xfrm>
          <a:off x="0" y="0"/>
          <a:ext cx="0" cy="0"/>
          <a:chOff x="0" y="0"/>
          <a:chExt cx="0" cy="0"/>
        </a:xfrm>
      </p:grpSpPr>
      <p:pic>
        <p:nvPicPr>
          <p:cNvPr id="96" name="Google Shape;96;p13"/>
          <p:cNvPicPr preferRelativeResize="0"/>
          <p:nvPr/>
        </p:nvPicPr>
        <p:blipFill>
          <a:blip r:embed="rId3">
            <a:alphaModFix/>
          </a:blip>
          <a:stretch>
            <a:fillRect/>
          </a:stretch>
        </p:blipFill>
        <p:spPr>
          <a:xfrm>
            <a:off x="0" y="0"/>
            <a:ext cx="18288000" cy="4235116"/>
          </a:xfrm>
          <a:prstGeom prst="rect">
            <a:avLst/>
          </a:prstGeom>
          <a:noFill/>
          <a:ln>
            <a:noFill/>
          </a:ln>
        </p:spPr>
      </p:pic>
      <p:sp>
        <p:nvSpPr>
          <p:cNvPr id="105" name="Google Shape;105;p13"/>
          <p:cNvSpPr txBox="1"/>
          <p:nvPr/>
        </p:nvSpPr>
        <p:spPr>
          <a:xfrm>
            <a:off x="-126954" y="640230"/>
            <a:ext cx="16369399" cy="2954655"/>
          </a:xfrm>
          <a:prstGeom prst="rect">
            <a:avLst/>
          </a:prstGeom>
          <a:noFill/>
          <a:ln>
            <a:noFill/>
          </a:ln>
        </p:spPr>
        <p:txBody>
          <a:bodyPr spcFirstLastPara="1" wrap="square" lIns="0" tIns="0" rIns="0" bIns="0" anchor="t" anchorCtr="0">
            <a:spAutoFit/>
          </a:bodyPr>
          <a:lstStyle/>
          <a:p>
            <a:pPr lvl="0" algn="ctr"/>
            <a:r>
              <a:rPr lang="id-ID" sz="9600" dirty="0">
                <a:solidFill>
                  <a:schemeClr val="bg1"/>
                </a:solidFill>
                <a:latin typeface="Arial Black" panose="020B0A04020102020204" pitchFamily="34" charset="0"/>
              </a:rPr>
              <a:t>Teori Kebutuhan Dasar Manusia</a:t>
            </a:r>
            <a:endParaRPr dirty="0">
              <a:solidFill>
                <a:schemeClr val="bg1"/>
              </a:solidFill>
              <a:latin typeface="Arial Black" panose="020B0A04020102020204" pitchFamily="34" charset="0"/>
            </a:endParaRPr>
          </a:p>
        </p:txBody>
      </p:sp>
      <p:sp>
        <p:nvSpPr>
          <p:cNvPr id="106" name="Google Shape;106;p13"/>
          <p:cNvSpPr txBox="1"/>
          <p:nvPr/>
        </p:nvSpPr>
        <p:spPr>
          <a:xfrm>
            <a:off x="573680" y="4486041"/>
            <a:ext cx="17377436" cy="4739759"/>
          </a:xfrm>
          <a:prstGeom prst="rect">
            <a:avLst/>
          </a:prstGeom>
          <a:noFill/>
          <a:ln>
            <a:noFill/>
          </a:ln>
        </p:spPr>
        <p:txBody>
          <a:bodyPr spcFirstLastPara="1" wrap="square" lIns="0" tIns="0" rIns="0" bIns="0" anchor="t" anchorCtr="0">
            <a:spAutoFit/>
          </a:bodyPr>
          <a:lstStyle/>
          <a:p>
            <a:r>
              <a:rPr lang="id-ID" sz="4400" b="1" dirty="0"/>
              <a:t>2. Teori Dua Faktor Herzberg</a:t>
            </a:r>
          </a:p>
          <a:p>
            <a:endParaRPr lang="id-ID" sz="4400" dirty="0"/>
          </a:p>
          <a:p>
            <a:r>
              <a:rPr lang="id-ID" sz="4400" b="1" dirty="0"/>
              <a:t>Faktor Motivator</a:t>
            </a:r>
            <a:r>
              <a:rPr lang="id-ID" sz="4400" dirty="0"/>
              <a:t>: Hal-hal yang meningkatkan kepuasan kerja, seperti penghargaan, tanggung jawab, dan pencapaian.</a:t>
            </a:r>
          </a:p>
          <a:p>
            <a:r>
              <a:rPr lang="id-ID" sz="4400" b="1" dirty="0"/>
              <a:t>Faktor Pemelihara (Hygiene)</a:t>
            </a:r>
            <a:r>
              <a:rPr lang="id-ID" sz="4400" dirty="0"/>
              <a:t>: Faktor-faktor yang jika tidak terpenuhi dapat menyebabkan ketidakpuasan, seperti gaji, kebijakan, atau kondisi kerja.</a:t>
            </a:r>
          </a:p>
        </p:txBody>
      </p:sp>
      <p:sp>
        <p:nvSpPr>
          <p:cNvPr id="5" name="Google Shape;71;p10"/>
          <p:cNvSpPr txBox="1"/>
          <p:nvPr/>
        </p:nvSpPr>
        <p:spPr>
          <a:xfrm>
            <a:off x="24698" y="1005846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extLst>
      <p:ext uri="{BB962C8B-B14F-4D97-AF65-F5344CB8AC3E}">
        <p14:creationId xmlns:p14="http://schemas.microsoft.com/office/powerpoint/2010/main" val="451395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0F0"/>
        </a:solidFill>
        <a:effectLst/>
      </p:bgPr>
    </p:bg>
    <p:spTree>
      <p:nvGrpSpPr>
        <p:cNvPr id="1" name="Shape 95"/>
        <p:cNvGrpSpPr/>
        <p:nvPr/>
      </p:nvGrpSpPr>
      <p:grpSpPr>
        <a:xfrm>
          <a:off x="0" y="0"/>
          <a:ext cx="0" cy="0"/>
          <a:chOff x="0" y="0"/>
          <a:chExt cx="0" cy="0"/>
        </a:xfrm>
      </p:grpSpPr>
      <p:pic>
        <p:nvPicPr>
          <p:cNvPr id="96" name="Google Shape;96;p13"/>
          <p:cNvPicPr preferRelativeResize="0"/>
          <p:nvPr/>
        </p:nvPicPr>
        <p:blipFill>
          <a:blip r:embed="rId3">
            <a:alphaModFix/>
          </a:blip>
          <a:stretch>
            <a:fillRect/>
          </a:stretch>
        </p:blipFill>
        <p:spPr>
          <a:xfrm>
            <a:off x="0" y="0"/>
            <a:ext cx="18288000" cy="4235116"/>
          </a:xfrm>
          <a:prstGeom prst="rect">
            <a:avLst/>
          </a:prstGeom>
          <a:noFill/>
          <a:ln>
            <a:noFill/>
          </a:ln>
        </p:spPr>
      </p:pic>
      <p:sp>
        <p:nvSpPr>
          <p:cNvPr id="105" name="Google Shape;105;p13"/>
          <p:cNvSpPr txBox="1"/>
          <p:nvPr/>
        </p:nvSpPr>
        <p:spPr>
          <a:xfrm>
            <a:off x="-126954" y="640230"/>
            <a:ext cx="16369399" cy="2954655"/>
          </a:xfrm>
          <a:prstGeom prst="rect">
            <a:avLst/>
          </a:prstGeom>
          <a:noFill/>
          <a:ln>
            <a:noFill/>
          </a:ln>
        </p:spPr>
        <p:txBody>
          <a:bodyPr spcFirstLastPara="1" wrap="square" lIns="0" tIns="0" rIns="0" bIns="0" anchor="t" anchorCtr="0">
            <a:spAutoFit/>
          </a:bodyPr>
          <a:lstStyle/>
          <a:p>
            <a:pPr lvl="0" algn="ctr"/>
            <a:r>
              <a:rPr lang="id-ID" sz="9600" dirty="0">
                <a:solidFill>
                  <a:schemeClr val="bg1"/>
                </a:solidFill>
                <a:latin typeface="Arial Black" panose="020B0A04020102020204" pitchFamily="34" charset="0"/>
              </a:rPr>
              <a:t>Teori Kebutuhan Dasar Manusia</a:t>
            </a:r>
            <a:endParaRPr dirty="0">
              <a:solidFill>
                <a:schemeClr val="bg1"/>
              </a:solidFill>
              <a:latin typeface="Arial Black" panose="020B0A04020102020204" pitchFamily="34" charset="0"/>
            </a:endParaRPr>
          </a:p>
        </p:txBody>
      </p:sp>
      <p:sp>
        <p:nvSpPr>
          <p:cNvPr id="106" name="Google Shape;106;p13"/>
          <p:cNvSpPr txBox="1"/>
          <p:nvPr/>
        </p:nvSpPr>
        <p:spPr>
          <a:xfrm>
            <a:off x="573680" y="4486041"/>
            <a:ext cx="17377436" cy="4062651"/>
          </a:xfrm>
          <a:prstGeom prst="rect">
            <a:avLst/>
          </a:prstGeom>
          <a:noFill/>
          <a:ln>
            <a:noFill/>
          </a:ln>
        </p:spPr>
        <p:txBody>
          <a:bodyPr spcFirstLastPara="1" wrap="square" lIns="0" tIns="0" rIns="0" bIns="0" anchor="t" anchorCtr="0">
            <a:spAutoFit/>
          </a:bodyPr>
          <a:lstStyle/>
          <a:p>
            <a:r>
              <a:rPr lang="id-ID" sz="4400" b="1" dirty="0"/>
              <a:t>3. Teori X dan Y McGregor</a:t>
            </a:r>
          </a:p>
          <a:p>
            <a:endParaRPr lang="id-ID" sz="4400" dirty="0"/>
          </a:p>
          <a:p>
            <a:r>
              <a:rPr lang="id-ID" sz="4400" b="1" dirty="0"/>
              <a:t>Teori X</a:t>
            </a:r>
            <a:r>
              <a:rPr lang="id-ID" sz="4400" dirty="0"/>
              <a:t>: Mengasumsikan manusia cenderung malas dan harus dipaksa untuk bekerja.</a:t>
            </a:r>
          </a:p>
          <a:p>
            <a:r>
              <a:rPr lang="id-ID" sz="4400" b="1" dirty="0"/>
              <a:t>Teori Y</a:t>
            </a:r>
            <a:r>
              <a:rPr lang="id-ID" sz="4400" dirty="0"/>
              <a:t>: Mengasumsikan manusia senang bekerja secara alami dan dapat termotivasi oleh tanggung jawab.</a:t>
            </a:r>
          </a:p>
        </p:txBody>
      </p:sp>
      <p:sp>
        <p:nvSpPr>
          <p:cNvPr id="5" name="Google Shape;71;p10"/>
          <p:cNvSpPr txBox="1"/>
          <p:nvPr/>
        </p:nvSpPr>
        <p:spPr>
          <a:xfrm>
            <a:off x="24698" y="1005846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extLst>
      <p:ext uri="{BB962C8B-B14F-4D97-AF65-F5344CB8AC3E}">
        <p14:creationId xmlns:p14="http://schemas.microsoft.com/office/powerpoint/2010/main" val="34431503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569E"/>
        </a:solidFill>
        <a:effectLst/>
      </p:bgPr>
    </p:bg>
    <p:spTree>
      <p:nvGrpSpPr>
        <p:cNvPr id="1" name="Shape 120"/>
        <p:cNvGrpSpPr/>
        <p:nvPr/>
      </p:nvGrpSpPr>
      <p:grpSpPr>
        <a:xfrm>
          <a:off x="0" y="0"/>
          <a:ext cx="0" cy="0"/>
          <a:chOff x="0" y="0"/>
          <a:chExt cx="0" cy="0"/>
        </a:xfrm>
      </p:grpSpPr>
      <p:grpSp>
        <p:nvGrpSpPr>
          <p:cNvPr id="121" name="Google Shape;121;p15"/>
          <p:cNvGrpSpPr/>
          <p:nvPr/>
        </p:nvGrpSpPr>
        <p:grpSpPr>
          <a:xfrm>
            <a:off x="318140" y="0"/>
            <a:ext cx="17632976" cy="10010274"/>
            <a:chOff x="0" y="-57150"/>
            <a:chExt cx="4210227" cy="2310052"/>
          </a:xfrm>
        </p:grpSpPr>
        <p:sp>
          <p:nvSpPr>
            <p:cNvPr id="122" name="Google Shape;122;p15"/>
            <p:cNvSpPr/>
            <p:nvPr/>
          </p:nvSpPr>
          <p:spPr>
            <a:xfrm>
              <a:off x="0" y="0"/>
              <a:ext cx="4210227" cy="2252902"/>
            </a:xfrm>
            <a:custGeom>
              <a:avLst/>
              <a:gdLst/>
              <a:ahLst/>
              <a:cxnLst/>
              <a:rect l="l" t="t" r="r" b="b"/>
              <a:pathLst>
                <a:path w="4210227" h="2252902" extrusionOk="0">
                  <a:moveTo>
                    <a:pt x="6231" y="0"/>
                  </a:moveTo>
                  <a:lnTo>
                    <a:pt x="4203996" y="0"/>
                  </a:lnTo>
                  <a:cubicBezTo>
                    <a:pt x="4205648" y="0"/>
                    <a:pt x="4207233" y="656"/>
                    <a:pt x="4208402" y="1825"/>
                  </a:cubicBezTo>
                  <a:cubicBezTo>
                    <a:pt x="4209570" y="2994"/>
                    <a:pt x="4210227" y="4578"/>
                    <a:pt x="4210227" y="6231"/>
                  </a:cubicBezTo>
                  <a:lnTo>
                    <a:pt x="4210227" y="2246672"/>
                  </a:lnTo>
                  <a:cubicBezTo>
                    <a:pt x="4210227" y="2250113"/>
                    <a:pt x="4207437" y="2252902"/>
                    <a:pt x="4203996" y="2252902"/>
                  </a:cubicBezTo>
                  <a:lnTo>
                    <a:pt x="6231" y="2252902"/>
                  </a:lnTo>
                  <a:cubicBezTo>
                    <a:pt x="2790" y="2252902"/>
                    <a:pt x="0" y="2250113"/>
                    <a:pt x="0" y="2246672"/>
                  </a:cubicBezTo>
                  <a:lnTo>
                    <a:pt x="0" y="6231"/>
                  </a:lnTo>
                  <a:cubicBezTo>
                    <a:pt x="0" y="2790"/>
                    <a:pt x="2790" y="0"/>
                    <a:pt x="6231" y="0"/>
                  </a:cubicBezTo>
                  <a:close/>
                </a:path>
              </a:pathLst>
            </a:custGeom>
            <a:solidFill>
              <a:srgbClr val="F0F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txBox="1"/>
            <p:nvPr/>
          </p:nvSpPr>
          <p:spPr>
            <a:xfrm>
              <a:off x="0" y="-57150"/>
              <a:ext cx="4210227" cy="2310052"/>
            </a:xfrm>
            <a:prstGeom prst="rect">
              <a:avLst/>
            </a:prstGeom>
            <a:noFill/>
            <a:ln>
              <a:noFill/>
            </a:ln>
          </p:spPr>
          <p:txBody>
            <a:bodyPr spcFirstLastPara="1" wrap="square" lIns="254000" tIns="254000" rIns="254000" bIns="254000" anchor="ctr" anchorCtr="0">
              <a:noAutofit/>
            </a:bodyPr>
            <a:lstStyle/>
            <a:p>
              <a:pPr marL="0" marR="0" lvl="0" indent="0" algn="ctr" rtl="0">
                <a:lnSpc>
                  <a:spcPct val="1788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24" name="Google Shape;124;p15"/>
          <p:cNvGrpSpPr/>
          <p:nvPr/>
        </p:nvGrpSpPr>
        <p:grpSpPr>
          <a:xfrm>
            <a:off x="706462" y="1521417"/>
            <a:ext cx="16795479" cy="8201581"/>
            <a:chOff x="-16122" y="-11720"/>
            <a:chExt cx="843940" cy="243421"/>
          </a:xfrm>
        </p:grpSpPr>
        <p:sp>
          <p:nvSpPr>
            <p:cNvPr id="125" name="Google Shape;125;p15"/>
            <p:cNvSpPr/>
            <p:nvPr/>
          </p:nvSpPr>
          <p:spPr>
            <a:xfrm>
              <a:off x="-16122" y="-11720"/>
              <a:ext cx="821369" cy="241451"/>
            </a:xfrm>
            <a:custGeom>
              <a:avLst/>
              <a:gdLst/>
              <a:ahLst/>
              <a:cxnLst/>
              <a:rect l="l" t="t" r="r" b="b"/>
              <a:pathLst>
                <a:path w="821369" h="241451" extrusionOk="0">
                  <a:moveTo>
                    <a:pt x="31939" y="0"/>
                  </a:moveTo>
                  <a:lnTo>
                    <a:pt x="789430" y="0"/>
                  </a:lnTo>
                  <a:cubicBezTo>
                    <a:pt x="807070" y="0"/>
                    <a:pt x="821369" y="14299"/>
                    <a:pt x="821369" y="31939"/>
                  </a:cubicBezTo>
                  <a:lnTo>
                    <a:pt x="821369" y="209513"/>
                  </a:lnTo>
                  <a:cubicBezTo>
                    <a:pt x="821369" y="227152"/>
                    <a:pt x="807070" y="241451"/>
                    <a:pt x="789430" y="241451"/>
                  </a:cubicBezTo>
                  <a:lnTo>
                    <a:pt x="31939" y="241451"/>
                  </a:lnTo>
                  <a:cubicBezTo>
                    <a:pt x="14299" y="241451"/>
                    <a:pt x="0" y="227152"/>
                    <a:pt x="0" y="209513"/>
                  </a:cubicBezTo>
                  <a:lnTo>
                    <a:pt x="0" y="31939"/>
                  </a:lnTo>
                  <a:cubicBezTo>
                    <a:pt x="0" y="14299"/>
                    <a:pt x="14299" y="0"/>
                    <a:pt x="31939" y="0"/>
                  </a:cubicBezTo>
                  <a:close/>
                </a:path>
              </a:pathLst>
            </a:custGeom>
            <a:solidFill>
              <a:srgbClr val="0056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5"/>
            <p:cNvSpPr txBox="1"/>
            <p:nvPr/>
          </p:nvSpPr>
          <p:spPr>
            <a:xfrm>
              <a:off x="6418" y="-9799"/>
              <a:ext cx="821400" cy="241500"/>
            </a:xfrm>
            <a:prstGeom prst="rect">
              <a:avLst/>
            </a:prstGeom>
            <a:noFill/>
            <a:ln>
              <a:noFill/>
            </a:ln>
          </p:spPr>
          <p:txBody>
            <a:bodyPr spcFirstLastPara="1" wrap="square" lIns="254000" tIns="254000" rIns="254000" bIns="254000" anchor="ctr" anchorCtr="0">
              <a:noAutofit/>
            </a:bodyPr>
            <a:lstStyle/>
            <a:p>
              <a:r>
                <a:rPr lang="id-ID" sz="3900" b="1" dirty="0">
                  <a:solidFill>
                    <a:schemeClr val="bg1"/>
                  </a:solidFill>
                </a:rPr>
                <a:t>Menetapkan Tujuan</a:t>
              </a:r>
              <a:br>
                <a:rPr lang="id-ID" sz="3900" dirty="0">
                  <a:solidFill>
                    <a:schemeClr val="bg1"/>
                  </a:solidFill>
                </a:rPr>
              </a:br>
              <a:r>
                <a:rPr lang="id-ID" sz="3900" dirty="0">
                  <a:solidFill>
                    <a:schemeClr val="bg1"/>
                  </a:solidFill>
                </a:rPr>
                <a:t>Buat tujuan yang jelas, realistis, dan dapat diukur.</a:t>
              </a:r>
            </a:p>
            <a:p>
              <a:r>
                <a:rPr lang="id-ID" sz="3900" b="1" dirty="0">
                  <a:solidFill>
                    <a:schemeClr val="bg1"/>
                  </a:solidFill>
                </a:rPr>
                <a:t>Memecah Tujuan Besar</a:t>
              </a:r>
              <a:br>
                <a:rPr lang="id-ID" sz="3900" dirty="0">
                  <a:solidFill>
                    <a:schemeClr val="bg1"/>
                  </a:solidFill>
                </a:rPr>
              </a:br>
              <a:r>
                <a:rPr lang="id-ID" sz="3900" dirty="0">
                  <a:solidFill>
                    <a:schemeClr val="bg1"/>
                  </a:solidFill>
                </a:rPr>
                <a:t>Pecah tujuan besar menjadi langkah-langkah kecil yang mudah dicapai.</a:t>
              </a:r>
            </a:p>
            <a:p>
              <a:r>
                <a:rPr lang="id-ID" sz="3900" b="1" dirty="0">
                  <a:solidFill>
                    <a:schemeClr val="bg1"/>
                  </a:solidFill>
                </a:rPr>
                <a:t>Berpikir Positif</a:t>
              </a:r>
              <a:br>
                <a:rPr lang="id-ID" sz="3900" dirty="0">
                  <a:solidFill>
                    <a:schemeClr val="bg1"/>
                  </a:solidFill>
                </a:rPr>
              </a:br>
              <a:r>
                <a:rPr lang="id-ID" sz="3900" dirty="0">
                  <a:solidFill>
                    <a:schemeClr val="bg1"/>
                  </a:solidFill>
                </a:rPr>
                <a:t>Hindari pikiran negatif dan fokus pada apa yang bisa dicapai.</a:t>
              </a:r>
            </a:p>
            <a:p>
              <a:r>
                <a:rPr lang="id-ID" sz="3900" b="1" dirty="0">
                  <a:solidFill>
                    <a:schemeClr val="bg1"/>
                  </a:solidFill>
                </a:rPr>
                <a:t>Mengelilingi Diri dengan Lingkungan Positif</a:t>
              </a:r>
              <a:br>
                <a:rPr lang="id-ID" sz="3900" dirty="0">
                  <a:solidFill>
                    <a:schemeClr val="bg1"/>
                  </a:solidFill>
                </a:rPr>
              </a:br>
              <a:r>
                <a:rPr lang="id-ID" sz="3900" dirty="0">
                  <a:solidFill>
                    <a:schemeClr val="bg1"/>
                  </a:solidFill>
                </a:rPr>
                <a:t>Temukan orang-orang yang mendukung dan memberi inspirasi.</a:t>
              </a:r>
            </a:p>
            <a:p>
              <a:r>
                <a:rPr lang="id-ID" sz="3900" b="1" dirty="0">
                  <a:solidFill>
                    <a:schemeClr val="bg1"/>
                  </a:solidFill>
                </a:rPr>
                <a:t>Menghargai Diri Sendiri</a:t>
              </a:r>
              <a:br>
                <a:rPr lang="id-ID" sz="3900" dirty="0">
                  <a:solidFill>
                    <a:schemeClr val="bg1"/>
                  </a:solidFill>
                </a:rPr>
              </a:br>
              <a:r>
                <a:rPr lang="id-ID" sz="3900" dirty="0">
                  <a:solidFill>
                    <a:schemeClr val="bg1"/>
                  </a:solidFill>
                </a:rPr>
                <a:t>Beri penghargaan kepada diri sendiri setelah mencapai suatu target.</a:t>
              </a:r>
            </a:p>
            <a:p>
              <a:r>
                <a:rPr lang="id-ID" sz="3900" b="1" dirty="0">
                  <a:solidFill>
                    <a:schemeClr val="bg1"/>
                  </a:solidFill>
                </a:rPr>
                <a:t>Belajar dari Kegagalan</a:t>
              </a:r>
              <a:br>
                <a:rPr lang="id-ID" sz="3900" dirty="0">
                  <a:solidFill>
                    <a:schemeClr val="bg1"/>
                  </a:solidFill>
                </a:rPr>
              </a:br>
              <a:r>
                <a:rPr lang="id-ID" sz="3900" dirty="0">
                  <a:solidFill>
                    <a:schemeClr val="bg1"/>
                  </a:solidFill>
                </a:rPr>
                <a:t>Anggap kegagalan sebagai pelajaran, bukan akhir dari segalanya.</a:t>
              </a:r>
            </a:p>
          </p:txBody>
        </p:sp>
      </p:grpSp>
      <p:sp>
        <p:nvSpPr>
          <p:cNvPr id="139" name="Google Shape;139;p15"/>
          <p:cNvSpPr txBox="1"/>
          <p:nvPr/>
        </p:nvSpPr>
        <p:spPr>
          <a:xfrm>
            <a:off x="-2280681" y="430562"/>
            <a:ext cx="16369399" cy="907941"/>
          </a:xfrm>
          <a:prstGeom prst="rect">
            <a:avLst/>
          </a:prstGeom>
          <a:noFill/>
          <a:ln>
            <a:noFill/>
          </a:ln>
        </p:spPr>
        <p:txBody>
          <a:bodyPr spcFirstLastPara="1" wrap="square" lIns="0" tIns="0" rIns="0" bIns="0" anchor="t" anchorCtr="0">
            <a:spAutoFit/>
          </a:bodyPr>
          <a:lstStyle/>
          <a:p>
            <a:pPr lvl="0" algn="ctr"/>
            <a:r>
              <a:rPr lang="id-ID" sz="5900" dirty="0">
                <a:solidFill>
                  <a:schemeClr val="bg2"/>
                </a:solidFill>
                <a:latin typeface="Arial Black" panose="020B0A04020102020204" pitchFamily="34" charset="0"/>
              </a:rPr>
              <a:t>Cara Memotivasi Diri</a:t>
            </a:r>
            <a:endParaRPr sz="5900" dirty="0">
              <a:solidFill>
                <a:schemeClr val="bg2"/>
              </a:solidFill>
              <a:latin typeface="Arial Black" panose="020B0A04020102020204" pitchFamily="34" charset="0"/>
            </a:endParaRPr>
          </a:p>
        </p:txBody>
      </p:sp>
      <p:sp>
        <p:nvSpPr>
          <p:cNvPr id="25" name="Google Shape;71;p10"/>
          <p:cNvSpPr txBox="1"/>
          <p:nvPr/>
        </p:nvSpPr>
        <p:spPr>
          <a:xfrm>
            <a:off x="24698" y="10058469"/>
            <a:ext cx="2202768" cy="2369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id-ID" sz="1100" b="0" i="0" u="none" strike="noStrike" cap="none" dirty="0">
                <a:solidFill>
                  <a:srgbClr val="051D40"/>
                </a:solidFill>
                <a:latin typeface="Poppins"/>
                <a:ea typeface="Poppins"/>
                <a:cs typeface="Poppins"/>
                <a:sym typeface="Poppins"/>
              </a:rPr>
              <a:t>Ayu Firdhayanti S.Kom.,M.T.I</a:t>
            </a:r>
            <a:endParaRPr sz="1100" dirty="0"/>
          </a:p>
        </p:txBody>
      </p:sp>
    </p:spTree>
    <p:extLst>
      <p:ext uri="{BB962C8B-B14F-4D97-AF65-F5344CB8AC3E}">
        <p14:creationId xmlns:p14="http://schemas.microsoft.com/office/powerpoint/2010/main" val="1493795131"/>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TotalTime>
  <Words>590</Words>
  <Application>Microsoft Office PowerPoint</Application>
  <PresentationFormat>Custom</PresentationFormat>
  <Paragraphs>55</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Poppins</vt:lpstr>
      <vt:lpstr>Calibri</vt:lpstr>
      <vt:lpstr>Arial</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Ayu</dc:creator>
  <cp:lastModifiedBy>USER</cp:lastModifiedBy>
  <cp:revision>6</cp:revision>
  <dcterms:modified xsi:type="dcterms:W3CDTF">2025-11-26T01:06:07Z</dcterms:modified>
</cp:coreProperties>
</file>