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30"/>
  </p:notesMasterIdLst>
  <p:sldIdLst>
    <p:sldId id="256" r:id="rId2"/>
    <p:sldId id="282" r:id="rId3"/>
    <p:sldId id="283" r:id="rId4"/>
    <p:sldId id="258" r:id="rId5"/>
    <p:sldId id="259" r:id="rId6"/>
    <p:sldId id="260" r:id="rId7"/>
    <p:sldId id="261" r:id="rId8"/>
    <p:sldId id="262" r:id="rId9"/>
    <p:sldId id="263" r:id="rId10"/>
    <p:sldId id="264" r:id="rId11"/>
    <p:sldId id="265" r:id="rId12"/>
    <p:sldId id="266" r:id="rId13"/>
    <p:sldId id="268" r:id="rId14"/>
    <p:sldId id="267" r:id="rId15"/>
    <p:sldId id="269" r:id="rId16"/>
    <p:sldId id="270" r:id="rId17"/>
    <p:sldId id="257" r:id="rId18"/>
    <p:sldId id="271" r:id="rId19"/>
    <p:sldId id="272" r:id="rId20"/>
    <p:sldId id="273" r:id="rId21"/>
    <p:sldId id="274" r:id="rId22"/>
    <p:sldId id="275" r:id="rId23"/>
    <p:sldId id="276" r:id="rId24"/>
    <p:sldId id="277" r:id="rId25"/>
    <p:sldId id="278" r:id="rId26"/>
    <p:sldId id="279" r:id="rId27"/>
    <p:sldId id="280" r:id="rId28"/>
    <p:sldId id="28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1146" y="-108"/>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1A98F7-E75E-4A05-B096-702A229753DC}" type="datetimeFigureOut">
              <a:rPr lang="en-US" smtClean="0"/>
              <a:t>11/29/2025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BDCF1C-353E-4396-8718-9A84FF90249B}" type="slidenum">
              <a:rPr lang="en-US" smtClean="0"/>
              <a:t>‹#›</a:t>
            </a:fld>
            <a:endParaRPr lang="en-US"/>
          </a:p>
        </p:txBody>
      </p:sp>
    </p:spTree>
    <p:extLst>
      <p:ext uri="{BB962C8B-B14F-4D97-AF65-F5344CB8AC3E}">
        <p14:creationId xmlns:p14="http://schemas.microsoft.com/office/powerpoint/2010/main" val="4016020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0BDCF1C-353E-4396-8718-9A84FF90249B}" type="slidenum">
              <a:rPr lang="en-US" smtClean="0"/>
              <a:t>5</a:t>
            </a:fld>
            <a:endParaRPr lang="en-US"/>
          </a:p>
        </p:txBody>
      </p:sp>
    </p:spTree>
    <p:extLst>
      <p:ext uri="{BB962C8B-B14F-4D97-AF65-F5344CB8AC3E}">
        <p14:creationId xmlns:p14="http://schemas.microsoft.com/office/powerpoint/2010/main" val="41092106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BD0D454A-3354-4259-AD19-D3638CC328DB}" type="datetimeFigureOut">
              <a:rPr lang="en-US" smtClean="0"/>
              <a:t>11/29/2025</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37404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0D454A-3354-4259-AD19-D3638CC328DB}"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404458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0D454A-3354-4259-AD19-D3638CC328DB}"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704065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0D454A-3354-4259-AD19-D3638CC328DB}"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87756035-6DFD-4F27-B2EA-DF3E5648A9CE}"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907237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0D454A-3354-4259-AD19-D3638CC328DB}"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1707929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BD0D454A-3354-4259-AD19-D3638CC328DB}" type="datetimeFigureOut">
              <a:rPr lang="en-US" smtClean="0"/>
              <a:t>11/29/2025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30109604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BD0D454A-3354-4259-AD19-D3638CC328DB}" type="datetimeFigureOut">
              <a:rPr lang="en-US" smtClean="0"/>
              <a:t>11/29/2025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4614817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0D454A-3354-4259-AD19-D3638CC328DB}"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1059107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BD0D454A-3354-4259-AD19-D3638CC328DB}" type="datetimeFigureOut">
              <a:rPr lang="en-US" smtClean="0"/>
              <a:t>11/29/2025</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87756035-6DFD-4F27-B2EA-DF3E5648A9CE}" type="slidenum">
              <a:rPr lang="en-US" smtClean="0"/>
              <a:t>‹#›</a:t>
            </a:fld>
            <a:endParaRPr lang="en-US"/>
          </a:p>
        </p:txBody>
      </p:sp>
    </p:spTree>
    <p:extLst>
      <p:ext uri="{BB962C8B-B14F-4D97-AF65-F5344CB8AC3E}">
        <p14:creationId xmlns:p14="http://schemas.microsoft.com/office/powerpoint/2010/main" val="205787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0D454A-3354-4259-AD19-D3638CC328DB}"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1157459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65810" y="5936188"/>
            <a:ext cx="2057400" cy="365125"/>
          </a:xfrm>
        </p:spPr>
        <p:txBody>
          <a:bodyPr/>
          <a:lstStyle/>
          <a:p>
            <a:fld id="{BD0D454A-3354-4259-AD19-D3638CC328DB}" type="datetimeFigureOut">
              <a:rPr lang="en-US" smtClean="0"/>
              <a:t>11/29/2025</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2613970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0D454A-3354-4259-AD19-D3638CC328DB}"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4098255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0D454A-3354-4259-AD19-D3638CC328DB}" type="datetimeFigureOut">
              <a:rPr lang="en-US" smtClean="0"/>
              <a:t>11/29/2025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1375882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0D454A-3354-4259-AD19-D3638CC328DB}" type="datetimeFigureOut">
              <a:rPr lang="en-US" smtClean="0"/>
              <a:t>11/29/2025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1486419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D0D454A-3354-4259-AD19-D3638CC328DB}" type="datetimeFigureOut">
              <a:rPr lang="en-US" smtClean="0"/>
              <a:t>11/29/2025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2337711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0D454A-3354-4259-AD19-D3638CC328DB}"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4051265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0D454A-3354-4259-AD19-D3638CC328DB}"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756035-6DFD-4F27-B2EA-DF3E5648A9CE}" type="slidenum">
              <a:rPr lang="en-US" smtClean="0"/>
              <a:t>‹#›</a:t>
            </a:fld>
            <a:endParaRPr lang="en-US"/>
          </a:p>
        </p:txBody>
      </p:sp>
    </p:spTree>
    <p:extLst>
      <p:ext uri="{BB962C8B-B14F-4D97-AF65-F5344CB8AC3E}">
        <p14:creationId xmlns:p14="http://schemas.microsoft.com/office/powerpoint/2010/main" val="1858827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D0D454A-3354-4259-AD19-D3638CC328DB}" type="datetimeFigureOut">
              <a:rPr lang="en-US" smtClean="0"/>
              <a:t>11/29/2025</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87756035-6DFD-4F27-B2EA-DF3E5648A9CE}" type="slidenum">
              <a:rPr lang="en-US" smtClean="0"/>
              <a:t>‹#›</a:t>
            </a:fld>
            <a:endParaRPr lang="en-US"/>
          </a:p>
        </p:txBody>
      </p:sp>
    </p:spTree>
    <p:extLst>
      <p:ext uri="{BB962C8B-B14F-4D97-AF65-F5344CB8AC3E}">
        <p14:creationId xmlns:p14="http://schemas.microsoft.com/office/powerpoint/2010/main" val="2472169977"/>
      </p:ext>
    </p:extLst>
  </p:cSld>
  <p:clrMap bg1="dk1" tx1="lt1" bg2="dk2" tx2="lt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jurnal.id/id/blog/4-cara-membangun-brand-image-bisnis-agar-lebih-dikenal-publik/"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jurnal.id/id/blog/2017-jenis-jenis-laporan-keuangan-dalam-akuntansi/"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n8JkLyzJIy8"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ukuH5R3FX9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667000"/>
            <a:ext cx="8382000" cy="1366214"/>
          </a:xfrm>
        </p:spPr>
        <p:txBody>
          <a:bodyPr>
            <a:normAutofit/>
          </a:bodyPr>
          <a:lstStyle/>
          <a:p>
            <a:pPr algn="ctr"/>
            <a:r>
              <a:rPr lang="en-US" sz="4400" b="1">
                <a:effectLst>
                  <a:outerShdw blurRad="38100" dist="38100" dir="2700000" algn="tl">
                    <a:srgbClr val="000000">
                      <a:alpha val="43137"/>
                    </a:srgbClr>
                  </a:outerShdw>
                </a:effectLst>
              </a:rPr>
              <a:t>MedSos Sebagai Sarana Personal Branding &amp; Bisnis</a:t>
            </a:r>
          </a:p>
        </p:txBody>
      </p:sp>
      <p:sp>
        <p:nvSpPr>
          <p:cNvPr id="5" name="Subtitle 4"/>
          <p:cNvSpPr>
            <a:spLocks noGrp="1"/>
          </p:cNvSpPr>
          <p:nvPr>
            <p:ph type="subTitle" idx="1"/>
          </p:nvPr>
        </p:nvSpPr>
        <p:spPr/>
        <p:txBody>
          <a:bodyPr/>
          <a:lstStyle/>
          <a:p>
            <a:r>
              <a:rPr lang="en-US" dirty="0" smtClean="0"/>
              <a:t>Dr. </a:t>
            </a:r>
            <a:r>
              <a:rPr lang="en-US" dirty="0" err="1" smtClean="0"/>
              <a:t>Febriansyah</a:t>
            </a:r>
            <a:r>
              <a:rPr lang="en-US" smtClean="0"/>
              <a:t>, SE., MM., MH.</a:t>
            </a:r>
            <a:endParaRPr lang="en-US" dirty="0"/>
          </a:p>
        </p:txBody>
      </p:sp>
    </p:spTree>
    <p:extLst>
      <p:ext uri="{BB962C8B-B14F-4D97-AF65-F5344CB8AC3E}">
        <p14:creationId xmlns:p14="http://schemas.microsoft.com/office/powerpoint/2010/main" val="4094270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15962"/>
          </a:xfrm>
        </p:spPr>
        <p:txBody>
          <a:bodyPr>
            <a:noAutofit/>
          </a:bodyPr>
          <a:lstStyle/>
          <a:p>
            <a:r>
              <a:rPr lang="en-US" sz="2400" b="1"/>
              <a:t>Jaringan Bisnis yang Luas</a:t>
            </a:r>
            <a:endParaRPr lang="en-US" sz="2400"/>
          </a:p>
        </p:txBody>
      </p:sp>
      <p:sp>
        <p:nvSpPr>
          <p:cNvPr id="3" name="Content Placeholder 2"/>
          <p:cNvSpPr>
            <a:spLocks noGrp="1"/>
          </p:cNvSpPr>
          <p:nvPr>
            <p:ph idx="1"/>
          </p:nvPr>
        </p:nvSpPr>
        <p:spPr>
          <a:xfrm>
            <a:off x="457200" y="2057400"/>
            <a:ext cx="8229600" cy="4068763"/>
          </a:xfrm>
        </p:spPr>
        <p:txBody>
          <a:bodyPr>
            <a:noAutofit/>
          </a:bodyPr>
          <a:lstStyle/>
          <a:p>
            <a:pPr algn="just"/>
            <a:r>
              <a:rPr lang="en-US" sz="2000"/>
              <a:t>Media sosial membuka jaringan bisnis yang luas dari dalam maupun luar negeri. Setiap akun website, blog, atau forum yang Anda buat akan membuka kesempatan yang luas bagi para investor untuk berinvestasi pada bisnis Anda.</a:t>
            </a:r>
          </a:p>
          <a:p>
            <a:pPr algn="just"/>
            <a:r>
              <a:rPr lang="en-US" sz="2000"/>
              <a:t>Karena itu, pastikan Anda memiliki media sosial yang menarik dan potensial di mata investor.</a:t>
            </a:r>
          </a:p>
          <a:p>
            <a:pPr algn="just"/>
            <a:r>
              <a:rPr lang="en-US" sz="2000"/>
              <a:t>Sekarang Anda telah mengetahui kegunaan media sosial dan manfaat yang Anda dapatkan dari penggunaannya. Apakah Anda sudah menggunakan media sosial untuk mengembangkan bisnis Anda?</a:t>
            </a:r>
          </a:p>
          <a:p>
            <a:pPr marL="0" indent="0" algn="just">
              <a:buNone/>
            </a:pPr>
            <a:endParaRPr lang="en-US" sz="2000"/>
          </a:p>
        </p:txBody>
      </p:sp>
    </p:spTree>
    <p:extLst>
      <p:ext uri="{BB962C8B-B14F-4D97-AF65-F5344CB8AC3E}">
        <p14:creationId xmlns:p14="http://schemas.microsoft.com/office/powerpoint/2010/main" val="556050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7086600" cy="715962"/>
          </a:xfrm>
        </p:spPr>
        <p:txBody>
          <a:bodyPr>
            <a:noAutofit/>
          </a:bodyPr>
          <a:lstStyle/>
          <a:p>
            <a:r>
              <a:rPr lang="en-US" sz="2400"/>
              <a:t>Bisnis yang Bisa Dilakukan Hanya dengan Modal Media Sosial</a:t>
            </a:r>
          </a:p>
        </p:txBody>
      </p:sp>
      <p:sp>
        <p:nvSpPr>
          <p:cNvPr id="3" name="Content Placeholder 2"/>
          <p:cNvSpPr>
            <a:spLocks noGrp="1"/>
          </p:cNvSpPr>
          <p:nvPr>
            <p:ph idx="1"/>
          </p:nvPr>
        </p:nvSpPr>
        <p:spPr>
          <a:xfrm>
            <a:off x="457200" y="2133600"/>
            <a:ext cx="8229600" cy="3992563"/>
          </a:xfrm>
        </p:spPr>
        <p:txBody>
          <a:bodyPr>
            <a:noAutofit/>
          </a:bodyPr>
          <a:lstStyle/>
          <a:p>
            <a:pPr marL="0" indent="0">
              <a:buNone/>
            </a:pPr>
            <a:r>
              <a:rPr lang="en-US" sz="2400"/>
              <a:t>Berikut ini beberapa jenis bisnis yang bisa dicoba dengan modal sedikit atau tidak sepeserpun.</a:t>
            </a:r>
          </a:p>
          <a:p>
            <a:pPr algn="just"/>
            <a:r>
              <a:rPr lang="en-US" sz="2400" i="1"/>
              <a:t>Dropshipper</a:t>
            </a:r>
          </a:p>
          <a:p>
            <a:pPr algn="just"/>
            <a:r>
              <a:rPr lang="en-US" sz="2400" i="1"/>
              <a:t>Reseller</a:t>
            </a:r>
          </a:p>
          <a:p>
            <a:pPr algn="just"/>
            <a:r>
              <a:rPr lang="en-US" sz="2400" i="1"/>
              <a:t>Endorser</a:t>
            </a:r>
            <a:endParaRPr lang="en-US" sz="2400"/>
          </a:p>
          <a:p>
            <a:pPr marL="0" indent="0" algn="just">
              <a:buNone/>
            </a:pPr>
            <a:endParaRPr lang="en-US" sz="2400"/>
          </a:p>
          <a:p>
            <a:pPr marL="0" indent="0" algn="just">
              <a:buNone/>
            </a:pPr>
            <a:endParaRPr lang="en-US" sz="2400"/>
          </a:p>
          <a:p>
            <a:pPr marL="0" indent="0" algn="just">
              <a:buNone/>
            </a:pPr>
            <a:endParaRPr lang="en-US" sz="2400"/>
          </a:p>
        </p:txBody>
      </p:sp>
    </p:spTree>
    <p:extLst>
      <p:ext uri="{BB962C8B-B14F-4D97-AF65-F5344CB8AC3E}">
        <p14:creationId xmlns:p14="http://schemas.microsoft.com/office/powerpoint/2010/main" val="3824988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788" y="838200"/>
            <a:ext cx="8229600" cy="715962"/>
          </a:xfrm>
        </p:spPr>
        <p:txBody>
          <a:bodyPr>
            <a:noAutofit/>
          </a:bodyPr>
          <a:lstStyle/>
          <a:p>
            <a:pPr marL="0" indent="0"/>
            <a:r>
              <a:rPr lang="en-US" sz="2400" i="1"/>
              <a:t>Dropshipper</a:t>
            </a:r>
            <a:endParaRPr lang="en-US" sz="2400"/>
          </a:p>
        </p:txBody>
      </p:sp>
      <p:sp>
        <p:nvSpPr>
          <p:cNvPr id="3" name="Content Placeholder 2"/>
          <p:cNvSpPr>
            <a:spLocks noGrp="1"/>
          </p:cNvSpPr>
          <p:nvPr>
            <p:ph idx="1"/>
          </p:nvPr>
        </p:nvSpPr>
        <p:spPr>
          <a:xfrm>
            <a:off x="457200" y="2057400"/>
            <a:ext cx="8229600" cy="4068763"/>
          </a:xfrm>
        </p:spPr>
        <p:txBody>
          <a:bodyPr>
            <a:noAutofit/>
          </a:bodyPr>
          <a:lstStyle/>
          <a:p>
            <a:pPr algn="just"/>
            <a:r>
              <a:rPr lang="en-US" sz="1600"/>
              <a:t>Jenis bisnis yang satu ini adalah bisnis tanpa modal sepeserpun. Hanya dengan memanfaatkan handphone atau laptop, kamu bisa memulai bisnis </a:t>
            </a:r>
            <a:r>
              <a:rPr lang="en-US" sz="1600" i="1"/>
              <a:t>online</a:t>
            </a:r>
            <a:r>
              <a:rPr lang="en-US" sz="1600"/>
              <a:t> shop.</a:t>
            </a:r>
          </a:p>
          <a:p>
            <a:pPr algn="just"/>
            <a:r>
              <a:rPr lang="en-US" sz="1600"/>
              <a:t>Konsep bisnis </a:t>
            </a:r>
            <a:r>
              <a:rPr lang="en-US" sz="1600" i="1"/>
              <a:t>dropshipper</a:t>
            </a:r>
            <a:r>
              <a:rPr lang="en-US" sz="1600"/>
              <a:t> ini adalah membantu menjual produk yang dimiliki orang lain atau</a:t>
            </a:r>
            <a:r>
              <a:rPr lang="en-US" sz="1600" i="1"/>
              <a:t> supplier</a:t>
            </a:r>
            <a:r>
              <a:rPr lang="en-US" sz="1600"/>
              <a:t>. Sehingga, dengan menjadi </a:t>
            </a:r>
            <a:r>
              <a:rPr lang="en-US" sz="1600" i="1"/>
              <a:t>dropshipper</a:t>
            </a:r>
            <a:r>
              <a:rPr lang="en-US" sz="1600"/>
              <a:t>, kamu tidak perlu membeli ataupun memiliki stok barang. Kamu hanya perlu memasarkan produk tersebut melalui </a:t>
            </a:r>
            <a:r>
              <a:rPr lang="en-US" sz="1600" i="1"/>
              <a:t>online</a:t>
            </a:r>
            <a:r>
              <a:rPr lang="en-US" sz="1600"/>
              <a:t>, misalnya market place, instagram, line, dan media sosial lainnya.</a:t>
            </a:r>
          </a:p>
          <a:p>
            <a:pPr algn="just"/>
            <a:r>
              <a:rPr lang="en-US" sz="1600"/>
              <a:t>Ketika ada pelanggan yang datang dan ingin membeli produk yang kamu pasarkan melalui </a:t>
            </a:r>
            <a:r>
              <a:rPr lang="en-US" sz="1600" i="1"/>
              <a:t>online</a:t>
            </a:r>
            <a:r>
              <a:rPr lang="en-US" sz="1600"/>
              <a:t>, kamu cukup memberitahu </a:t>
            </a:r>
            <a:r>
              <a:rPr lang="en-US" sz="1600" i="1"/>
              <a:t>supplier</a:t>
            </a:r>
            <a:r>
              <a:rPr lang="en-US" sz="1600"/>
              <a:t> tentang pesanan tersebut.</a:t>
            </a:r>
          </a:p>
          <a:p>
            <a:pPr algn="just"/>
            <a:r>
              <a:rPr lang="en-US" sz="1600"/>
              <a:t>Dengan begitu, </a:t>
            </a:r>
            <a:r>
              <a:rPr lang="en-US" sz="1600" i="1"/>
              <a:t>supplier</a:t>
            </a:r>
            <a:r>
              <a:rPr lang="en-US" sz="1600"/>
              <a:t> akan mengemas dan mengirimkan barang tersebut ke pelanggan Anda serta tidak lupa mencantumkan nama bisnis atau usaha Anda. Setelah barang sampai ke pelanggan, transaksi bisnis telah selesai dilakukan tanpa modal sedikitpun.</a:t>
            </a:r>
          </a:p>
          <a:p>
            <a:pPr marL="0" indent="0" algn="just">
              <a:buNone/>
            </a:pPr>
            <a:endParaRPr lang="en-US" sz="1600"/>
          </a:p>
        </p:txBody>
      </p:sp>
    </p:spTree>
    <p:extLst>
      <p:ext uri="{BB962C8B-B14F-4D97-AF65-F5344CB8AC3E}">
        <p14:creationId xmlns:p14="http://schemas.microsoft.com/office/powerpoint/2010/main" val="2103690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718" y="838200"/>
            <a:ext cx="8229600" cy="715962"/>
          </a:xfrm>
        </p:spPr>
        <p:txBody>
          <a:bodyPr>
            <a:noAutofit/>
          </a:bodyPr>
          <a:lstStyle/>
          <a:p>
            <a:r>
              <a:rPr lang="en-US" sz="2400" i="1"/>
              <a:t>Reseller</a:t>
            </a:r>
            <a:endParaRPr lang="en-US" sz="2400"/>
          </a:p>
        </p:txBody>
      </p:sp>
      <p:sp>
        <p:nvSpPr>
          <p:cNvPr id="3" name="Content Placeholder 2"/>
          <p:cNvSpPr>
            <a:spLocks noGrp="1"/>
          </p:cNvSpPr>
          <p:nvPr>
            <p:ph idx="1"/>
          </p:nvPr>
        </p:nvSpPr>
        <p:spPr>
          <a:xfrm>
            <a:off x="457200" y="2057400"/>
            <a:ext cx="8229600" cy="4068763"/>
          </a:xfrm>
        </p:spPr>
        <p:txBody>
          <a:bodyPr>
            <a:noAutofit/>
          </a:bodyPr>
          <a:lstStyle/>
          <a:p>
            <a:pPr algn="just"/>
            <a:r>
              <a:rPr lang="en-US" sz="1800"/>
              <a:t>Cara </a:t>
            </a:r>
            <a:r>
              <a:rPr lang="en-US" sz="1800" i="1"/>
              <a:t>reseller</a:t>
            </a:r>
            <a:r>
              <a:rPr lang="en-US" sz="1800"/>
              <a:t> memasarkan produknya sama dengan cara </a:t>
            </a:r>
            <a:r>
              <a:rPr lang="en-US" sz="1800" i="1"/>
              <a:t>dropshipper</a:t>
            </a:r>
            <a:r>
              <a:rPr lang="en-US" sz="1800"/>
              <a:t> memasarkannya. Hanya bermodal handphone atau laptop, Anda bisa mulai berjualan dengan mudah.</a:t>
            </a:r>
          </a:p>
          <a:p>
            <a:pPr algn="just"/>
            <a:r>
              <a:rPr lang="en-US" sz="1800"/>
              <a:t>Namun, </a:t>
            </a:r>
            <a:r>
              <a:rPr lang="en-US" sz="1800" i="1"/>
              <a:t>dropshipper</a:t>
            </a:r>
            <a:r>
              <a:rPr lang="en-US" sz="1800"/>
              <a:t> dan </a:t>
            </a:r>
            <a:r>
              <a:rPr lang="en-US" sz="1800" i="1"/>
              <a:t>reseller</a:t>
            </a:r>
            <a:r>
              <a:rPr lang="en-US" sz="1800"/>
              <a:t> sedikit berbeda pada cara bisnisnya. Di mana </a:t>
            </a:r>
            <a:r>
              <a:rPr lang="en-US" sz="1800" i="1"/>
              <a:t>reseller</a:t>
            </a:r>
            <a:r>
              <a:rPr lang="en-US" sz="1800"/>
              <a:t> harus membeli dan memiliki stok barang, serta harus mengemas dan mengirimkannya langsung ke pelanggan.</a:t>
            </a:r>
          </a:p>
          <a:p>
            <a:pPr algn="just"/>
            <a:r>
              <a:rPr lang="en-US" sz="1800"/>
              <a:t>Jadi, </a:t>
            </a:r>
            <a:r>
              <a:rPr lang="en-US" sz="1800" i="1"/>
              <a:t>reseller</a:t>
            </a:r>
            <a:r>
              <a:rPr lang="en-US" sz="1800"/>
              <a:t> tidak sepenuhnya bisnis tanpa modal, namun menggunakan modal yang minimal.</a:t>
            </a:r>
          </a:p>
          <a:p>
            <a:pPr algn="just"/>
            <a:r>
              <a:rPr lang="en-US" sz="1800"/>
              <a:t>Untuk mendapat keuntungan besar, Anda harus pintar-pintar mencari </a:t>
            </a:r>
            <a:r>
              <a:rPr lang="en-US" sz="1800" i="1"/>
              <a:t>supplier</a:t>
            </a:r>
            <a:r>
              <a:rPr lang="en-US" sz="1800"/>
              <a:t> yang bisa memberikan barang kualitas baik dengan harga yang bersahabat. Dengan menjadi </a:t>
            </a:r>
            <a:r>
              <a:rPr lang="en-US" sz="1800" i="1"/>
              <a:t>reseller</a:t>
            </a:r>
            <a:r>
              <a:rPr lang="en-US" sz="1800"/>
              <a:t>, Anda juga bisa mengontrol penuh kualitas semua barang yang dijual dan diterima pelanggan.</a:t>
            </a:r>
          </a:p>
          <a:p>
            <a:pPr marL="0" indent="0" algn="just">
              <a:buNone/>
            </a:pPr>
            <a:endParaRPr lang="en-US" sz="1800"/>
          </a:p>
        </p:txBody>
      </p:sp>
    </p:spTree>
    <p:extLst>
      <p:ext uri="{BB962C8B-B14F-4D97-AF65-F5344CB8AC3E}">
        <p14:creationId xmlns:p14="http://schemas.microsoft.com/office/powerpoint/2010/main" val="338847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753" y="838200"/>
            <a:ext cx="8229600" cy="715962"/>
          </a:xfrm>
        </p:spPr>
        <p:txBody>
          <a:bodyPr>
            <a:noAutofit/>
          </a:bodyPr>
          <a:lstStyle/>
          <a:p>
            <a:r>
              <a:rPr lang="en-US" sz="2400" i="1"/>
              <a:t>Endorser</a:t>
            </a:r>
            <a:endParaRPr lang="en-US" sz="2400"/>
          </a:p>
        </p:txBody>
      </p:sp>
      <p:sp>
        <p:nvSpPr>
          <p:cNvPr id="3" name="Content Placeholder 2"/>
          <p:cNvSpPr>
            <a:spLocks noGrp="1"/>
          </p:cNvSpPr>
          <p:nvPr>
            <p:ph idx="1"/>
          </p:nvPr>
        </p:nvSpPr>
        <p:spPr>
          <a:xfrm>
            <a:off x="457200" y="2057400"/>
            <a:ext cx="8229600" cy="4068763"/>
          </a:xfrm>
        </p:spPr>
        <p:txBody>
          <a:bodyPr>
            <a:noAutofit/>
          </a:bodyPr>
          <a:lstStyle/>
          <a:p>
            <a:pPr algn="just"/>
            <a:r>
              <a:rPr lang="en-US" sz="1600"/>
              <a:t>Bagi kalangan yang aktif di media sosial pasti sudah tidak asing lagi dengan kegiatan </a:t>
            </a:r>
            <a:r>
              <a:rPr lang="en-US" sz="1600" i="1"/>
              <a:t>endorse</a:t>
            </a:r>
            <a:r>
              <a:rPr lang="en-US" sz="1600"/>
              <a:t>. Kegiatan ini biasanya dilakukan pengusaha </a:t>
            </a:r>
            <a:r>
              <a:rPr lang="en-US" sz="1600" i="1"/>
              <a:t>online</a:t>
            </a:r>
            <a:r>
              <a:rPr lang="en-US" sz="1600"/>
              <a:t> shop untuk memasarkan produknya melalui media sosial.</a:t>
            </a:r>
          </a:p>
          <a:p>
            <a:pPr algn="just"/>
            <a:r>
              <a:rPr lang="en-US" sz="1600"/>
              <a:t>Jika Anda merupakan salah satu pengguna aktif media sosial dan memiliki banyak </a:t>
            </a:r>
            <a:r>
              <a:rPr lang="en-US" sz="1600" i="1"/>
              <a:t>followers</a:t>
            </a:r>
            <a:r>
              <a:rPr lang="en-US" sz="1600"/>
              <a:t>, Anda bisa menjadi seorang </a:t>
            </a:r>
            <a:r>
              <a:rPr lang="en-US" sz="1600" i="1"/>
              <a:t>endorser</a:t>
            </a:r>
            <a:r>
              <a:rPr lang="en-US" sz="1600"/>
              <a:t>.</a:t>
            </a:r>
          </a:p>
          <a:p>
            <a:pPr algn="just"/>
            <a:r>
              <a:rPr lang="en-US" sz="1600"/>
              <a:t>Dengan menjadi seorang </a:t>
            </a:r>
            <a:r>
              <a:rPr lang="en-US" sz="1600" i="1"/>
              <a:t>endorser</a:t>
            </a:r>
            <a:r>
              <a:rPr lang="en-US" sz="1600"/>
              <a:t>, Anda bisa mendapatkan fee dari setiap pengusaha yang menggunakan jasa </a:t>
            </a:r>
            <a:r>
              <a:rPr lang="en-US" sz="1600" i="1"/>
              <a:t>endorse</a:t>
            </a:r>
            <a:r>
              <a:rPr lang="en-US" sz="1600"/>
              <a:t> Anda.</a:t>
            </a:r>
          </a:p>
          <a:p>
            <a:pPr algn="just"/>
            <a:r>
              <a:rPr lang="en-US" sz="1600"/>
              <a:t>Lalu apa yang harus dilakukan </a:t>
            </a:r>
            <a:r>
              <a:rPr lang="en-US" sz="1600" i="1"/>
              <a:t>endorser</a:t>
            </a:r>
            <a:r>
              <a:rPr lang="en-US" sz="1600"/>
              <a:t>? Anda hanya perlu mengunggah dan mempromosikan produk atau barang melalui akun media sosial.</a:t>
            </a:r>
          </a:p>
          <a:p>
            <a:pPr algn="just"/>
            <a:r>
              <a:rPr lang="en-US" sz="1600"/>
              <a:t>Sebelum menjadi seorang </a:t>
            </a:r>
            <a:r>
              <a:rPr lang="en-US" sz="1600" i="1"/>
              <a:t>endorser</a:t>
            </a:r>
            <a:r>
              <a:rPr lang="en-US" sz="1600"/>
              <a:t>, Anda harus </a:t>
            </a:r>
            <a:r>
              <a:rPr lang="en-US" sz="1600" u="sng">
                <a:hlinkClick r:id="rId2"/>
              </a:rPr>
              <a:t>membangun brand image</a:t>
            </a:r>
            <a:r>
              <a:rPr lang="en-US" sz="1600"/>
              <a:t> dan daya tarik agar sebuah perusahaan memilih Anda sebagai </a:t>
            </a:r>
            <a:r>
              <a:rPr lang="en-US" sz="1600" i="1"/>
              <a:t>endorser</a:t>
            </a:r>
            <a:r>
              <a:rPr lang="en-US" sz="1600"/>
              <a:t>.</a:t>
            </a:r>
          </a:p>
          <a:p>
            <a:pPr algn="just"/>
            <a:r>
              <a:rPr lang="en-US" sz="1600"/>
              <a:t>Cobalah mulai dengan menambah </a:t>
            </a:r>
            <a:r>
              <a:rPr lang="en-US" sz="1600" i="1"/>
              <a:t>followers</a:t>
            </a:r>
            <a:r>
              <a:rPr lang="en-US" sz="1600"/>
              <a:t> Anda karena salah satu tolok ukur seorang </a:t>
            </a:r>
            <a:r>
              <a:rPr lang="en-US" sz="1600" i="1"/>
              <a:t>endorser</a:t>
            </a:r>
            <a:r>
              <a:rPr lang="en-US" sz="1600"/>
              <a:t> adalah </a:t>
            </a:r>
            <a:r>
              <a:rPr lang="en-US" sz="1600" i="1"/>
              <a:t>followers</a:t>
            </a:r>
            <a:r>
              <a:rPr lang="en-US" sz="1600"/>
              <a:t> yang cukup banyak.</a:t>
            </a:r>
          </a:p>
          <a:p>
            <a:pPr marL="0" indent="0" algn="just">
              <a:buNone/>
            </a:pPr>
            <a:endParaRPr lang="en-US" sz="1600"/>
          </a:p>
        </p:txBody>
      </p:sp>
    </p:spTree>
    <p:extLst>
      <p:ext uri="{BB962C8B-B14F-4D97-AF65-F5344CB8AC3E}">
        <p14:creationId xmlns:p14="http://schemas.microsoft.com/office/powerpoint/2010/main" val="338847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715962"/>
          </a:xfrm>
        </p:spPr>
        <p:txBody>
          <a:bodyPr>
            <a:noAutofit/>
          </a:bodyPr>
          <a:lstStyle/>
          <a:p>
            <a:r>
              <a:rPr lang="en-US" sz="2400" i="1"/>
              <a:t>Vlogger</a:t>
            </a:r>
            <a:endParaRPr lang="en-US" sz="2400"/>
          </a:p>
        </p:txBody>
      </p:sp>
      <p:sp>
        <p:nvSpPr>
          <p:cNvPr id="3" name="Content Placeholder 2"/>
          <p:cNvSpPr>
            <a:spLocks noGrp="1"/>
          </p:cNvSpPr>
          <p:nvPr>
            <p:ph idx="1"/>
          </p:nvPr>
        </p:nvSpPr>
        <p:spPr>
          <a:xfrm>
            <a:off x="457200" y="2133600"/>
            <a:ext cx="8229600" cy="3992563"/>
          </a:xfrm>
        </p:spPr>
        <p:txBody>
          <a:bodyPr>
            <a:noAutofit/>
          </a:bodyPr>
          <a:lstStyle/>
          <a:p>
            <a:pPr algn="just"/>
            <a:r>
              <a:rPr lang="en-US" sz="1400"/>
              <a:t>Video </a:t>
            </a:r>
            <a:r>
              <a:rPr lang="en-US" sz="1400" i="1"/>
              <a:t>blogger</a:t>
            </a:r>
            <a:r>
              <a:rPr lang="en-US" sz="1400"/>
              <a:t> atau </a:t>
            </a:r>
            <a:r>
              <a:rPr lang="en-US" sz="1400" i="1"/>
              <a:t>vlogger</a:t>
            </a:r>
            <a:r>
              <a:rPr lang="en-US" sz="1400"/>
              <a:t> adalah salah satu peluang bisnis tanpa modal yang bisa kamu manfaatkan.</a:t>
            </a:r>
          </a:p>
          <a:p>
            <a:pPr algn="just"/>
            <a:r>
              <a:rPr lang="en-US" sz="1400"/>
              <a:t>Hanya dengan memanfaatkan </a:t>
            </a:r>
            <a:r>
              <a:rPr lang="en-US" sz="1400" i="1"/>
              <a:t>YouTube</a:t>
            </a:r>
            <a:r>
              <a:rPr lang="en-US" sz="1400"/>
              <a:t> sebagai media dan kamera ponsel untuk membuat konten-konten menarik, Anda bisa mendapakan keuntungan yang cukup besar dari </a:t>
            </a:r>
            <a:r>
              <a:rPr lang="en-US" sz="1400" i="1"/>
              <a:t>Google Ads</a:t>
            </a:r>
            <a:r>
              <a:rPr lang="en-US" sz="1400"/>
              <a:t>.</a:t>
            </a:r>
          </a:p>
          <a:p>
            <a:pPr algn="just"/>
            <a:r>
              <a:rPr lang="en-US" sz="1400"/>
              <a:t>Semakin banyak followers yang Anda miliki, semakin besar juga keuntungan yang bisa Anda dapatkan.</a:t>
            </a:r>
          </a:p>
          <a:p>
            <a:pPr algn="just"/>
            <a:r>
              <a:rPr lang="en-US" sz="1400"/>
              <a:t>Namun, sebelum memulainya pastikan untuk membuat konten video yang menarik dan bermanfaat bagi penonton. Cobalah pilih tema video sesuai </a:t>
            </a:r>
            <a:r>
              <a:rPr lang="en-US" sz="1400" i="1"/>
              <a:t>passion</a:t>
            </a:r>
            <a:r>
              <a:rPr lang="en-US" sz="1400"/>
              <a:t> dan target yang ingin Anda tuju.</a:t>
            </a:r>
          </a:p>
          <a:p>
            <a:pPr algn="just"/>
            <a:r>
              <a:rPr lang="en-US" sz="1400"/>
              <a:t>Misalnya, </a:t>
            </a:r>
            <a:r>
              <a:rPr lang="en-US" sz="1400" i="1"/>
              <a:t>beauty vlogger</a:t>
            </a:r>
            <a:r>
              <a:rPr lang="en-US" sz="1400"/>
              <a:t> yang membahas tentang kecantikan, </a:t>
            </a:r>
            <a:r>
              <a:rPr lang="en-US" sz="1400" i="1"/>
              <a:t>music vlogger, parenting vlogger, business vlogger, food vlogger,</a:t>
            </a:r>
            <a:r>
              <a:rPr lang="en-US" sz="1400"/>
              <a:t> dan lain sebagainya.</a:t>
            </a:r>
          </a:p>
          <a:p>
            <a:pPr algn="just"/>
            <a:r>
              <a:rPr lang="en-US" sz="1400"/>
              <a:t>Itulah empat peluang bisnis tanpa modal yang bisa Anda manfaatkan di media sosial. Dengan memulai bisnis, berarti Anda juga harus siap untuk mengelola keuangan dengan baik.</a:t>
            </a:r>
          </a:p>
          <a:p>
            <a:pPr algn="just"/>
            <a:r>
              <a:rPr lang="en-US" sz="1400"/>
              <a:t>Karena dengan begitu, Anda dapat dengan mudah mengembangkan bisnis dan </a:t>
            </a:r>
            <a:r>
              <a:rPr lang="en-US" sz="1400" u="sng">
                <a:hlinkClick r:id="rId2"/>
              </a:rPr>
              <a:t>mengetahui kondisi</a:t>
            </a:r>
            <a:endParaRPr lang="en-US" sz="1400"/>
          </a:p>
        </p:txBody>
      </p:sp>
    </p:spTree>
    <p:extLst>
      <p:ext uri="{BB962C8B-B14F-4D97-AF65-F5344CB8AC3E}">
        <p14:creationId xmlns:p14="http://schemas.microsoft.com/office/powerpoint/2010/main" val="3043183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15962"/>
          </a:xfrm>
        </p:spPr>
        <p:txBody>
          <a:bodyPr>
            <a:noAutofit/>
          </a:bodyPr>
          <a:lstStyle/>
          <a:p>
            <a:r>
              <a:rPr lang="en-US" sz="2400" b="1"/>
              <a:t>Media Promosi</a:t>
            </a:r>
            <a:endParaRPr lang="en-US" sz="2400"/>
          </a:p>
        </p:txBody>
      </p:sp>
      <p:sp>
        <p:nvSpPr>
          <p:cNvPr id="3" name="Content Placeholder 2"/>
          <p:cNvSpPr>
            <a:spLocks noGrp="1"/>
          </p:cNvSpPr>
          <p:nvPr>
            <p:ph idx="1"/>
          </p:nvPr>
        </p:nvSpPr>
        <p:spPr>
          <a:xfrm>
            <a:off x="457200" y="2057400"/>
            <a:ext cx="8229600" cy="4068763"/>
          </a:xfrm>
        </p:spPr>
        <p:txBody>
          <a:bodyPr>
            <a:noAutofit/>
          </a:bodyPr>
          <a:lstStyle/>
          <a:p>
            <a:pPr algn="just"/>
            <a:r>
              <a:rPr lang="en-US" sz="2400"/>
              <a:t>Menggunakan media sosial lebih menekan biaya promosi Anda. Berbeda dengan media offline seperti televisi dan surat kabar yang memerlukan biaya puluhan juta hingga miliaran rupiah, media sosial menawarkan promosi dengan tarif rendah yang efektif dengan jaminan pertambahan jumlah follower.</a:t>
            </a:r>
          </a:p>
          <a:p>
            <a:pPr marL="0" indent="0" algn="just">
              <a:buNone/>
            </a:pPr>
            <a:endParaRPr lang="en-US" sz="2400"/>
          </a:p>
        </p:txBody>
      </p:sp>
    </p:spTree>
    <p:extLst>
      <p:ext uri="{BB962C8B-B14F-4D97-AF65-F5344CB8AC3E}">
        <p14:creationId xmlns:p14="http://schemas.microsoft.com/office/powerpoint/2010/main" val="3043183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471" y="914400"/>
            <a:ext cx="8229600" cy="715962"/>
          </a:xfrm>
        </p:spPr>
        <p:txBody>
          <a:bodyPr>
            <a:noAutofit/>
          </a:bodyPr>
          <a:lstStyle/>
          <a:p>
            <a:r>
              <a:rPr lang="en-US" sz="3200"/>
              <a:t>4 Peluang Bisnis Tanpa Modal di Media Sosial</a:t>
            </a:r>
          </a:p>
        </p:txBody>
      </p:sp>
      <p:sp>
        <p:nvSpPr>
          <p:cNvPr id="3" name="Content Placeholder 2"/>
          <p:cNvSpPr>
            <a:spLocks noGrp="1"/>
          </p:cNvSpPr>
          <p:nvPr>
            <p:ph idx="1"/>
          </p:nvPr>
        </p:nvSpPr>
        <p:spPr/>
        <p:txBody>
          <a:bodyPr>
            <a:noAutofit/>
          </a:bodyPr>
          <a:lstStyle/>
          <a:p>
            <a:pPr algn="just"/>
            <a:r>
              <a:rPr lang="en-US" sz="2400"/>
              <a:t>Komponen utama dalam sebuah bisnis  yaitu modal. Jika seorang pelaku bisnis memiliki modal yang cukup, maka proses pengembangan bisnis pun akan terasa lebih mudah.</a:t>
            </a:r>
          </a:p>
          <a:p>
            <a:pPr algn="just"/>
            <a:r>
              <a:rPr lang="en-US" sz="2400"/>
              <a:t>Untungnya, ada beberapa pilihan jenis bisnis yang bisa dilakukan tanpa harus mengeluarkan modal banyak atau bahkan tidak sepeser pun.</a:t>
            </a:r>
          </a:p>
          <a:p>
            <a:pPr algn="just"/>
            <a:r>
              <a:rPr lang="en-US" sz="2400"/>
              <a:t>Tertarik untuk mengetahui jenis bisnis apa yang mengesampingkan penggunaan modal sebagai hal utama?</a:t>
            </a:r>
          </a:p>
          <a:p>
            <a:pPr marL="0" indent="0" algn="just">
              <a:buNone/>
            </a:pPr>
            <a:endParaRPr lang="en-US" sz="2400"/>
          </a:p>
        </p:txBody>
      </p:sp>
    </p:spTree>
    <p:extLst>
      <p:ext uri="{BB962C8B-B14F-4D97-AF65-F5344CB8AC3E}">
        <p14:creationId xmlns:p14="http://schemas.microsoft.com/office/powerpoint/2010/main" val="1005257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868362"/>
          </a:xfrm>
        </p:spPr>
        <p:txBody>
          <a:bodyPr/>
          <a:lstStyle/>
          <a:p>
            <a:r>
              <a:rPr lang="en-US" err="1"/>
              <a:t>Membuat</a:t>
            </a:r>
            <a:r>
              <a:rPr lang="en-US"/>
              <a:t> </a:t>
            </a:r>
            <a:r>
              <a:rPr lang="en-US" err="1"/>
              <a:t>Akun</a:t>
            </a:r>
            <a:r>
              <a:rPr lang="en-US"/>
              <a:t> </a:t>
            </a:r>
            <a:r>
              <a:rPr lang="en-US" err="1"/>
              <a:t>FaceBook</a:t>
            </a:r>
            <a:endParaRPr lang="en-US"/>
          </a:p>
        </p:txBody>
      </p:sp>
      <p:sp>
        <p:nvSpPr>
          <p:cNvPr id="3" name="Content Placeholder 2"/>
          <p:cNvSpPr>
            <a:spLocks noGrp="1"/>
          </p:cNvSpPr>
          <p:nvPr>
            <p:ph idx="1"/>
          </p:nvPr>
        </p:nvSpPr>
        <p:spPr/>
        <p:txBody>
          <a:bodyPr>
            <a:normAutofit fontScale="92500"/>
          </a:bodyPr>
          <a:lstStyle/>
          <a:p>
            <a:pPr marL="0" indent="0">
              <a:buNone/>
            </a:pPr>
            <a:r>
              <a:rPr lang="en-US" sz="2400">
                <a:hlinkClick r:id="rId2"/>
              </a:rPr>
              <a:t>https://www.youtube.com/watch?v=n8JkLyzJIy8</a:t>
            </a:r>
            <a:endParaRPr lang="en-US" sz="2400"/>
          </a:p>
          <a:p>
            <a:pPr marL="0" indent="0">
              <a:buNone/>
            </a:pPr>
            <a:endParaRPr lang="en-US" sz="2400"/>
          </a:p>
          <a:p>
            <a:pPr lvl="0"/>
            <a:r>
              <a:rPr lang="en-US" sz="2400" err="1"/>
              <a:t>Buka</a:t>
            </a:r>
            <a:r>
              <a:rPr lang="en-US" sz="2400"/>
              <a:t> facebook.com, </a:t>
            </a:r>
            <a:r>
              <a:rPr lang="en-US" sz="2400" err="1"/>
              <a:t>lalu</a:t>
            </a:r>
            <a:r>
              <a:rPr lang="en-US" sz="2400"/>
              <a:t> </a:t>
            </a:r>
            <a:r>
              <a:rPr lang="en-US" sz="2400" err="1"/>
              <a:t>klik</a:t>
            </a:r>
            <a:r>
              <a:rPr lang="en-US" sz="2400"/>
              <a:t> </a:t>
            </a:r>
            <a:r>
              <a:rPr lang="en-US" sz="2400" err="1"/>
              <a:t>Buat</a:t>
            </a:r>
            <a:r>
              <a:rPr lang="en-US" sz="2400"/>
              <a:t> </a:t>
            </a:r>
            <a:r>
              <a:rPr lang="en-US" sz="2400" err="1"/>
              <a:t>Akun</a:t>
            </a:r>
            <a:r>
              <a:rPr lang="en-US" sz="2400"/>
              <a:t> </a:t>
            </a:r>
            <a:r>
              <a:rPr lang="en-US" sz="2400" err="1"/>
              <a:t>Baru</a:t>
            </a:r>
            <a:r>
              <a:rPr lang="en-US" sz="2400"/>
              <a:t>.</a:t>
            </a:r>
          </a:p>
          <a:p>
            <a:pPr lvl="0"/>
            <a:r>
              <a:rPr lang="en-US" sz="2400" err="1"/>
              <a:t>Masukkan</a:t>
            </a:r>
            <a:r>
              <a:rPr lang="en-US" sz="2400"/>
              <a:t> </a:t>
            </a:r>
            <a:r>
              <a:rPr lang="en-US" sz="2400" err="1"/>
              <a:t>nama</a:t>
            </a:r>
            <a:r>
              <a:rPr lang="en-US" sz="2400"/>
              <a:t>, email </a:t>
            </a:r>
            <a:r>
              <a:rPr lang="en-US" sz="2400" err="1"/>
              <a:t>atau</a:t>
            </a:r>
            <a:r>
              <a:rPr lang="en-US" sz="2400"/>
              <a:t> </a:t>
            </a:r>
            <a:r>
              <a:rPr lang="en-US" sz="2400" err="1"/>
              <a:t>nomor</a:t>
            </a:r>
            <a:r>
              <a:rPr lang="en-US" sz="2400"/>
              <a:t> </a:t>
            </a:r>
            <a:r>
              <a:rPr lang="en-US" sz="2400" err="1"/>
              <a:t>ponsel</a:t>
            </a:r>
            <a:r>
              <a:rPr lang="en-US" sz="2400"/>
              <a:t>, kata </a:t>
            </a:r>
            <a:r>
              <a:rPr lang="en-US" sz="2400" err="1"/>
              <a:t>sandi</a:t>
            </a:r>
            <a:r>
              <a:rPr lang="en-US" sz="2400"/>
              <a:t>, </a:t>
            </a:r>
            <a:r>
              <a:rPr lang="en-US" sz="2400" err="1"/>
              <a:t>tanggal</a:t>
            </a:r>
            <a:r>
              <a:rPr lang="en-US" sz="2400"/>
              <a:t> </a:t>
            </a:r>
            <a:r>
              <a:rPr lang="en-US" sz="2400" err="1"/>
              <a:t>lahir</a:t>
            </a:r>
            <a:r>
              <a:rPr lang="en-US" sz="2400"/>
              <a:t>, </a:t>
            </a:r>
            <a:r>
              <a:rPr lang="en-US" sz="2400" err="1"/>
              <a:t>dan</a:t>
            </a:r>
            <a:r>
              <a:rPr lang="en-US" sz="2400"/>
              <a:t> </a:t>
            </a:r>
            <a:r>
              <a:rPr lang="en-US" sz="2400" err="1"/>
              <a:t>jenis</a:t>
            </a:r>
            <a:r>
              <a:rPr lang="en-US" sz="2400"/>
              <a:t> </a:t>
            </a:r>
            <a:r>
              <a:rPr lang="en-US" sz="2400" err="1"/>
              <a:t>kelamin</a:t>
            </a:r>
            <a:r>
              <a:rPr lang="en-US" sz="2400"/>
              <a:t> </a:t>
            </a:r>
            <a:r>
              <a:rPr lang="en-US" sz="2400" err="1"/>
              <a:t>Anda</a:t>
            </a:r>
            <a:r>
              <a:rPr lang="en-US" sz="2400"/>
              <a:t>.</a:t>
            </a:r>
          </a:p>
          <a:p>
            <a:pPr lvl="0"/>
            <a:r>
              <a:rPr lang="en-US" sz="2400" err="1"/>
              <a:t>Klik</a:t>
            </a:r>
            <a:r>
              <a:rPr lang="en-US" sz="2400"/>
              <a:t> </a:t>
            </a:r>
            <a:r>
              <a:rPr lang="en-US" sz="2400" err="1"/>
              <a:t>Daftar</a:t>
            </a:r>
            <a:r>
              <a:rPr lang="en-US" sz="2400"/>
              <a:t>.</a:t>
            </a:r>
          </a:p>
          <a:p>
            <a:pPr lvl="0"/>
            <a:r>
              <a:rPr lang="en-US" sz="2400" err="1"/>
              <a:t>Untuk</a:t>
            </a:r>
            <a:r>
              <a:rPr lang="en-US" sz="2400"/>
              <a:t> </a:t>
            </a:r>
            <a:r>
              <a:rPr lang="en-US" sz="2400" err="1"/>
              <a:t>menyelesaikan</a:t>
            </a:r>
            <a:r>
              <a:rPr lang="en-US" sz="2400"/>
              <a:t> </a:t>
            </a:r>
            <a:r>
              <a:rPr lang="en-US" sz="2400" err="1"/>
              <a:t>pembuatan</a:t>
            </a:r>
            <a:r>
              <a:rPr lang="en-US" sz="2400"/>
              <a:t> </a:t>
            </a:r>
            <a:r>
              <a:rPr lang="en-US" sz="2400" err="1"/>
              <a:t>akun</a:t>
            </a:r>
            <a:r>
              <a:rPr lang="en-US" sz="2400"/>
              <a:t>, </a:t>
            </a:r>
            <a:r>
              <a:rPr lang="en-US" sz="2400" err="1"/>
              <a:t>Anda</a:t>
            </a:r>
            <a:r>
              <a:rPr lang="en-US" sz="2400"/>
              <a:t> </a:t>
            </a:r>
            <a:r>
              <a:rPr lang="en-US" sz="2400" err="1"/>
              <a:t>harus</a:t>
            </a:r>
            <a:r>
              <a:rPr lang="en-US" sz="2400"/>
              <a:t> </a:t>
            </a:r>
            <a:r>
              <a:rPr lang="en-US" sz="2400" err="1"/>
              <a:t>mengonfirmasi</a:t>
            </a:r>
            <a:r>
              <a:rPr lang="en-US" sz="2400"/>
              <a:t> email </a:t>
            </a:r>
            <a:r>
              <a:rPr lang="en-US" sz="2400" err="1"/>
              <a:t>atau</a:t>
            </a:r>
            <a:r>
              <a:rPr lang="en-US" sz="2400"/>
              <a:t> </a:t>
            </a:r>
            <a:r>
              <a:rPr lang="en-US" sz="2400" err="1"/>
              <a:t>nomor</a:t>
            </a:r>
            <a:r>
              <a:rPr lang="en-US" sz="2400"/>
              <a:t> </a:t>
            </a:r>
            <a:r>
              <a:rPr lang="en-US" sz="2400" err="1"/>
              <a:t>ponsel</a:t>
            </a:r>
            <a:r>
              <a:rPr lang="en-US" sz="2400"/>
              <a:t> </a:t>
            </a:r>
            <a:r>
              <a:rPr lang="en-US" sz="2400" err="1"/>
              <a:t>Anda</a:t>
            </a:r>
            <a:r>
              <a:rPr lang="en-US" sz="2400"/>
              <a:t>.</a:t>
            </a:r>
          </a:p>
          <a:p>
            <a:pPr marL="0" indent="0">
              <a:buNone/>
            </a:pPr>
            <a:endParaRPr lang="en-US" sz="2400"/>
          </a:p>
        </p:txBody>
      </p:sp>
    </p:spTree>
    <p:extLst>
      <p:ext uri="{BB962C8B-B14F-4D97-AF65-F5344CB8AC3E}">
        <p14:creationId xmlns:p14="http://schemas.microsoft.com/office/powerpoint/2010/main" val="2809054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715962"/>
          </a:xfrm>
        </p:spPr>
        <p:txBody>
          <a:bodyPr>
            <a:normAutofit/>
          </a:bodyPr>
          <a:lstStyle/>
          <a:p>
            <a:r>
              <a:rPr lang="en-US" err="1"/>
              <a:t>Membuat</a:t>
            </a:r>
            <a:r>
              <a:rPr lang="en-US"/>
              <a:t> </a:t>
            </a:r>
            <a:r>
              <a:rPr lang="en-US" err="1"/>
              <a:t>Akun</a:t>
            </a:r>
            <a:r>
              <a:rPr lang="en-US"/>
              <a:t> Instagram</a:t>
            </a:r>
          </a:p>
        </p:txBody>
      </p:sp>
      <p:sp>
        <p:nvSpPr>
          <p:cNvPr id="3" name="Content Placeholder 2"/>
          <p:cNvSpPr>
            <a:spLocks noGrp="1"/>
          </p:cNvSpPr>
          <p:nvPr>
            <p:ph idx="1"/>
          </p:nvPr>
        </p:nvSpPr>
        <p:spPr/>
        <p:txBody>
          <a:bodyPr>
            <a:normAutofit fontScale="85000" lnSpcReduction="20000"/>
          </a:bodyPr>
          <a:lstStyle/>
          <a:p>
            <a:pPr marL="0" indent="0">
              <a:buNone/>
            </a:pPr>
            <a:r>
              <a:rPr lang="en-US" sz="2400">
                <a:hlinkClick r:id="rId2"/>
              </a:rPr>
              <a:t>https://www.youtube.com/watch?v=ukuH5R3FX9k</a:t>
            </a:r>
            <a:endParaRPr lang="en-US" sz="2400"/>
          </a:p>
          <a:p>
            <a:pPr marL="0" indent="0">
              <a:buNone/>
            </a:pPr>
            <a:endParaRPr lang="en-US" b="1"/>
          </a:p>
          <a:p>
            <a:pPr marL="0" indent="0">
              <a:buNone/>
            </a:pPr>
            <a:r>
              <a:rPr lang="en-US" b="1" err="1"/>
              <a:t>Syarat</a:t>
            </a:r>
            <a:r>
              <a:rPr lang="en-US" b="1"/>
              <a:t> </a:t>
            </a:r>
            <a:r>
              <a:rPr lang="en-US" b="1" err="1"/>
              <a:t>membuat</a:t>
            </a:r>
            <a:r>
              <a:rPr lang="en-US" b="1"/>
              <a:t> </a:t>
            </a:r>
            <a:r>
              <a:rPr lang="en-US" b="1" err="1"/>
              <a:t>akun</a:t>
            </a:r>
            <a:r>
              <a:rPr lang="en-US" b="1"/>
              <a:t> Instagram </a:t>
            </a:r>
            <a:r>
              <a:rPr lang="en-US" b="1" err="1"/>
              <a:t>Bisnis</a:t>
            </a:r>
            <a:r>
              <a:rPr lang="en-US" b="1"/>
              <a:t> </a:t>
            </a:r>
            <a:r>
              <a:rPr lang="en-US" b="1" err="1"/>
              <a:t>dan</a:t>
            </a:r>
            <a:r>
              <a:rPr lang="en-US" b="1"/>
              <a:t> Instagram </a:t>
            </a:r>
            <a:r>
              <a:rPr lang="en-US" b="1" err="1"/>
              <a:t>Pribadi</a:t>
            </a:r>
            <a:r>
              <a:rPr lang="en-US" b="1"/>
              <a:t> </a:t>
            </a:r>
          </a:p>
          <a:p>
            <a:pPr marL="0" indent="0">
              <a:buNone/>
            </a:pPr>
            <a:endParaRPr lang="en-US"/>
          </a:p>
          <a:p>
            <a:pPr lvl="0"/>
            <a:r>
              <a:rPr lang="en-US" err="1"/>
              <a:t>Nomor</a:t>
            </a:r>
            <a:r>
              <a:rPr lang="en-US"/>
              <a:t> </a:t>
            </a:r>
            <a:r>
              <a:rPr lang="en-US" err="1"/>
              <a:t>Handphone</a:t>
            </a:r>
            <a:r>
              <a:rPr lang="en-US"/>
              <a:t> </a:t>
            </a:r>
            <a:r>
              <a:rPr lang="en-US" err="1"/>
              <a:t>aktif</a:t>
            </a:r>
            <a:r>
              <a:rPr lang="en-US"/>
              <a:t>. </a:t>
            </a:r>
          </a:p>
          <a:p>
            <a:pPr lvl="0"/>
            <a:r>
              <a:rPr lang="en-US"/>
              <a:t>Email </a:t>
            </a:r>
            <a:r>
              <a:rPr lang="en-US" err="1"/>
              <a:t>atau</a:t>
            </a:r>
            <a:r>
              <a:rPr lang="en-US"/>
              <a:t> </a:t>
            </a:r>
            <a:r>
              <a:rPr lang="en-US" err="1"/>
              <a:t>akun</a:t>
            </a:r>
            <a:r>
              <a:rPr lang="en-US"/>
              <a:t> Instagram </a:t>
            </a:r>
            <a:r>
              <a:rPr lang="en-US" err="1"/>
              <a:t>aktif</a:t>
            </a:r>
            <a:r>
              <a:rPr lang="en-US"/>
              <a:t>. </a:t>
            </a:r>
          </a:p>
          <a:p>
            <a:pPr lvl="0"/>
            <a:r>
              <a:rPr lang="en-US" err="1"/>
              <a:t>Pengguna</a:t>
            </a:r>
            <a:r>
              <a:rPr lang="en-US"/>
              <a:t> </a:t>
            </a:r>
            <a:r>
              <a:rPr lang="en-US" err="1"/>
              <a:t>hanya</a:t>
            </a:r>
            <a:r>
              <a:rPr lang="en-US"/>
              <a:t> </a:t>
            </a:r>
            <a:r>
              <a:rPr lang="en-US" err="1"/>
              <a:t>bisa</a:t>
            </a:r>
            <a:r>
              <a:rPr lang="en-US"/>
              <a:t> </a:t>
            </a:r>
            <a:r>
              <a:rPr lang="en-US" err="1"/>
              <a:t>maksimum</a:t>
            </a:r>
            <a:r>
              <a:rPr lang="en-US"/>
              <a:t> 5 </a:t>
            </a:r>
            <a:r>
              <a:rPr lang="en-US" err="1"/>
              <a:t>akun</a:t>
            </a:r>
            <a:r>
              <a:rPr lang="en-US"/>
              <a:t> </a:t>
            </a:r>
            <a:r>
              <a:rPr lang="en-US" err="1"/>
              <a:t>dalam</a:t>
            </a:r>
            <a:r>
              <a:rPr lang="en-US"/>
              <a:t> </a:t>
            </a:r>
            <a:r>
              <a:rPr lang="en-US" err="1"/>
              <a:t>satu</a:t>
            </a:r>
            <a:r>
              <a:rPr lang="en-US"/>
              <a:t> </a:t>
            </a:r>
            <a:r>
              <a:rPr lang="en-US" err="1"/>
              <a:t>waktu</a:t>
            </a:r>
            <a:r>
              <a:rPr lang="en-US"/>
              <a:t> per gadget. </a:t>
            </a:r>
          </a:p>
          <a:p>
            <a:r>
              <a:rPr lang="en-US" err="1"/>
              <a:t>Apabila</a:t>
            </a:r>
            <a:r>
              <a:rPr lang="en-US"/>
              <a:t> </a:t>
            </a:r>
            <a:r>
              <a:rPr lang="en-US" err="1"/>
              <a:t>syarat</a:t>
            </a:r>
            <a:r>
              <a:rPr lang="en-US"/>
              <a:t> </a:t>
            </a:r>
            <a:r>
              <a:rPr lang="en-US" err="1"/>
              <a:t>sudah</a:t>
            </a:r>
            <a:r>
              <a:rPr lang="en-US"/>
              <a:t> </a:t>
            </a:r>
            <a:r>
              <a:rPr lang="en-US" err="1"/>
              <a:t>terpenuhi</a:t>
            </a:r>
            <a:r>
              <a:rPr lang="en-US"/>
              <a:t>, </a:t>
            </a:r>
            <a:r>
              <a:rPr lang="en-US" err="1"/>
              <a:t>setiap</a:t>
            </a:r>
            <a:r>
              <a:rPr lang="en-US"/>
              <a:t> </a:t>
            </a:r>
            <a:r>
              <a:rPr lang="en-US" err="1"/>
              <a:t>pengguna</a:t>
            </a:r>
            <a:r>
              <a:rPr lang="en-US"/>
              <a:t> </a:t>
            </a:r>
            <a:r>
              <a:rPr lang="en-US" err="1"/>
              <a:t>wajib</a:t>
            </a:r>
            <a:r>
              <a:rPr lang="en-US"/>
              <a:t> </a:t>
            </a:r>
            <a:r>
              <a:rPr lang="en-US" err="1"/>
              <a:t>ketahui</a:t>
            </a:r>
            <a:r>
              <a:rPr lang="en-US"/>
              <a:t> </a:t>
            </a:r>
            <a:r>
              <a:rPr lang="en-US" err="1"/>
              <a:t>cara</a:t>
            </a:r>
            <a:r>
              <a:rPr lang="en-US"/>
              <a:t> </a:t>
            </a:r>
            <a:r>
              <a:rPr lang="en-US" err="1"/>
              <a:t>membuat</a:t>
            </a:r>
            <a:r>
              <a:rPr lang="en-US"/>
              <a:t> </a:t>
            </a:r>
            <a:r>
              <a:rPr lang="en-US" err="1"/>
              <a:t>akun</a:t>
            </a:r>
            <a:r>
              <a:rPr lang="en-US"/>
              <a:t> Instagram </a:t>
            </a:r>
            <a:r>
              <a:rPr lang="en-US" err="1"/>
              <a:t>Bisnis</a:t>
            </a:r>
            <a:r>
              <a:rPr lang="en-US"/>
              <a:t> </a:t>
            </a:r>
            <a:r>
              <a:rPr lang="en-US" err="1"/>
              <a:t>dan</a:t>
            </a:r>
            <a:r>
              <a:rPr lang="en-US"/>
              <a:t> Instagram </a:t>
            </a:r>
            <a:r>
              <a:rPr lang="en-US" err="1"/>
              <a:t>Pribadi</a:t>
            </a:r>
            <a:r>
              <a:rPr lang="en-US"/>
              <a:t>.</a:t>
            </a:r>
            <a:endParaRPr lang="en-US" sz="2400"/>
          </a:p>
        </p:txBody>
      </p:sp>
    </p:spTree>
    <p:extLst>
      <p:ext uri="{BB962C8B-B14F-4D97-AF65-F5344CB8AC3E}">
        <p14:creationId xmlns:p14="http://schemas.microsoft.com/office/powerpoint/2010/main" val="195692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24" y="990600"/>
            <a:ext cx="8229600" cy="715962"/>
          </a:xfrm>
        </p:spPr>
        <p:txBody>
          <a:bodyPr>
            <a:noAutofit/>
          </a:bodyPr>
          <a:lstStyle/>
          <a:p>
            <a:pPr marL="282575" indent="-282575" algn="l"/>
            <a:r>
              <a:rPr lang="en-US" sz="2400" b="1"/>
              <a:t>Personal Branding </a:t>
            </a:r>
          </a:p>
        </p:txBody>
      </p:sp>
      <p:sp>
        <p:nvSpPr>
          <p:cNvPr id="3" name="Content Placeholder 2"/>
          <p:cNvSpPr>
            <a:spLocks noGrp="1"/>
          </p:cNvSpPr>
          <p:nvPr>
            <p:ph idx="1"/>
          </p:nvPr>
        </p:nvSpPr>
        <p:spPr>
          <a:xfrm>
            <a:off x="457200" y="1981200"/>
            <a:ext cx="8229600" cy="4495800"/>
          </a:xfrm>
        </p:spPr>
        <p:txBody>
          <a:bodyPr>
            <a:noAutofit/>
          </a:bodyPr>
          <a:lstStyle/>
          <a:p>
            <a:pPr algn="just"/>
            <a:r>
              <a:rPr lang="en-US" sz="1600" cap="none"/>
              <a:t>Personal branding merupakan cara seseorang untuk mengambil kendali penilaian orang lain atas diri individu tersebut. Personal branding adalah proses pembentukan persepsi masyarakat atau publik terhadap aspek yang dimiliki seseorang. Aspek ini meliputi kepribadian, kemampuan, nilai, serta persepsi positif yang ditimbulkan atau ada dalam diri individu.  (Farco siswiyanto raharjo)</a:t>
            </a:r>
          </a:p>
          <a:p>
            <a:pPr algn="just"/>
            <a:r>
              <a:rPr lang="en-US" sz="1600" cap="none"/>
              <a:t>Peluang yang sangat besar dalam memanfaatkan media sosial sebagai personal branding bagi sebuah instansi yang saat ini dirasa masih banyak yang belum memanfaatkan peluang tersebut untuk “memasarkan” dirinya sendiri kepada masyarakat luas.</a:t>
            </a:r>
          </a:p>
          <a:p>
            <a:pPr algn="just"/>
            <a:r>
              <a:rPr lang="en-US" sz="1600" cap="none"/>
              <a:t>Adapun cara memanfaatkan  media sosial untuk personal branding adalah sebagai berikut:</a:t>
            </a:r>
          </a:p>
          <a:p>
            <a:pPr lvl="1" indent="-342900" algn="just">
              <a:buFont typeface="+mj-lt"/>
              <a:buAutoNum type="alphaLcPeriod"/>
            </a:pPr>
            <a:r>
              <a:rPr lang="en-US" sz="1600" cap="none"/>
              <a:t>Mengenali diri lebih jauh. Kemudian deskripsikan diri dengan cara yang menarik di profil facebook, bio twitter, instagram, maupun linkedin. </a:t>
            </a:r>
          </a:p>
          <a:p>
            <a:pPr lvl="1" indent="-342900" algn="just">
              <a:buFont typeface="+mj-lt"/>
              <a:buAutoNum type="alphaLcPeriod"/>
            </a:pPr>
            <a:r>
              <a:rPr lang="en-US" sz="1600" cap="none"/>
              <a:t>Membuat konten yang berkualitas dan bermanfaat terkait dengan keahlian anda.</a:t>
            </a:r>
          </a:p>
          <a:p>
            <a:pPr lvl="1" indent="-342900" algn="just">
              <a:buFont typeface="+mj-lt"/>
              <a:buAutoNum type="alphaLcPeriod"/>
            </a:pPr>
            <a:r>
              <a:rPr lang="en-US" sz="1600" cap="none"/>
              <a:t>Gunakaneetika yang baik.</a:t>
            </a:r>
          </a:p>
          <a:p>
            <a:pPr lvl="1" indent="-342900" algn="just">
              <a:buFont typeface="+mj-lt"/>
              <a:buAutoNum type="alphaLcPeriod"/>
            </a:pPr>
            <a:r>
              <a:rPr lang="en-US" sz="1600" cap="none"/>
              <a:t>Tingkatkan interaksi sosial secara online dengan para audiens</a:t>
            </a:r>
            <a:r>
              <a:rPr lang="en-US" sz="1600"/>
              <a:t>.</a:t>
            </a:r>
          </a:p>
          <a:p>
            <a:pPr algn="just"/>
            <a:endParaRPr lang="en-US" sz="1600"/>
          </a:p>
        </p:txBody>
      </p:sp>
    </p:spTree>
    <p:extLst>
      <p:ext uri="{BB962C8B-B14F-4D97-AF65-F5344CB8AC3E}">
        <p14:creationId xmlns:p14="http://schemas.microsoft.com/office/powerpoint/2010/main" val="2260346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715962"/>
          </a:xfrm>
        </p:spPr>
        <p:txBody>
          <a:bodyPr>
            <a:noAutofit/>
          </a:bodyPr>
          <a:lstStyle/>
          <a:p>
            <a:pPr marL="282575" indent="-282575" algn="l"/>
            <a:r>
              <a:rPr lang="en-US" sz="2400" b="1" err="1"/>
              <a:t>Membuat</a:t>
            </a:r>
            <a:r>
              <a:rPr lang="en-US" sz="2400" b="1"/>
              <a:t> </a:t>
            </a:r>
            <a:r>
              <a:rPr lang="en-US" sz="2400" b="1" err="1"/>
              <a:t>akun</a:t>
            </a:r>
            <a:r>
              <a:rPr lang="en-US" sz="2400" b="1"/>
              <a:t> Instagram </a:t>
            </a:r>
            <a:r>
              <a:rPr lang="en-US" sz="2400" b="1" err="1"/>
              <a:t>Pribadi</a:t>
            </a:r>
            <a:r>
              <a:rPr lang="en-US" sz="2400" b="1"/>
              <a:t> </a:t>
            </a:r>
            <a:r>
              <a:rPr lang="en-US" sz="2400" b="1" err="1"/>
              <a:t>dengan</a:t>
            </a:r>
            <a:r>
              <a:rPr lang="en-US" sz="2400" b="1"/>
              <a:t> email di laptop </a:t>
            </a:r>
          </a:p>
        </p:txBody>
      </p:sp>
      <p:sp>
        <p:nvSpPr>
          <p:cNvPr id="3" name="Content Placeholder 2"/>
          <p:cNvSpPr>
            <a:spLocks noGrp="1"/>
          </p:cNvSpPr>
          <p:nvPr>
            <p:ph idx="1"/>
          </p:nvPr>
        </p:nvSpPr>
        <p:spPr>
          <a:xfrm>
            <a:off x="457200" y="2133600"/>
            <a:ext cx="8229600" cy="3992563"/>
          </a:xfrm>
        </p:spPr>
        <p:txBody>
          <a:bodyPr>
            <a:normAutofit/>
          </a:bodyPr>
          <a:lstStyle/>
          <a:p>
            <a:r>
              <a:rPr lang="en-US" sz="1800" err="1"/>
              <a:t>Setiap</a:t>
            </a:r>
            <a:r>
              <a:rPr lang="en-US" sz="1800"/>
              <a:t> </a:t>
            </a:r>
            <a:r>
              <a:rPr lang="en-US" sz="1800" err="1"/>
              <a:t>calon</a:t>
            </a:r>
            <a:r>
              <a:rPr lang="en-US" sz="1800"/>
              <a:t> </a:t>
            </a:r>
            <a:r>
              <a:rPr lang="en-US" sz="1800" err="1"/>
              <a:t>pengguna</a:t>
            </a:r>
            <a:r>
              <a:rPr lang="en-US" sz="1800"/>
              <a:t> </a:t>
            </a:r>
            <a:r>
              <a:rPr lang="en-US" sz="1800" err="1"/>
              <a:t>bisa</a:t>
            </a:r>
            <a:r>
              <a:rPr lang="en-US" sz="1800"/>
              <a:t> </a:t>
            </a:r>
            <a:r>
              <a:rPr lang="en-US" sz="1800" err="1"/>
              <a:t>mencoba</a:t>
            </a:r>
            <a:r>
              <a:rPr lang="en-US" sz="1800"/>
              <a:t> </a:t>
            </a:r>
            <a:r>
              <a:rPr lang="en-US" sz="1800" err="1"/>
              <a:t>cara</a:t>
            </a:r>
            <a:r>
              <a:rPr lang="en-US" sz="1800"/>
              <a:t> </a:t>
            </a:r>
            <a:r>
              <a:rPr lang="en-US" sz="1800" err="1"/>
              <a:t>membuat</a:t>
            </a:r>
            <a:r>
              <a:rPr lang="en-US" sz="1800"/>
              <a:t> </a:t>
            </a:r>
            <a:r>
              <a:rPr lang="en-US" sz="1800" err="1"/>
              <a:t>akun</a:t>
            </a:r>
            <a:r>
              <a:rPr lang="en-US" sz="1800"/>
              <a:t> Instagram </a:t>
            </a:r>
            <a:r>
              <a:rPr lang="en-US" sz="1800" err="1"/>
              <a:t>Pribadi</a:t>
            </a:r>
            <a:r>
              <a:rPr lang="en-US" sz="1800"/>
              <a:t> </a:t>
            </a:r>
            <a:r>
              <a:rPr lang="en-US" sz="1800" err="1"/>
              <a:t>lewat</a:t>
            </a:r>
            <a:r>
              <a:rPr lang="en-US" sz="1800"/>
              <a:t> laptop </a:t>
            </a:r>
            <a:r>
              <a:rPr lang="en-US" sz="1800" err="1"/>
              <a:t>berikut</a:t>
            </a:r>
            <a:r>
              <a:rPr lang="en-US" sz="1800"/>
              <a:t>.</a:t>
            </a:r>
          </a:p>
          <a:p>
            <a:pPr lvl="0"/>
            <a:r>
              <a:rPr lang="en-US" sz="1800" err="1"/>
              <a:t>Buka</a:t>
            </a:r>
            <a:r>
              <a:rPr lang="en-US" sz="1800"/>
              <a:t> https://www.instagram.com/ </a:t>
            </a:r>
            <a:r>
              <a:rPr lang="en-US" sz="1800" err="1"/>
              <a:t>pada</a:t>
            </a:r>
            <a:r>
              <a:rPr lang="en-US" sz="1800"/>
              <a:t> browser. </a:t>
            </a:r>
          </a:p>
          <a:p>
            <a:pPr lvl="0"/>
            <a:r>
              <a:rPr lang="en-US" sz="1800" err="1"/>
              <a:t>Klik</a:t>
            </a:r>
            <a:r>
              <a:rPr lang="en-US" sz="1800"/>
              <a:t> </a:t>
            </a:r>
            <a:r>
              <a:rPr lang="en-US" sz="1800" err="1"/>
              <a:t>Daftar</a:t>
            </a:r>
            <a:r>
              <a:rPr lang="en-US" sz="1800"/>
              <a:t> </a:t>
            </a:r>
            <a:r>
              <a:rPr lang="en-US" sz="1800" err="1"/>
              <a:t>atau</a:t>
            </a:r>
            <a:r>
              <a:rPr lang="en-US" sz="1800"/>
              <a:t> Sign Up. </a:t>
            </a:r>
          </a:p>
          <a:p>
            <a:pPr lvl="0"/>
            <a:r>
              <a:rPr lang="en-US" sz="1800" err="1"/>
              <a:t>Masukkan</a:t>
            </a:r>
            <a:r>
              <a:rPr lang="en-US" sz="1800"/>
              <a:t> </a:t>
            </a:r>
            <a:r>
              <a:rPr lang="en-US" sz="1800" err="1"/>
              <a:t>alamat</a:t>
            </a:r>
            <a:r>
              <a:rPr lang="en-US" sz="1800"/>
              <a:t> email. </a:t>
            </a:r>
          </a:p>
          <a:p>
            <a:pPr lvl="0"/>
            <a:r>
              <a:rPr lang="en-US" sz="1800" err="1"/>
              <a:t>Lalu</a:t>
            </a:r>
            <a:r>
              <a:rPr lang="en-US" sz="1800"/>
              <a:t> </a:t>
            </a:r>
            <a:r>
              <a:rPr lang="en-US" sz="1800" err="1"/>
              <a:t>buat</a:t>
            </a:r>
            <a:r>
              <a:rPr lang="en-US" sz="1800"/>
              <a:t> </a:t>
            </a:r>
            <a:r>
              <a:rPr lang="en-US" sz="1800" err="1"/>
              <a:t>nama</a:t>
            </a:r>
            <a:r>
              <a:rPr lang="en-US" sz="1800"/>
              <a:t> </a:t>
            </a:r>
            <a:r>
              <a:rPr lang="en-US" sz="1800" err="1"/>
              <a:t>pengguna</a:t>
            </a:r>
            <a:r>
              <a:rPr lang="en-US" sz="1800"/>
              <a:t> </a:t>
            </a:r>
            <a:r>
              <a:rPr lang="en-US" sz="1800" err="1"/>
              <a:t>dan</a:t>
            </a:r>
            <a:r>
              <a:rPr lang="en-US" sz="1800"/>
              <a:t> kata </a:t>
            </a:r>
            <a:r>
              <a:rPr lang="en-US" sz="1800" err="1"/>
              <a:t>sandi</a:t>
            </a:r>
            <a:r>
              <a:rPr lang="en-US" sz="1800"/>
              <a:t>. </a:t>
            </a:r>
          </a:p>
          <a:p>
            <a:pPr lvl="0"/>
            <a:r>
              <a:rPr lang="en-US" sz="1800" err="1"/>
              <a:t>Tunggu</a:t>
            </a:r>
            <a:r>
              <a:rPr lang="en-US" sz="1800"/>
              <a:t> email </a:t>
            </a:r>
            <a:r>
              <a:rPr lang="en-US" sz="1800" err="1"/>
              <a:t>verifikasi</a:t>
            </a:r>
            <a:r>
              <a:rPr lang="en-US" sz="1800"/>
              <a:t> </a:t>
            </a:r>
            <a:r>
              <a:rPr lang="en-US" sz="1800" err="1"/>
              <a:t>dari</a:t>
            </a:r>
            <a:r>
              <a:rPr lang="en-US" sz="1800"/>
              <a:t> Instagram. </a:t>
            </a:r>
          </a:p>
          <a:p>
            <a:pPr lvl="0"/>
            <a:r>
              <a:rPr lang="en-US" sz="1800" err="1"/>
              <a:t>Masukkan</a:t>
            </a:r>
            <a:r>
              <a:rPr lang="en-US" sz="1800"/>
              <a:t> </a:t>
            </a:r>
            <a:r>
              <a:rPr lang="en-US" sz="1800" err="1"/>
              <a:t>kode</a:t>
            </a:r>
            <a:r>
              <a:rPr lang="en-US" sz="1800"/>
              <a:t> </a:t>
            </a:r>
            <a:r>
              <a:rPr lang="en-US" sz="1800" err="1"/>
              <a:t>verifikasi</a:t>
            </a:r>
            <a:r>
              <a:rPr lang="en-US" sz="1800"/>
              <a:t> </a:t>
            </a:r>
            <a:r>
              <a:rPr lang="en-US" sz="1800" err="1"/>
              <a:t>dari</a:t>
            </a:r>
            <a:r>
              <a:rPr lang="en-US" sz="1800"/>
              <a:t> email. </a:t>
            </a:r>
          </a:p>
          <a:p>
            <a:pPr lvl="0"/>
            <a:r>
              <a:rPr lang="en-US" sz="1800" err="1"/>
              <a:t>Klik</a:t>
            </a:r>
            <a:r>
              <a:rPr lang="en-US" sz="1800"/>
              <a:t> Next </a:t>
            </a:r>
            <a:r>
              <a:rPr lang="en-US" sz="1800" err="1"/>
              <a:t>atau</a:t>
            </a:r>
            <a:r>
              <a:rPr lang="en-US" sz="1800"/>
              <a:t> </a:t>
            </a:r>
            <a:r>
              <a:rPr lang="en-US" sz="1800" err="1"/>
              <a:t>Selanjutnya</a:t>
            </a:r>
            <a:r>
              <a:rPr lang="en-US" sz="1800"/>
              <a:t>. </a:t>
            </a:r>
          </a:p>
          <a:p>
            <a:r>
              <a:rPr lang="en-US" sz="1800" err="1"/>
              <a:t>Akun</a:t>
            </a:r>
            <a:r>
              <a:rPr lang="en-US" sz="1800"/>
              <a:t> Instagram </a:t>
            </a:r>
            <a:r>
              <a:rPr lang="en-US" sz="1800" err="1"/>
              <a:t>berhasil</a:t>
            </a:r>
            <a:r>
              <a:rPr lang="en-US" sz="1800"/>
              <a:t> </a:t>
            </a:r>
            <a:r>
              <a:rPr lang="en-US" sz="1800" err="1"/>
              <a:t>dibuat</a:t>
            </a:r>
            <a:r>
              <a:rPr lang="en-US" sz="1800"/>
              <a:t>.</a:t>
            </a:r>
            <a:endParaRPr lang="en-US" sz="1400"/>
          </a:p>
        </p:txBody>
      </p:sp>
    </p:spTree>
    <p:extLst>
      <p:ext uri="{BB962C8B-B14F-4D97-AF65-F5344CB8AC3E}">
        <p14:creationId xmlns:p14="http://schemas.microsoft.com/office/powerpoint/2010/main" val="35348132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341" y="914400"/>
            <a:ext cx="8229600" cy="715962"/>
          </a:xfrm>
        </p:spPr>
        <p:txBody>
          <a:bodyPr>
            <a:noAutofit/>
          </a:bodyPr>
          <a:lstStyle/>
          <a:p>
            <a:pPr marL="282575" indent="-282575" algn="l"/>
            <a:r>
              <a:rPr lang="en-US" sz="2400" b="1" err="1"/>
              <a:t>Membuat</a:t>
            </a:r>
            <a:r>
              <a:rPr lang="en-US" sz="2400" b="1"/>
              <a:t> </a:t>
            </a:r>
            <a:r>
              <a:rPr lang="en-US" sz="2400" b="1" err="1"/>
              <a:t>akun</a:t>
            </a:r>
            <a:r>
              <a:rPr lang="en-US" sz="2400" b="1"/>
              <a:t> Instagram </a:t>
            </a:r>
            <a:r>
              <a:rPr lang="en-US" sz="2400" b="1" err="1"/>
              <a:t>dengan</a:t>
            </a:r>
            <a:r>
              <a:rPr lang="en-US" sz="2400" b="1"/>
              <a:t> Facebook di laptop </a:t>
            </a:r>
          </a:p>
        </p:txBody>
      </p:sp>
      <p:sp>
        <p:nvSpPr>
          <p:cNvPr id="3" name="Content Placeholder 2"/>
          <p:cNvSpPr>
            <a:spLocks noGrp="1"/>
          </p:cNvSpPr>
          <p:nvPr>
            <p:ph idx="1"/>
          </p:nvPr>
        </p:nvSpPr>
        <p:spPr>
          <a:xfrm>
            <a:off x="457200" y="2057400"/>
            <a:ext cx="8229600" cy="4068763"/>
          </a:xfrm>
        </p:spPr>
        <p:txBody>
          <a:bodyPr>
            <a:noAutofit/>
          </a:bodyPr>
          <a:lstStyle/>
          <a:p>
            <a:r>
              <a:rPr lang="en-US" sz="1800" err="1"/>
              <a:t>Berikutnya</a:t>
            </a:r>
            <a:r>
              <a:rPr lang="en-US" sz="1800"/>
              <a:t>, </a:t>
            </a:r>
            <a:r>
              <a:rPr lang="en-US" sz="1800" err="1"/>
              <a:t>calon</a:t>
            </a:r>
            <a:r>
              <a:rPr lang="en-US" sz="1800"/>
              <a:t> </a:t>
            </a:r>
            <a:r>
              <a:rPr lang="en-US" sz="1800" err="1"/>
              <a:t>pengguna</a:t>
            </a:r>
            <a:r>
              <a:rPr lang="en-US" sz="1800"/>
              <a:t> </a:t>
            </a:r>
            <a:r>
              <a:rPr lang="en-US" sz="1800" err="1"/>
              <a:t>bisa</a:t>
            </a:r>
            <a:r>
              <a:rPr lang="en-US" sz="1800"/>
              <a:t> </a:t>
            </a:r>
            <a:r>
              <a:rPr lang="en-US" sz="1800" err="1"/>
              <a:t>mencoba</a:t>
            </a:r>
            <a:r>
              <a:rPr lang="en-US" sz="1800"/>
              <a:t> </a:t>
            </a:r>
            <a:r>
              <a:rPr lang="en-US" sz="1800" err="1"/>
              <a:t>cara</a:t>
            </a:r>
            <a:r>
              <a:rPr lang="en-US" sz="1800"/>
              <a:t> </a:t>
            </a:r>
            <a:r>
              <a:rPr lang="en-US" sz="1800" err="1"/>
              <a:t>membuat</a:t>
            </a:r>
            <a:r>
              <a:rPr lang="en-US" sz="1800"/>
              <a:t> </a:t>
            </a:r>
            <a:r>
              <a:rPr lang="en-US" sz="1800" err="1"/>
              <a:t>akun</a:t>
            </a:r>
            <a:r>
              <a:rPr lang="en-US" sz="1800"/>
              <a:t> Instagram </a:t>
            </a:r>
            <a:r>
              <a:rPr lang="en-US" sz="1800" err="1"/>
              <a:t>Pribadi</a:t>
            </a:r>
            <a:r>
              <a:rPr lang="en-US" sz="1800"/>
              <a:t> </a:t>
            </a:r>
            <a:r>
              <a:rPr lang="en-US" sz="1800" err="1"/>
              <a:t>dengan</a:t>
            </a:r>
            <a:r>
              <a:rPr lang="en-US" sz="1800"/>
              <a:t> Facebook. </a:t>
            </a:r>
          </a:p>
          <a:p>
            <a:pPr lvl="0"/>
            <a:r>
              <a:rPr lang="en-US" sz="1800" err="1"/>
              <a:t>Buka</a:t>
            </a:r>
            <a:r>
              <a:rPr lang="en-US" sz="1800"/>
              <a:t> https://www.instagram.com/ </a:t>
            </a:r>
            <a:r>
              <a:rPr lang="en-US" sz="1800" err="1"/>
              <a:t>pada</a:t>
            </a:r>
            <a:r>
              <a:rPr lang="en-US" sz="1800"/>
              <a:t> browser.</a:t>
            </a:r>
          </a:p>
          <a:p>
            <a:pPr lvl="0"/>
            <a:r>
              <a:rPr lang="en-US" sz="1800" err="1"/>
              <a:t>Klik</a:t>
            </a:r>
            <a:r>
              <a:rPr lang="en-US" sz="1800"/>
              <a:t> Sign Up </a:t>
            </a:r>
            <a:r>
              <a:rPr lang="en-US" sz="1800" err="1"/>
              <a:t>atau</a:t>
            </a:r>
            <a:r>
              <a:rPr lang="en-US" sz="1800"/>
              <a:t> </a:t>
            </a:r>
            <a:r>
              <a:rPr lang="en-US" sz="1800" err="1"/>
              <a:t>Daftar</a:t>
            </a:r>
            <a:r>
              <a:rPr lang="en-US" sz="1800"/>
              <a:t>. </a:t>
            </a:r>
          </a:p>
          <a:p>
            <a:pPr lvl="0"/>
            <a:r>
              <a:rPr lang="en-US" sz="1800" err="1"/>
              <a:t>Klik</a:t>
            </a:r>
            <a:r>
              <a:rPr lang="en-US" sz="1800"/>
              <a:t> Login </a:t>
            </a:r>
            <a:r>
              <a:rPr lang="en-US" sz="1800" err="1"/>
              <a:t>dengan</a:t>
            </a:r>
            <a:r>
              <a:rPr lang="en-US" sz="1800"/>
              <a:t> Facebook. </a:t>
            </a:r>
          </a:p>
          <a:p>
            <a:pPr lvl="0"/>
            <a:r>
              <a:rPr lang="en-US" sz="1800" err="1"/>
              <a:t>Pastikan</a:t>
            </a:r>
            <a:r>
              <a:rPr lang="en-US" sz="1800"/>
              <a:t> </a:t>
            </a:r>
            <a:r>
              <a:rPr lang="en-US" sz="1800" err="1"/>
              <a:t>sudah</a:t>
            </a:r>
            <a:r>
              <a:rPr lang="en-US" sz="1800"/>
              <a:t> </a:t>
            </a:r>
            <a:r>
              <a:rPr lang="en-US" sz="1800" err="1"/>
              <a:t>masuk</a:t>
            </a:r>
            <a:r>
              <a:rPr lang="en-US" sz="1800"/>
              <a:t> </a:t>
            </a:r>
            <a:r>
              <a:rPr lang="en-US" sz="1800" err="1"/>
              <a:t>ke</a:t>
            </a:r>
            <a:r>
              <a:rPr lang="en-US" sz="1800"/>
              <a:t> </a:t>
            </a:r>
            <a:r>
              <a:rPr lang="en-US" sz="1800" err="1"/>
              <a:t>akun</a:t>
            </a:r>
            <a:r>
              <a:rPr lang="en-US" sz="1800"/>
              <a:t> Facebook </a:t>
            </a:r>
            <a:r>
              <a:rPr lang="en-US" sz="1800" err="1"/>
              <a:t>sebelumnya</a:t>
            </a:r>
            <a:r>
              <a:rPr lang="en-US" sz="1800"/>
              <a:t>. </a:t>
            </a:r>
          </a:p>
          <a:p>
            <a:pPr lvl="0"/>
            <a:r>
              <a:rPr lang="en-US" sz="1800" err="1"/>
              <a:t>Masukkan</a:t>
            </a:r>
            <a:r>
              <a:rPr lang="en-US" sz="1800"/>
              <a:t> username Instagram. </a:t>
            </a:r>
          </a:p>
          <a:p>
            <a:pPr lvl="0"/>
            <a:r>
              <a:rPr lang="en-US" sz="1800" err="1"/>
              <a:t>Klik</a:t>
            </a:r>
            <a:r>
              <a:rPr lang="en-US" sz="1800"/>
              <a:t> Next. </a:t>
            </a:r>
          </a:p>
          <a:p>
            <a:pPr lvl="0"/>
            <a:r>
              <a:rPr lang="en-US" sz="1800" err="1"/>
              <a:t>Akun</a:t>
            </a:r>
            <a:r>
              <a:rPr lang="en-US" sz="1800"/>
              <a:t> Instagram </a:t>
            </a:r>
            <a:r>
              <a:rPr lang="en-US" sz="1800" err="1"/>
              <a:t>berhasil</a:t>
            </a:r>
            <a:r>
              <a:rPr lang="en-US" sz="1800"/>
              <a:t> </a:t>
            </a:r>
            <a:r>
              <a:rPr lang="en-US" sz="1800" err="1"/>
              <a:t>dibuat</a:t>
            </a:r>
            <a:r>
              <a:rPr lang="en-US" sz="1800"/>
              <a:t>.</a:t>
            </a:r>
          </a:p>
        </p:txBody>
      </p:sp>
    </p:spTree>
    <p:extLst>
      <p:ext uri="{BB962C8B-B14F-4D97-AF65-F5344CB8AC3E}">
        <p14:creationId xmlns:p14="http://schemas.microsoft.com/office/powerpoint/2010/main" val="400520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271" y="990600"/>
            <a:ext cx="7028329" cy="715962"/>
          </a:xfrm>
        </p:spPr>
        <p:txBody>
          <a:bodyPr>
            <a:noAutofit/>
          </a:bodyPr>
          <a:lstStyle/>
          <a:p>
            <a:pPr marL="282575" indent="-282575" algn="l"/>
            <a:r>
              <a:rPr lang="en-US" sz="2400" b="1"/>
              <a:t>Cara </a:t>
            </a:r>
            <a:r>
              <a:rPr lang="en-US" sz="2400" b="1" err="1"/>
              <a:t>membuat</a:t>
            </a:r>
            <a:r>
              <a:rPr lang="en-US" sz="2400" b="1"/>
              <a:t> </a:t>
            </a:r>
            <a:r>
              <a:rPr lang="en-US" sz="2400" b="1" err="1"/>
              <a:t>akun</a:t>
            </a:r>
            <a:r>
              <a:rPr lang="en-US" sz="2400" b="1"/>
              <a:t> Instagram </a:t>
            </a:r>
            <a:r>
              <a:rPr lang="en-US" sz="2400" b="1" err="1"/>
              <a:t>Pribadi</a:t>
            </a:r>
            <a:r>
              <a:rPr lang="en-US" sz="2400" b="1"/>
              <a:t> </a:t>
            </a:r>
            <a:r>
              <a:rPr lang="en-US" sz="2400" b="1" err="1"/>
              <a:t>dengan</a:t>
            </a:r>
            <a:r>
              <a:rPr lang="en-US" sz="2400" b="1"/>
              <a:t> Email di HP </a:t>
            </a:r>
          </a:p>
        </p:txBody>
      </p:sp>
      <p:sp>
        <p:nvSpPr>
          <p:cNvPr id="3" name="Content Placeholder 2"/>
          <p:cNvSpPr>
            <a:spLocks noGrp="1"/>
          </p:cNvSpPr>
          <p:nvPr>
            <p:ph idx="1"/>
          </p:nvPr>
        </p:nvSpPr>
        <p:spPr>
          <a:xfrm>
            <a:off x="457200" y="1981200"/>
            <a:ext cx="8229600" cy="4144963"/>
          </a:xfrm>
        </p:spPr>
        <p:txBody>
          <a:bodyPr>
            <a:noAutofit/>
          </a:bodyPr>
          <a:lstStyle/>
          <a:p>
            <a:pPr marL="0" indent="0">
              <a:buNone/>
            </a:pPr>
            <a:r>
              <a:rPr lang="en-US" sz="1800" err="1"/>
              <a:t>Pilihan</a:t>
            </a:r>
            <a:r>
              <a:rPr lang="en-US" sz="1800"/>
              <a:t> lain, </a:t>
            </a:r>
            <a:r>
              <a:rPr lang="en-US" sz="1800" err="1"/>
              <a:t>calon</a:t>
            </a:r>
            <a:r>
              <a:rPr lang="en-US" sz="1800"/>
              <a:t> </a:t>
            </a:r>
            <a:r>
              <a:rPr lang="en-US" sz="1800" err="1"/>
              <a:t>pengguna</a:t>
            </a:r>
            <a:r>
              <a:rPr lang="en-US" sz="1800"/>
              <a:t> </a:t>
            </a:r>
            <a:r>
              <a:rPr lang="en-US" sz="1800" err="1"/>
              <a:t>bisa</a:t>
            </a:r>
            <a:r>
              <a:rPr lang="en-US" sz="1800"/>
              <a:t> </a:t>
            </a:r>
            <a:r>
              <a:rPr lang="en-US" sz="1800" err="1"/>
              <a:t>mencoba</a:t>
            </a:r>
            <a:r>
              <a:rPr lang="en-US" sz="1800"/>
              <a:t> </a:t>
            </a:r>
            <a:r>
              <a:rPr lang="en-US" sz="1800" err="1"/>
              <a:t>cara</a:t>
            </a:r>
            <a:r>
              <a:rPr lang="en-US" sz="1800"/>
              <a:t> </a:t>
            </a:r>
            <a:r>
              <a:rPr lang="en-US" sz="1800" err="1"/>
              <a:t>membuat</a:t>
            </a:r>
            <a:r>
              <a:rPr lang="en-US" sz="1800"/>
              <a:t> </a:t>
            </a:r>
            <a:r>
              <a:rPr lang="en-US" sz="1800" err="1"/>
              <a:t>akun</a:t>
            </a:r>
            <a:r>
              <a:rPr lang="en-US" sz="1800"/>
              <a:t> Instagram </a:t>
            </a:r>
            <a:r>
              <a:rPr lang="en-US" sz="1800" err="1"/>
              <a:t>Pribadi</a:t>
            </a:r>
            <a:r>
              <a:rPr lang="en-US" sz="1800"/>
              <a:t> </a:t>
            </a:r>
            <a:r>
              <a:rPr lang="en-US" sz="1800" err="1"/>
              <a:t>berikut</a:t>
            </a:r>
            <a:r>
              <a:rPr lang="en-US" sz="1800"/>
              <a:t>. </a:t>
            </a:r>
          </a:p>
          <a:p>
            <a:pPr lvl="0"/>
            <a:r>
              <a:rPr lang="en-US" sz="1800"/>
              <a:t>Download </a:t>
            </a:r>
            <a:r>
              <a:rPr lang="en-US" sz="1800" err="1"/>
              <a:t>aplikasi</a:t>
            </a:r>
            <a:r>
              <a:rPr lang="en-US" sz="1800"/>
              <a:t> Instagram </a:t>
            </a:r>
            <a:r>
              <a:rPr lang="en-US" sz="1800" err="1"/>
              <a:t>lalu</a:t>
            </a:r>
            <a:r>
              <a:rPr lang="en-US" sz="1800"/>
              <a:t> </a:t>
            </a:r>
            <a:r>
              <a:rPr lang="en-US" sz="1800" err="1"/>
              <a:t>Buka</a:t>
            </a:r>
            <a:r>
              <a:rPr lang="en-US" sz="1800"/>
              <a:t> </a:t>
            </a:r>
            <a:r>
              <a:rPr lang="en-US" sz="1800" err="1"/>
              <a:t>aplikasi</a:t>
            </a:r>
            <a:r>
              <a:rPr lang="en-US" sz="1800"/>
              <a:t> Instagram </a:t>
            </a:r>
          </a:p>
          <a:p>
            <a:pPr lvl="0"/>
            <a:r>
              <a:rPr lang="en-US" sz="1800" err="1"/>
              <a:t>Pilih</a:t>
            </a:r>
            <a:r>
              <a:rPr lang="en-US" sz="1800"/>
              <a:t> </a:t>
            </a:r>
            <a:r>
              <a:rPr lang="en-US" sz="1800" err="1"/>
              <a:t>Buat</a:t>
            </a:r>
            <a:r>
              <a:rPr lang="en-US" sz="1800"/>
              <a:t> </a:t>
            </a:r>
            <a:r>
              <a:rPr lang="en-US" sz="1800" err="1"/>
              <a:t>Akun</a:t>
            </a:r>
            <a:r>
              <a:rPr lang="en-US" sz="1800"/>
              <a:t>. </a:t>
            </a:r>
          </a:p>
          <a:p>
            <a:pPr lvl="0"/>
            <a:r>
              <a:rPr lang="en-US" sz="1800" err="1"/>
              <a:t>Masukkan</a:t>
            </a:r>
            <a:r>
              <a:rPr lang="en-US" sz="1800"/>
              <a:t> </a:t>
            </a:r>
            <a:r>
              <a:rPr lang="en-US" sz="1800" err="1"/>
              <a:t>nama</a:t>
            </a:r>
            <a:r>
              <a:rPr lang="en-US" sz="1800"/>
              <a:t> </a:t>
            </a:r>
            <a:r>
              <a:rPr lang="en-US" sz="1800" err="1"/>
              <a:t>pengguna</a:t>
            </a:r>
            <a:r>
              <a:rPr lang="en-US" sz="1800"/>
              <a:t> </a:t>
            </a:r>
            <a:r>
              <a:rPr lang="en-US" sz="1800" err="1"/>
              <a:t>atau</a:t>
            </a:r>
            <a:r>
              <a:rPr lang="en-US" sz="1800"/>
              <a:t> username, </a:t>
            </a:r>
            <a:r>
              <a:rPr lang="en-US" sz="1800" err="1"/>
              <a:t>lalu</a:t>
            </a:r>
            <a:r>
              <a:rPr lang="en-US" sz="1800"/>
              <a:t> </a:t>
            </a:r>
            <a:r>
              <a:rPr lang="en-US" sz="1800" err="1"/>
              <a:t>Klik</a:t>
            </a:r>
            <a:r>
              <a:rPr lang="en-US" sz="1800"/>
              <a:t> </a:t>
            </a:r>
            <a:r>
              <a:rPr lang="en-US" sz="1800" err="1"/>
              <a:t>Selanjutnya</a:t>
            </a:r>
            <a:r>
              <a:rPr lang="en-US" sz="1800"/>
              <a:t>.</a:t>
            </a:r>
          </a:p>
          <a:p>
            <a:pPr lvl="0"/>
            <a:r>
              <a:rPr lang="en-US" sz="1800" err="1"/>
              <a:t>Klik</a:t>
            </a:r>
            <a:r>
              <a:rPr lang="en-US" sz="1800"/>
              <a:t> </a:t>
            </a:r>
            <a:r>
              <a:rPr lang="en-US" sz="1800" err="1"/>
              <a:t>Buat</a:t>
            </a:r>
            <a:r>
              <a:rPr lang="en-US" sz="1800"/>
              <a:t> </a:t>
            </a:r>
            <a:r>
              <a:rPr lang="en-US" sz="1800" err="1"/>
              <a:t>Akun</a:t>
            </a:r>
            <a:r>
              <a:rPr lang="en-US" sz="1800"/>
              <a:t> </a:t>
            </a:r>
            <a:r>
              <a:rPr lang="en-US" sz="1800" err="1"/>
              <a:t>dengan</a:t>
            </a:r>
            <a:r>
              <a:rPr lang="en-US" sz="1800"/>
              <a:t> Email </a:t>
            </a:r>
            <a:r>
              <a:rPr lang="en-US" sz="1800" err="1"/>
              <a:t>atau</a:t>
            </a:r>
            <a:r>
              <a:rPr lang="en-US" sz="1800"/>
              <a:t> </a:t>
            </a:r>
            <a:r>
              <a:rPr lang="en-US" sz="1800" err="1"/>
              <a:t>Nomor</a:t>
            </a:r>
            <a:r>
              <a:rPr lang="en-US" sz="1800"/>
              <a:t> </a:t>
            </a:r>
            <a:r>
              <a:rPr lang="en-US" sz="1800" err="1"/>
              <a:t>Telepon</a:t>
            </a:r>
            <a:r>
              <a:rPr lang="en-US" sz="1800"/>
              <a:t>. </a:t>
            </a:r>
          </a:p>
          <a:p>
            <a:pPr lvl="0"/>
            <a:r>
              <a:rPr lang="en-US" sz="1800" err="1"/>
              <a:t>Klik</a:t>
            </a:r>
            <a:r>
              <a:rPr lang="en-US" sz="1800"/>
              <a:t> Email, </a:t>
            </a:r>
            <a:r>
              <a:rPr lang="en-US" sz="1800" err="1"/>
              <a:t>lalu</a:t>
            </a:r>
            <a:r>
              <a:rPr lang="en-US" sz="1800"/>
              <a:t> </a:t>
            </a:r>
            <a:r>
              <a:rPr lang="en-US" sz="1800" err="1"/>
              <a:t>Masukkan</a:t>
            </a:r>
            <a:r>
              <a:rPr lang="en-US" sz="1800"/>
              <a:t> </a:t>
            </a:r>
            <a:r>
              <a:rPr lang="en-US" sz="1800" err="1"/>
              <a:t>alamat</a:t>
            </a:r>
            <a:r>
              <a:rPr lang="en-US" sz="1800"/>
              <a:t> email </a:t>
            </a:r>
            <a:r>
              <a:rPr lang="en-US" sz="1800" err="1"/>
              <a:t>aktif</a:t>
            </a:r>
            <a:r>
              <a:rPr lang="en-US" sz="1800"/>
              <a:t>.</a:t>
            </a:r>
          </a:p>
          <a:p>
            <a:pPr lvl="0"/>
            <a:r>
              <a:rPr lang="en-US" sz="1800" err="1"/>
              <a:t>Masukkan</a:t>
            </a:r>
            <a:r>
              <a:rPr lang="en-US" sz="1800"/>
              <a:t> </a:t>
            </a:r>
            <a:r>
              <a:rPr lang="en-US" sz="1800" err="1"/>
              <a:t>kode</a:t>
            </a:r>
            <a:r>
              <a:rPr lang="en-US" sz="1800"/>
              <a:t> </a:t>
            </a:r>
            <a:r>
              <a:rPr lang="en-US" sz="1800" err="1"/>
              <a:t>akses</a:t>
            </a:r>
            <a:r>
              <a:rPr lang="en-US" sz="1800"/>
              <a:t> yang </a:t>
            </a:r>
            <a:r>
              <a:rPr lang="en-US" sz="1800" err="1"/>
              <a:t>terkirim</a:t>
            </a:r>
            <a:r>
              <a:rPr lang="en-US" sz="1800"/>
              <a:t> di email. </a:t>
            </a:r>
          </a:p>
          <a:p>
            <a:pPr lvl="0"/>
            <a:r>
              <a:rPr lang="en-US" sz="1800" err="1"/>
              <a:t>Masukkan</a:t>
            </a:r>
            <a:r>
              <a:rPr lang="en-US" sz="1800"/>
              <a:t> kata </a:t>
            </a:r>
            <a:r>
              <a:rPr lang="en-US" sz="1800" err="1"/>
              <a:t>sandi</a:t>
            </a:r>
            <a:r>
              <a:rPr lang="en-US" sz="1800"/>
              <a:t> </a:t>
            </a:r>
            <a:r>
              <a:rPr lang="en-US" sz="1800" err="1"/>
              <a:t>atau</a:t>
            </a:r>
            <a:r>
              <a:rPr lang="en-US" sz="1800"/>
              <a:t> password.</a:t>
            </a:r>
          </a:p>
          <a:p>
            <a:pPr lvl="0"/>
            <a:r>
              <a:rPr lang="en-US" sz="1800" err="1"/>
              <a:t>Klik</a:t>
            </a:r>
            <a:r>
              <a:rPr lang="en-US" sz="1800"/>
              <a:t> </a:t>
            </a:r>
            <a:r>
              <a:rPr lang="en-US" sz="1800" err="1"/>
              <a:t>Selesaikan</a:t>
            </a:r>
            <a:r>
              <a:rPr lang="en-US" sz="1800"/>
              <a:t> </a:t>
            </a:r>
            <a:r>
              <a:rPr lang="en-US" sz="1800" err="1"/>
              <a:t>Pendaftaran</a:t>
            </a:r>
            <a:r>
              <a:rPr lang="en-US" sz="1800"/>
              <a:t> </a:t>
            </a:r>
          </a:p>
          <a:p>
            <a:r>
              <a:rPr lang="en-US" sz="1800" err="1"/>
              <a:t>Akun</a:t>
            </a:r>
            <a:r>
              <a:rPr lang="en-US" sz="1800"/>
              <a:t> Instagram </a:t>
            </a:r>
            <a:r>
              <a:rPr lang="en-US" sz="1800" err="1"/>
              <a:t>berhasil</a:t>
            </a:r>
            <a:r>
              <a:rPr lang="en-US" sz="1800"/>
              <a:t> </a:t>
            </a:r>
            <a:r>
              <a:rPr lang="en-US" sz="1800" err="1"/>
              <a:t>dibuat</a:t>
            </a:r>
            <a:r>
              <a:rPr lang="en-US" sz="1800"/>
              <a:t>.</a:t>
            </a:r>
            <a:endParaRPr lang="en-US" sz="1400"/>
          </a:p>
        </p:txBody>
      </p:sp>
    </p:spTree>
    <p:extLst>
      <p:ext uri="{BB962C8B-B14F-4D97-AF65-F5344CB8AC3E}">
        <p14:creationId xmlns:p14="http://schemas.microsoft.com/office/powerpoint/2010/main" val="27600896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229600" cy="715962"/>
          </a:xfrm>
        </p:spPr>
        <p:txBody>
          <a:bodyPr>
            <a:noAutofit/>
          </a:bodyPr>
          <a:lstStyle/>
          <a:p>
            <a:pPr marL="282575" indent="-282575" algn="l"/>
            <a:r>
              <a:rPr lang="en-US" sz="2400" b="1"/>
              <a:t>Membuat </a:t>
            </a:r>
            <a:r>
              <a:rPr lang="en-US" sz="2400" b="1" err="1"/>
              <a:t>akun</a:t>
            </a:r>
            <a:r>
              <a:rPr lang="en-US" sz="2400" b="1"/>
              <a:t> Instagram </a:t>
            </a:r>
            <a:r>
              <a:rPr lang="en-US" sz="2400" b="1" err="1"/>
              <a:t>Pribadi</a:t>
            </a:r>
            <a:r>
              <a:rPr lang="en-US" sz="2400" b="1"/>
              <a:t> </a:t>
            </a:r>
            <a:r>
              <a:rPr lang="en-US" sz="2400" b="1" err="1"/>
              <a:t>dengan</a:t>
            </a:r>
            <a:r>
              <a:rPr lang="en-US" sz="2400" b="1"/>
              <a:t> </a:t>
            </a:r>
            <a:r>
              <a:rPr lang="en-US" sz="2400" b="1" err="1"/>
              <a:t>Nomor</a:t>
            </a:r>
            <a:r>
              <a:rPr lang="en-US" sz="2400" b="1"/>
              <a:t> HP  </a:t>
            </a:r>
          </a:p>
        </p:txBody>
      </p:sp>
      <p:sp>
        <p:nvSpPr>
          <p:cNvPr id="3" name="Content Placeholder 2"/>
          <p:cNvSpPr>
            <a:spLocks noGrp="1"/>
          </p:cNvSpPr>
          <p:nvPr>
            <p:ph idx="1"/>
          </p:nvPr>
        </p:nvSpPr>
        <p:spPr>
          <a:xfrm>
            <a:off x="457200" y="2133600"/>
            <a:ext cx="8229600" cy="4419600"/>
          </a:xfrm>
        </p:spPr>
        <p:txBody>
          <a:bodyPr>
            <a:noAutofit/>
          </a:bodyPr>
          <a:lstStyle/>
          <a:p>
            <a:pPr marL="0" indent="0">
              <a:buNone/>
            </a:pPr>
            <a:r>
              <a:rPr lang="en-US" sz="1800" err="1"/>
              <a:t>Selanjutnya</a:t>
            </a:r>
            <a:r>
              <a:rPr lang="en-US" sz="1800"/>
              <a:t>, </a:t>
            </a:r>
            <a:r>
              <a:rPr lang="en-US" sz="1800" err="1"/>
              <a:t>pengguna</a:t>
            </a:r>
            <a:r>
              <a:rPr lang="en-US" sz="1800"/>
              <a:t> </a:t>
            </a:r>
            <a:r>
              <a:rPr lang="en-US" sz="1800" err="1"/>
              <a:t>bisa</a:t>
            </a:r>
            <a:r>
              <a:rPr lang="en-US" sz="1800"/>
              <a:t> </a:t>
            </a:r>
            <a:r>
              <a:rPr lang="en-US" sz="1800" err="1"/>
              <a:t>mencoba</a:t>
            </a:r>
            <a:r>
              <a:rPr lang="en-US" sz="1800"/>
              <a:t> </a:t>
            </a:r>
            <a:r>
              <a:rPr lang="en-US" sz="1800" err="1"/>
              <a:t>cara</a:t>
            </a:r>
            <a:r>
              <a:rPr lang="en-US" sz="1800"/>
              <a:t> </a:t>
            </a:r>
            <a:r>
              <a:rPr lang="en-US" sz="1800" err="1"/>
              <a:t>membuat</a:t>
            </a:r>
            <a:r>
              <a:rPr lang="en-US" sz="1800"/>
              <a:t> </a:t>
            </a:r>
            <a:r>
              <a:rPr lang="en-US" sz="1800" err="1"/>
              <a:t>akun</a:t>
            </a:r>
            <a:r>
              <a:rPr lang="en-US" sz="1800"/>
              <a:t> Instagram </a:t>
            </a:r>
            <a:r>
              <a:rPr lang="en-US" sz="1800" err="1"/>
              <a:t>Pribadi</a:t>
            </a:r>
            <a:r>
              <a:rPr lang="en-US" sz="1800"/>
              <a:t> </a:t>
            </a:r>
            <a:r>
              <a:rPr lang="en-US" sz="1800" err="1"/>
              <a:t>dengan</a:t>
            </a:r>
            <a:r>
              <a:rPr lang="en-US" sz="1800"/>
              <a:t> </a:t>
            </a:r>
            <a:r>
              <a:rPr lang="en-US" sz="1800" err="1"/>
              <a:t>verifikasi</a:t>
            </a:r>
            <a:r>
              <a:rPr lang="en-US" sz="1800"/>
              <a:t> </a:t>
            </a:r>
            <a:r>
              <a:rPr lang="en-US" sz="1800" err="1"/>
              <a:t>nomor</a:t>
            </a:r>
            <a:r>
              <a:rPr lang="en-US" sz="1800"/>
              <a:t> HP.. </a:t>
            </a:r>
          </a:p>
          <a:p>
            <a:pPr lvl="0"/>
            <a:r>
              <a:rPr lang="en-US" sz="1800"/>
              <a:t>Download </a:t>
            </a:r>
            <a:r>
              <a:rPr lang="en-US" sz="1800" err="1"/>
              <a:t>aplikasi</a:t>
            </a:r>
            <a:r>
              <a:rPr lang="en-US" sz="1800"/>
              <a:t> Instagram, </a:t>
            </a:r>
            <a:r>
              <a:rPr lang="en-US" sz="1800" err="1"/>
              <a:t>Lalu</a:t>
            </a:r>
            <a:r>
              <a:rPr lang="en-US" sz="1800"/>
              <a:t> </a:t>
            </a:r>
            <a:r>
              <a:rPr lang="en-US" sz="1800" err="1"/>
              <a:t>Buka</a:t>
            </a:r>
            <a:r>
              <a:rPr lang="en-US" sz="1800"/>
              <a:t> </a:t>
            </a:r>
            <a:r>
              <a:rPr lang="en-US" sz="1800" err="1"/>
              <a:t>aplikasi</a:t>
            </a:r>
            <a:r>
              <a:rPr lang="en-US" sz="1800"/>
              <a:t> Instagram.</a:t>
            </a:r>
          </a:p>
          <a:p>
            <a:pPr lvl="0"/>
            <a:r>
              <a:rPr lang="en-US" sz="1800" err="1"/>
              <a:t>Pilih</a:t>
            </a:r>
            <a:r>
              <a:rPr lang="en-US" sz="1800"/>
              <a:t> </a:t>
            </a:r>
            <a:r>
              <a:rPr lang="en-US" sz="1800" err="1"/>
              <a:t>Buat</a:t>
            </a:r>
            <a:r>
              <a:rPr lang="en-US" sz="1800"/>
              <a:t> </a:t>
            </a:r>
            <a:r>
              <a:rPr lang="en-US" sz="1800" err="1"/>
              <a:t>Akun</a:t>
            </a:r>
            <a:r>
              <a:rPr lang="en-US" sz="1800"/>
              <a:t>. </a:t>
            </a:r>
          </a:p>
          <a:p>
            <a:pPr lvl="0"/>
            <a:r>
              <a:rPr lang="en-US" sz="1800" err="1"/>
              <a:t>Masukkan</a:t>
            </a:r>
            <a:r>
              <a:rPr lang="en-US" sz="1800"/>
              <a:t> </a:t>
            </a:r>
            <a:r>
              <a:rPr lang="en-US" sz="1800" err="1"/>
              <a:t>nama</a:t>
            </a:r>
            <a:r>
              <a:rPr lang="en-US" sz="1800"/>
              <a:t> </a:t>
            </a:r>
            <a:r>
              <a:rPr lang="en-US" sz="1800" err="1"/>
              <a:t>pengguna</a:t>
            </a:r>
            <a:r>
              <a:rPr lang="en-US" sz="1800"/>
              <a:t> </a:t>
            </a:r>
            <a:r>
              <a:rPr lang="en-US" sz="1800" err="1"/>
              <a:t>atau</a:t>
            </a:r>
            <a:r>
              <a:rPr lang="en-US" sz="1800"/>
              <a:t> username, </a:t>
            </a:r>
            <a:r>
              <a:rPr lang="en-US" sz="1800" err="1"/>
              <a:t>Klik</a:t>
            </a:r>
            <a:r>
              <a:rPr lang="en-US" sz="1800"/>
              <a:t> </a:t>
            </a:r>
            <a:r>
              <a:rPr lang="en-US" sz="1800" err="1"/>
              <a:t>Selanjutnya</a:t>
            </a:r>
            <a:r>
              <a:rPr lang="en-US" sz="1800"/>
              <a:t>. </a:t>
            </a:r>
          </a:p>
          <a:p>
            <a:pPr lvl="0"/>
            <a:r>
              <a:rPr lang="en-US" sz="1800" err="1"/>
              <a:t>Pilih</a:t>
            </a:r>
            <a:r>
              <a:rPr lang="en-US" sz="1800"/>
              <a:t> </a:t>
            </a:r>
            <a:r>
              <a:rPr lang="en-US" sz="1800" err="1"/>
              <a:t>Buat</a:t>
            </a:r>
            <a:r>
              <a:rPr lang="en-US" sz="1800"/>
              <a:t> </a:t>
            </a:r>
            <a:r>
              <a:rPr lang="en-US" sz="1800" err="1"/>
              <a:t>Akun</a:t>
            </a:r>
            <a:r>
              <a:rPr lang="en-US" sz="1800"/>
              <a:t> </a:t>
            </a:r>
            <a:r>
              <a:rPr lang="en-US" sz="1800" err="1"/>
              <a:t>dengan</a:t>
            </a:r>
            <a:r>
              <a:rPr lang="en-US" sz="1800"/>
              <a:t> Email </a:t>
            </a:r>
            <a:r>
              <a:rPr lang="en-US" sz="1800" err="1"/>
              <a:t>atau</a:t>
            </a:r>
            <a:r>
              <a:rPr lang="en-US" sz="1800"/>
              <a:t> </a:t>
            </a:r>
            <a:r>
              <a:rPr lang="en-US" sz="1800" err="1"/>
              <a:t>Nomor</a:t>
            </a:r>
            <a:r>
              <a:rPr lang="en-US" sz="1800"/>
              <a:t> </a:t>
            </a:r>
            <a:r>
              <a:rPr lang="en-US" sz="1800" err="1"/>
              <a:t>Telepon</a:t>
            </a:r>
            <a:r>
              <a:rPr lang="en-US" sz="1800"/>
              <a:t>. </a:t>
            </a:r>
          </a:p>
          <a:p>
            <a:pPr lvl="0"/>
            <a:r>
              <a:rPr lang="en-US" sz="1800" err="1"/>
              <a:t>Pilih</a:t>
            </a:r>
            <a:r>
              <a:rPr lang="en-US" sz="1800"/>
              <a:t> </a:t>
            </a:r>
            <a:r>
              <a:rPr lang="en-US" sz="1800" err="1"/>
              <a:t>Nomor</a:t>
            </a:r>
            <a:r>
              <a:rPr lang="en-US" sz="1800"/>
              <a:t> </a:t>
            </a:r>
            <a:r>
              <a:rPr lang="en-US" sz="1800" err="1"/>
              <a:t>Telepon</a:t>
            </a:r>
            <a:r>
              <a:rPr lang="en-US" sz="1800"/>
              <a:t>, </a:t>
            </a:r>
            <a:r>
              <a:rPr lang="en-US" sz="1800" err="1"/>
              <a:t>Masukkan</a:t>
            </a:r>
            <a:r>
              <a:rPr lang="en-US" sz="1800"/>
              <a:t> </a:t>
            </a:r>
            <a:r>
              <a:rPr lang="en-US" sz="1800" err="1"/>
              <a:t>nomor</a:t>
            </a:r>
            <a:r>
              <a:rPr lang="en-US" sz="1800"/>
              <a:t> </a:t>
            </a:r>
            <a:r>
              <a:rPr lang="en-US" sz="1800" err="1"/>
              <a:t>telepon</a:t>
            </a:r>
            <a:r>
              <a:rPr lang="en-US" sz="1800"/>
              <a:t> </a:t>
            </a:r>
            <a:r>
              <a:rPr lang="en-US" sz="1800" err="1"/>
              <a:t>aktif</a:t>
            </a:r>
            <a:r>
              <a:rPr lang="en-US" sz="1800"/>
              <a:t>. </a:t>
            </a:r>
          </a:p>
          <a:p>
            <a:pPr lvl="0"/>
            <a:r>
              <a:rPr lang="en-US" sz="1800" err="1"/>
              <a:t>Klik</a:t>
            </a:r>
            <a:r>
              <a:rPr lang="en-US" sz="1800"/>
              <a:t> </a:t>
            </a:r>
            <a:r>
              <a:rPr lang="en-US" sz="1800" err="1"/>
              <a:t>Selengkapnya</a:t>
            </a:r>
            <a:r>
              <a:rPr lang="en-US" sz="1800"/>
              <a:t>. </a:t>
            </a:r>
          </a:p>
          <a:p>
            <a:pPr lvl="0"/>
            <a:r>
              <a:rPr lang="en-US" sz="1800" err="1"/>
              <a:t>Masukkan</a:t>
            </a:r>
            <a:r>
              <a:rPr lang="en-US" sz="1800"/>
              <a:t> </a:t>
            </a:r>
            <a:r>
              <a:rPr lang="en-US" sz="1800" err="1"/>
              <a:t>nama</a:t>
            </a:r>
            <a:r>
              <a:rPr lang="en-US" sz="1800"/>
              <a:t> </a:t>
            </a:r>
            <a:r>
              <a:rPr lang="en-US" sz="1800" err="1"/>
              <a:t>pengguna</a:t>
            </a:r>
            <a:r>
              <a:rPr lang="en-US" sz="1800"/>
              <a:t>. </a:t>
            </a:r>
          </a:p>
          <a:p>
            <a:pPr lvl="0"/>
            <a:r>
              <a:rPr lang="en-US" sz="1800" err="1"/>
              <a:t>Masukkan</a:t>
            </a:r>
            <a:r>
              <a:rPr lang="en-US" sz="1800"/>
              <a:t> Kata Sandi </a:t>
            </a:r>
            <a:r>
              <a:rPr lang="en-US" sz="1800" err="1"/>
              <a:t>atau</a:t>
            </a:r>
            <a:r>
              <a:rPr lang="en-US" sz="1800"/>
              <a:t> password. </a:t>
            </a:r>
          </a:p>
          <a:p>
            <a:pPr lvl="0"/>
            <a:r>
              <a:rPr lang="en-US" sz="1800" err="1"/>
              <a:t>Selesaikan</a:t>
            </a:r>
            <a:r>
              <a:rPr lang="en-US" sz="1800"/>
              <a:t> </a:t>
            </a:r>
            <a:r>
              <a:rPr lang="en-US" sz="1800" err="1"/>
              <a:t>langkah</a:t>
            </a:r>
            <a:r>
              <a:rPr lang="en-US" sz="1800"/>
              <a:t> </a:t>
            </a:r>
            <a:r>
              <a:rPr lang="en-US" sz="1800" err="1"/>
              <a:t>selanjutnya</a:t>
            </a:r>
            <a:r>
              <a:rPr lang="en-US" sz="1800"/>
              <a:t>. </a:t>
            </a:r>
          </a:p>
          <a:p>
            <a:r>
              <a:rPr lang="en-US" sz="1800" err="1"/>
              <a:t>Akun</a:t>
            </a:r>
            <a:r>
              <a:rPr lang="en-US" sz="1800"/>
              <a:t> Instagram </a:t>
            </a:r>
            <a:r>
              <a:rPr lang="en-US" sz="1800" err="1"/>
              <a:t>berhasil</a:t>
            </a:r>
            <a:r>
              <a:rPr lang="en-US" sz="1800"/>
              <a:t> </a:t>
            </a:r>
            <a:r>
              <a:rPr lang="en-US" sz="1800" err="1"/>
              <a:t>dibuat</a:t>
            </a:r>
            <a:r>
              <a:rPr lang="en-US" sz="1800"/>
              <a:t>.</a:t>
            </a:r>
            <a:endParaRPr lang="en-US" sz="1050"/>
          </a:p>
        </p:txBody>
      </p:sp>
    </p:spTree>
    <p:extLst>
      <p:ext uri="{BB962C8B-B14F-4D97-AF65-F5344CB8AC3E}">
        <p14:creationId xmlns:p14="http://schemas.microsoft.com/office/powerpoint/2010/main" val="2474490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15962"/>
          </a:xfrm>
        </p:spPr>
        <p:txBody>
          <a:bodyPr>
            <a:noAutofit/>
          </a:bodyPr>
          <a:lstStyle/>
          <a:p>
            <a:pPr marL="282575" indent="-282575" algn="l"/>
            <a:r>
              <a:rPr lang="en-US" sz="2400" b="1"/>
              <a:t>Membuat akun Instagram Bisnis di HP </a:t>
            </a:r>
          </a:p>
        </p:txBody>
      </p:sp>
      <p:sp>
        <p:nvSpPr>
          <p:cNvPr id="3" name="Content Placeholder 2"/>
          <p:cNvSpPr>
            <a:spLocks noGrp="1"/>
          </p:cNvSpPr>
          <p:nvPr>
            <p:ph idx="1"/>
          </p:nvPr>
        </p:nvSpPr>
        <p:spPr>
          <a:xfrm>
            <a:off x="457200" y="1905000"/>
            <a:ext cx="8229600" cy="4648200"/>
          </a:xfrm>
        </p:spPr>
        <p:txBody>
          <a:bodyPr>
            <a:noAutofit/>
          </a:bodyPr>
          <a:lstStyle/>
          <a:p>
            <a:pPr marL="0" indent="0">
              <a:buNone/>
            </a:pPr>
            <a:r>
              <a:rPr lang="en-US" sz="2000" err="1"/>
              <a:t>Terakhir</a:t>
            </a:r>
            <a:r>
              <a:rPr lang="en-US" sz="2000"/>
              <a:t>, </a:t>
            </a:r>
            <a:r>
              <a:rPr lang="en-US" sz="2000" err="1"/>
              <a:t>pelaku</a:t>
            </a:r>
            <a:r>
              <a:rPr lang="en-US" sz="2000"/>
              <a:t> </a:t>
            </a:r>
            <a:r>
              <a:rPr lang="en-US" sz="2000" err="1"/>
              <a:t>bisnis</a:t>
            </a:r>
            <a:r>
              <a:rPr lang="en-US" sz="2000"/>
              <a:t> </a:t>
            </a:r>
            <a:r>
              <a:rPr lang="en-US" sz="2000" err="1"/>
              <a:t>bisa</a:t>
            </a:r>
            <a:r>
              <a:rPr lang="en-US" sz="2000"/>
              <a:t> </a:t>
            </a:r>
            <a:r>
              <a:rPr lang="en-US" sz="2000" err="1"/>
              <a:t>mengikuti</a:t>
            </a:r>
            <a:r>
              <a:rPr lang="en-US" sz="2000"/>
              <a:t> </a:t>
            </a:r>
            <a:r>
              <a:rPr lang="en-US" sz="2000" err="1"/>
              <a:t>cara</a:t>
            </a:r>
            <a:r>
              <a:rPr lang="en-US" sz="2000"/>
              <a:t> </a:t>
            </a:r>
            <a:r>
              <a:rPr lang="en-US" sz="2000" err="1"/>
              <a:t>membuat</a:t>
            </a:r>
            <a:r>
              <a:rPr lang="en-US" sz="2000"/>
              <a:t> </a:t>
            </a:r>
            <a:r>
              <a:rPr lang="en-US" sz="2000" err="1"/>
              <a:t>akun</a:t>
            </a:r>
            <a:r>
              <a:rPr lang="en-US" sz="2000"/>
              <a:t> Instagram </a:t>
            </a:r>
            <a:r>
              <a:rPr lang="en-US" sz="2000" err="1"/>
              <a:t>Bisnis</a:t>
            </a:r>
            <a:r>
              <a:rPr lang="en-US" sz="2000"/>
              <a:t> </a:t>
            </a:r>
            <a:r>
              <a:rPr lang="en-US" sz="2000" err="1"/>
              <a:t>berikut</a:t>
            </a:r>
            <a:r>
              <a:rPr lang="en-US" sz="2000"/>
              <a:t>.</a:t>
            </a:r>
          </a:p>
          <a:p>
            <a:pPr lvl="0"/>
            <a:r>
              <a:rPr lang="en-US" sz="2000" err="1"/>
              <a:t>Ikuti</a:t>
            </a:r>
            <a:r>
              <a:rPr lang="en-US" sz="2000"/>
              <a:t> </a:t>
            </a:r>
            <a:r>
              <a:rPr lang="en-US" sz="2000" err="1"/>
              <a:t>petunjuk</a:t>
            </a:r>
            <a:r>
              <a:rPr lang="en-US" sz="2000"/>
              <a:t> </a:t>
            </a:r>
            <a:r>
              <a:rPr lang="en-US" sz="2000" err="1"/>
              <a:t>pembuatan</a:t>
            </a:r>
            <a:r>
              <a:rPr lang="en-US" sz="2000"/>
              <a:t> Instagram </a:t>
            </a:r>
            <a:r>
              <a:rPr lang="en-US" sz="2000" err="1"/>
              <a:t>Pribadi</a:t>
            </a:r>
            <a:r>
              <a:rPr lang="en-US" sz="2000"/>
              <a:t>. </a:t>
            </a:r>
          </a:p>
          <a:p>
            <a:pPr lvl="0"/>
            <a:r>
              <a:rPr lang="en-US" sz="2000" err="1"/>
              <a:t>Buka</a:t>
            </a:r>
            <a:r>
              <a:rPr lang="en-US" sz="2000"/>
              <a:t> menu </a:t>
            </a:r>
            <a:r>
              <a:rPr lang="en-US" sz="2000" err="1"/>
              <a:t>Profil</a:t>
            </a:r>
            <a:r>
              <a:rPr lang="en-US" sz="2000"/>
              <a:t>, </a:t>
            </a:r>
            <a:r>
              <a:rPr lang="en-US" sz="2000" err="1"/>
              <a:t>lalu</a:t>
            </a:r>
            <a:r>
              <a:rPr lang="en-US" sz="2000"/>
              <a:t> </a:t>
            </a:r>
            <a:r>
              <a:rPr lang="en-US" sz="2000" err="1"/>
              <a:t>Klik</a:t>
            </a:r>
            <a:r>
              <a:rPr lang="en-US" sz="2000"/>
              <a:t> Menu di </a:t>
            </a:r>
            <a:r>
              <a:rPr lang="en-US" sz="2000" err="1"/>
              <a:t>sudut</a:t>
            </a:r>
            <a:r>
              <a:rPr lang="en-US" sz="2000"/>
              <a:t> </a:t>
            </a:r>
            <a:r>
              <a:rPr lang="en-US" sz="2000" err="1"/>
              <a:t>kanan</a:t>
            </a:r>
            <a:r>
              <a:rPr lang="en-US" sz="2000"/>
              <a:t> </a:t>
            </a:r>
            <a:r>
              <a:rPr lang="en-US" sz="2000" err="1"/>
              <a:t>atas</a:t>
            </a:r>
            <a:r>
              <a:rPr lang="en-US" sz="2000"/>
              <a:t>.</a:t>
            </a:r>
          </a:p>
          <a:p>
            <a:pPr lvl="0"/>
            <a:r>
              <a:rPr lang="en-US" sz="2000" err="1"/>
              <a:t>Klik</a:t>
            </a:r>
            <a:r>
              <a:rPr lang="en-US" sz="2000"/>
              <a:t> </a:t>
            </a:r>
            <a:r>
              <a:rPr lang="en-US" sz="2000" err="1"/>
              <a:t>Pengaturan</a:t>
            </a:r>
            <a:r>
              <a:rPr lang="en-US" sz="2000"/>
              <a:t>. </a:t>
            </a:r>
          </a:p>
          <a:p>
            <a:pPr lvl="0"/>
            <a:r>
              <a:rPr lang="en-US" sz="2000" err="1"/>
              <a:t>Klik</a:t>
            </a:r>
            <a:r>
              <a:rPr lang="en-US" sz="2000"/>
              <a:t> </a:t>
            </a:r>
            <a:r>
              <a:rPr lang="en-US" sz="2000" err="1"/>
              <a:t>Beralih</a:t>
            </a:r>
            <a:r>
              <a:rPr lang="en-US" sz="2000"/>
              <a:t> </a:t>
            </a:r>
            <a:r>
              <a:rPr lang="en-US" sz="2000" err="1"/>
              <a:t>ke</a:t>
            </a:r>
            <a:r>
              <a:rPr lang="en-US" sz="2000"/>
              <a:t> </a:t>
            </a:r>
            <a:r>
              <a:rPr lang="en-US" sz="2000" err="1"/>
              <a:t>Akun</a:t>
            </a:r>
            <a:r>
              <a:rPr lang="en-US" sz="2000"/>
              <a:t> </a:t>
            </a:r>
            <a:r>
              <a:rPr lang="en-US" sz="2000" err="1"/>
              <a:t>Profesional</a:t>
            </a:r>
            <a:r>
              <a:rPr lang="en-US" sz="2000"/>
              <a:t>, </a:t>
            </a:r>
            <a:r>
              <a:rPr lang="en-US" sz="2000" err="1"/>
              <a:t>lalu</a:t>
            </a:r>
            <a:r>
              <a:rPr lang="en-US" sz="2000"/>
              <a:t> </a:t>
            </a:r>
            <a:r>
              <a:rPr lang="en-US" sz="2000" err="1"/>
              <a:t>Klik</a:t>
            </a:r>
            <a:r>
              <a:rPr lang="en-US" sz="2000"/>
              <a:t> </a:t>
            </a:r>
            <a:r>
              <a:rPr lang="en-US" sz="2000" err="1"/>
              <a:t>Akun</a:t>
            </a:r>
            <a:r>
              <a:rPr lang="en-US" sz="2000"/>
              <a:t>. </a:t>
            </a:r>
          </a:p>
          <a:p>
            <a:pPr lvl="0"/>
            <a:r>
              <a:rPr lang="en-US" sz="2000" err="1"/>
              <a:t>Pilih</a:t>
            </a:r>
            <a:r>
              <a:rPr lang="en-US" sz="2000"/>
              <a:t> </a:t>
            </a:r>
            <a:r>
              <a:rPr lang="en-US" sz="2000" err="1"/>
              <a:t>Beralih</a:t>
            </a:r>
            <a:r>
              <a:rPr lang="en-US" sz="2000"/>
              <a:t> </a:t>
            </a:r>
            <a:r>
              <a:rPr lang="en-US" sz="2000" err="1"/>
              <a:t>ke</a:t>
            </a:r>
            <a:r>
              <a:rPr lang="en-US" sz="2000"/>
              <a:t> </a:t>
            </a:r>
            <a:r>
              <a:rPr lang="en-US" sz="2000" err="1"/>
              <a:t>Akun</a:t>
            </a:r>
            <a:r>
              <a:rPr lang="en-US" sz="2000"/>
              <a:t> </a:t>
            </a:r>
            <a:r>
              <a:rPr lang="en-US" sz="2000" err="1"/>
              <a:t>Profesional</a:t>
            </a:r>
            <a:r>
              <a:rPr lang="en-US" sz="2000"/>
              <a:t>, </a:t>
            </a:r>
            <a:r>
              <a:rPr lang="en-US" sz="2000" err="1"/>
              <a:t>lalu</a:t>
            </a:r>
            <a:r>
              <a:rPr lang="en-US" sz="2000"/>
              <a:t> </a:t>
            </a:r>
            <a:r>
              <a:rPr lang="en-US" sz="2000" err="1"/>
              <a:t>Klik</a:t>
            </a:r>
            <a:r>
              <a:rPr lang="en-US" sz="2000"/>
              <a:t> </a:t>
            </a:r>
            <a:r>
              <a:rPr lang="en-US" sz="2000" err="1"/>
              <a:t>Lanjutkan</a:t>
            </a:r>
            <a:r>
              <a:rPr lang="en-US" sz="2000"/>
              <a:t>. </a:t>
            </a:r>
          </a:p>
          <a:p>
            <a:pPr lvl="0"/>
            <a:r>
              <a:rPr lang="en-US" sz="2000" err="1"/>
              <a:t>Pilih</a:t>
            </a:r>
            <a:r>
              <a:rPr lang="en-US" sz="2000"/>
              <a:t> </a:t>
            </a:r>
            <a:r>
              <a:rPr lang="en-US" sz="2000" err="1"/>
              <a:t>Kategori</a:t>
            </a:r>
            <a:r>
              <a:rPr lang="en-US" sz="2000"/>
              <a:t> </a:t>
            </a:r>
            <a:r>
              <a:rPr lang="en-US" sz="2000" err="1"/>
              <a:t>untuk</a:t>
            </a:r>
            <a:r>
              <a:rPr lang="en-US" sz="2000"/>
              <a:t> </a:t>
            </a:r>
            <a:r>
              <a:rPr lang="en-US" sz="2000" err="1"/>
              <a:t>bisnis</a:t>
            </a:r>
            <a:r>
              <a:rPr lang="en-US" sz="2000"/>
              <a:t>. </a:t>
            </a:r>
          </a:p>
          <a:p>
            <a:pPr lvl="0"/>
            <a:r>
              <a:rPr lang="en-US" sz="2000" err="1"/>
              <a:t>Klik</a:t>
            </a:r>
            <a:r>
              <a:rPr lang="en-US" sz="2000"/>
              <a:t> OK </a:t>
            </a:r>
            <a:r>
              <a:rPr lang="en-US" sz="2000" err="1"/>
              <a:t>untuk</a:t>
            </a:r>
            <a:r>
              <a:rPr lang="en-US" sz="2000"/>
              <a:t> </a:t>
            </a:r>
            <a:r>
              <a:rPr lang="en-US" sz="2000" err="1"/>
              <a:t>mengonfirmasi</a:t>
            </a:r>
            <a:r>
              <a:rPr lang="en-US" sz="2000"/>
              <a:t>, </a:t>
            </a:r>
            <a:r>
              <a:rPr lang="en-US" sz="2000" err="1"/>
              <a:t>lalu</a:t>
            </a:r>
            <a:r>
              <a:rPr lang="en-US" sz="2000"/>
              <a:t> </a:t>
            </a:r>
            <a:r>
              <a:rPr lang="en-US" sz="2000" err="1"/>
              <a:t>Pilih</a:t>
            </a:r>
            <a:r>
              <a:rPr lang="en-US" sz="2000"/>
              <a:t> </a:t>
            </a:r>
            <a:r>
              <a:rPr lang="en-US" sz="2000" err="1"/>
              <a:t>Bisnis</a:t>
            </a:r>
            <a:r>
              <a:rPr lang="en-US" sz="2000"/>
              <a:t>. </a:t>
            </a:r>
          </a:p>
          <a:p>
            <a:pPr lvl="0"/>
            <a:r>
              <a:rPr lang="en-US" sz="2000" err="1"/>
              <a:t>Klik</a:t>
            </a:r>
            <a:r>
              <a:rPr lang="en-US" sz="2000"/>
              <a:t> </a:t>
            </a:r>
            <a:r>
              <a:rPr lang="en-US" sz="2000" err="1"/>
              <a:t>Berikutnya</a:t>
            </a:r>
            <a:r>
              <a:rPr lang="en-US" sz="2000"/>
              <a:t>. </a:t>
            </a:r>
          </a:p>
          <a:p>
            <a:pPr lvl="0"/>
            <a:r>
              <a:rPr lang="en-US" sz="2000" err="1"/>
              <a:t>Masukkan</a:t>
            </a:r>
            <a:r>
              <a:rPr lang="en-US" sz="2000"/>
              <a:t> detail </a:t>
            </a:r>
            <a:r>
              <a:rPr lang="en-US" sz="2000" err="1"/>
              <a:t>Kontak</a:t>
            </a:r>
            <a:endParaRPr lang="en-US" sz="2000"/>
          </a:p>
          <a:p>
            <a:r>
              <a:rPr lang="en-US" sz="2000"/>
              <a:t>Instagram </a:t>
            </a:r>
            <a:r>
              <a:rPr lang="en-US" sz="2000" err="1"/>
              <a:t>Bisnis</a:t>
            </a:r>
            <a:r>
              <a:rPr lang="en-US" sz="2000"/>
              <a:t> </a:t>
            </a:r>
            <a:r>
              <a:rPr lang="en-US" sz="2000" err="1"/>
              <a:t>berhasil</a:t>
            </a:r>
            <a:r>
              <a:rPr lang="en-US" sz="2000"/>
              <a:t> </a:t>
            </a:r>
            <a:r>
              <a:rPr lang="en-US" sz="2000" err="1"/>
              <a:t>dibuat</a:t>
            </a:r>
            <a:r>
              <a:rPr lang="en-US" sz="2000"/>
              <a:t>.</a:t>
            </a:r>
            <a:endParaRPr lang="en-US" sz="900"/>
          </a:p>
        </p:txBody>
      </p:sp>
    </p:spTree>
    <p:extLst>
      <p:ext uri="{BB962C8B-B14F-4D97-AF65-F5344CB8AC3E}">
        <p14:creationId xmlns:p14="http://schemas.microsoft.com/office/powerpoint/2010/main" val="1386002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15962"/>
          </a:xfrm>
        </p:spPr>
        <p:txBody>
          <a:bodyPr>
            <a:noAutofit/>
          </a:bodyPr>
          <a:lstStyle/>
          <a:p>
            <a:pPr marL="282575" indent="-282575" algn="l"/>
            <a:r>
              <a:rPr lang="en-US" sz="2400" b="1"/>
              <a:t>Tips Bisnis</a:t>
            </a:r>
          </a:p>
        </p:txBody>
      </p:sp>
      <p:sp>
        <p:nvSpPr>
          <p:cNvPr id="3" name="Content Placeholder 2"/>
          <p:cNvSpPr>
            <a:spLocks noGrp="1"/>
          </p:cNvSpPr>
          <p:nvPr>
            <p:ph idx="1"/>
          </p:nvPr>
        </p:nvSpPr>
        <p:spPr>
          <a:xfrm>
            <a:off x="457200" y="2209800"/>
            <a:ext cx="8229600" cy="3916363"/>
          </a:xfrm>
        </p:spPr>
        <p:txBody>
          <a:bodyPr>
            <a:noAutofit/>
          </a:bodyPr>
          <a:lstStyle/>
          <a:p>
            <a:pPr marL="0" indent="0">
              <a:buNone/>
            </a:pPr>
            <a:r>
              <a:rPr lang="en-US"/>
              <a:t>RAHASIA JUALAN LARIS DI INSTAGRAM SECARA ORGANIK</a:t>
            </a:r>
          </a:p>
          <a:p>
            <a:pPr marL="0" indent="0">
              <a:buNone/>
            </a:pPr>
            <a:r>
              <a:rPr lang="en-US"/>
              <a:t>https://www.youtube.com/watch?v=croGslj3xxI</a:t>
            </a:r>
          </a:p>
        </p:txBody>
      </p:sp>
    </p:spTree>
    <p:extLst>
      <p:ext uri="{BB962C8B-B14F-4D97-AF65-F5344CB8AC3E}">
        <p14:creationId xmlns:p14="http://schemas.microsoft.com/office/powerpoint/2010/main" val="19913761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838200"/>
            <a:ext cx="8229600" cy="715962"/>
          </a:xfrm>
        </p:spPr>
        <p:txBody>
          <a:bodyPr>
            <a:noAutofit/>
          </a:bodyPr>
          <a:lstStyle/>
          <a:p>
            <a:pPr marL="282575" indent="-282575" algn="l"/>
            <a:r>
              <a:rPr lang="en-US" sz="2400" b="1"/>
              <a:t>Cara membuat channel YouTube lewat PC </a:t>
            </a:r>
          </a:p>
        </p:txBody>
      </p:sp>
      <p:sp>
        <p:nvSpPr>
          <p:cNvPr id="3" name="Content Placeholder 2"/>
          <p:cNvSpPr>
            <a:spLocks noGrp="1"/>
          </p:cNvSpPr>
          <p:nvPr>
            <p:ph idx="1"/>
          </p:nvPr>
        </p:nvSpPr>
        <p:spPr>
          <a:xfrm>
            <a:off x="457200" y="2057400"/>
            <a:ext cx="8229600" cy="4068763"/>
          </a:xfrm>
        </p:spPr>
        <p:txBody>
          <a:bodyPr>
            <a:noAutofit/>
          </a:bodyPr>
          <a:lstStyle/>
          <a:p>
            <a:pPr marL="0" indent="0">
              <a:buNone/>
            </a:pPr>
            <a:r>
              <a:rPr lang="en-US" sz="2000"/>
              <a:t>Pemilik akun bisa mengikuti cara membuat channel YouTube lewat PC: </a:t>
            </a:r>
          </a:p>
          <a:p>
            <a:r>
              <a:rPr lang="en-US" sz="2000"/>
              <a:t>Buka laman https://youtube.com/ pada browser. </a:t>
            </a:r>
          </a:p>
          <a:p>
            <a:r>
              <a:rPr lang="en-US" sz="2000"/>
              <a:t>Login dengan akun Google. </a:t>
            </a:r>
          </a:p>
          <a:p>
            <a:r>
              <a:rPr lang="en-US" sz="2000"/>
              <a:t>Klik Akun sendiri. </a:t>
            </a:r>
          </a:p>
          <a:p>
            <a:r>
              <a:rPr lang="en-US" sz="2000"/>
              <a:t>Klik Create a new channel atau Buat Channel. </a:t>
            </a:r>
          </a:p>
          <a:p>
            <a:r>
              <a:rPr lang="en-US" sz="2000"/>
              <a:t>Masukkan nama channel sesuai akun atau custom. </a:t>
            </a:r>
          </a:p>
          <a:p>
            <a:r>
              <a:rPr lang="en-US" sz="2000"/>
              <a:t>Klik kolom centang di syarat dan ketentuan Youtube. </a:t>
            </a:r>
          </a:p>
          <a:p>
            <a:r>
              <a:rPr lang="en-US" sz="2000"/>
              <a:t>Klik Buat. </a:t>
            </a:r>
          </a:p>
          <a:p>
            <a:pPr marL="0" indent="0">
              <a:buNone/>
            </a:pPr>
            <a:r>
              <a:rPr lang="en-US" sz="2000"/>
              <a:t>Setelah cara membuat channel Youtube selesai, pengguna bisa ganti foto profil, tambah uraian channel, dan kelola konten.</a:t>
            </a:r>
            <a:endParaRPr lang="en-US" sz="2000" err="1"/>
          </a:p>
        </p:txBody>
      </p:sp>
    </p:spTree>
    <p:extLst>
      <p:ext uri="{BB962C8B-B14F-4D97-AF65-F5344CB8AC3E}">
        <p14:creationId xmlns:p14="http://schemas.microsoft.com/office/powerpoint/2010/main" val="4954783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341" y="914400"/>
            <a:ext cx="8229600" cy="715962"/>
          </a:xfrm>
        </p:spPr>
        <p:txBody>
          <a:bodyPr>
            <a:noAutofit/>
          </a:bodyPr>
          <a:lstStyle/>
          <a:p>
            <a:pPr marL="282575" indent="-282575" algn="l"/>
            <a:r>
              <a:rPr lang="en-US" sz="2400" b="1"/>
              <a:t>Cara membuat channel YouTube lewat HP </a:t>
            </a:r>
          </a:p>
        </p:txBody>
      </p:sp>
      <p:sp>
        <p:nvSpPr>
          <p:cNvPr id="3" name="Content Placeholder 2"/>
          <p:cNvSpPr>
            <a:spLocks noGrp="1"/>
          </p:cNvSpPr>
          <p:nvPr>
            <p:ph idx="1"/>
          </p:nvPr>
        </p:nvSpPr>
        <p:spPr>
          <a:xfrm>
            <a:off x="457200" y="2057400"/>
            <a:ext cx="8229600" cy="4068763"/>
          </a:xfrm>
        </p:spPr>
        <p:txBody>
          <a:bodyPr>
            <a:noAutofit/>
          </a:bodyPr>
          <a:lstStyle/>
          <a:p>
            <a:pPr marL="0" indent="0">
              <a:buNone/>
            </a:pPr>
            <a:r>
              <a:rPr lang="en-US" sz="2000"/>
              <a:t>Pilihan lain cara membuat channel YouTube melalui HP Android dan iOS: </a:t>
            </a:r>
          </a:p>
          <a:p>
            <a:r>
              <a:rPr lang="en-US" sz="2000"/>
              <a:t>Buka aplikasi YouTube di HP. </a:t>
            </a:r>
          </a:p>
          <a:p>
            <a:r>
              <a:rPr lang="en-US" sz="2000"/>
              <a:t>Login akun Google untuk pengguna iOS.</a:t>
            </a:r>
          </a:p>
          <a:p>
            <a:r>
              <a:rPr lang="en-US" sz="2000"/>
              <a:t>Untuk Android, klik akun Profil. </a:t>
            </a:r>
          </a:p>
          <a:p>
            <a:r>
              <a:rPr lang="en-US" sz="2000"/>
              <a:t>Klik Your Channel. </a:t>
            </a:r>
          </a:p>
          <a:p>
            <a:r>
              <a:rPr lang="en-US" sz="2000"/>
              <a:t>Masukkan nama channel YouTube. </a:t>
            </a:r>
          </a:p>
          <a:p>
            <a:r>
              <a:rPr lang="en-US" sz="2000"/>
              <a:t>Klik Create Channel. </a:t>
            </a:r>
          </a:p>
          <a:p>
            <a:pPr marL="0" indent="0">
              <a:buNone/>
            </a:pPr>
            <a:r>
              <a:rPr lang="en-US" sz="2000"/>
              <a:t>Sama seperti lewat PC, pengguna bisa ubah foto profil, deskripsi, dan informasi penting lain dari channel YouTube yang sudah dibuat.</a:t>
            </a:r>
          </a:p>
        </p:txBody>
      </p:sp>
    </p:spTree>
    <p:extLst>
      <p:ext uri="{BB962C8B-B14F-4D97-AF65-F5344CB8AC3E}">
        <p14:creationId xmlns:p14="http://schemas.microsoft.com/office/powerpoint/2010/main" val="1029574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753" y="914400"/>
            <a:ext cx="8229600" cy="715962"/>
          </a:xfrm>
        </p:spPr>
        <p:txBody>
          <a:bodyPr>
            <a:noAutofit/>
          </a:bodyPr>
          <a:lstStyle/>
          <a:p>
            <a:pPr marL="282575" indent="-282575" algn="l"/>
            <a:r>
              <a:rPr lang="en-US" sz="2400" b="1"/>
              <a:t>Peluang Mendapatkan Uang melalui Youtube </a:t>
            </a:r>
          </a:p>
        </p:txBody>
      </p:sp>
      <p:sp>
        <p:nvSpPr>
          <p:cNvPr id="3" name="Content Placeholder 2"/>
          <p:cNvSpPr>
            <a:spLocks noGrp="1"/>
          </p:cNvSpPr>
          <p:nvPr>
            <p:ph idx="1"/>
          </p:nvPr>
        </p:nvSpPr>
        <p:spPr>
          <a:xfrm>
            <a:off x="457200" y="2133600"/>
            <a:ext cx="8229600" cy="3992563"/>
          </a:xfrm>
        </p:spPr>
        <p:txBody>
          <a:bodyPr>
            <a:noAutofit/>
          </a:bodyPr>
          <a:lstStyle/>
          <a:p>
            <a:pPr marL="0" indent="0" algn="just">
              <a:buNone/>
            </a:pPr>
            <a:r>
              <a:rPr lang="en-US" sz="2000"/>
              <a:t>YouTube adalah salah satu media sosial berbasis video yang terintegrasi dengan Google. Setiap pembuat video YouTube memiliki sebuah akun khusus dengan bentuk channel YouTube.</a:t>
            </a:r>
          </a:p>
          <a:p>
            <a:r>
              <a:rPr lang="en-US" sz="2000"/>
              <a:t>Semakin banyak orang menggunakan YouTube untuk mencari penonton, maka ada peluang mendapatkan uang. </a:t>
            </a:r>
          </a:p>
          <a:p>
            <a:r>
              <a:rPr lang="en-US" sz="2000"/>
              <a:t>Syarat untuk mendapatkan uang dari channel YouTube atau monetisasi ada beberapa langkah.</a:t>
            </a:r>
          </a:p>
          <a:p>
            <a:pPr marL="857250" lvl="1" indent="-457200">
              <a:buFont typeface="+mj-lt"/>
              <a:buAutoNum type="alphaLcPeriod"/>
            </a:pPr>
            <a:r>
              <a:rPr lang="en-US" sz="2000"/>
              <a:t>Channel YouTube Terverifikasi. </a:t>
            </a:r>
          </a:p>
          <a:p>
            <a:pPr marL="857250" lvl="1" indent="-457200">
              <a:buFont typeface="+mj-lt"/>
              <a:buAutoNum type="alphaLcPeriod"/>
            </a:pPr>
            <a:r>
              <a:rPr lang="en-US" sz="2000"/>
              <a:t>Jumlah tayang video 4.000 jam/12 bulan di YouTube.</a:t>
            </a:r>
          </a:p>
          <a:p>
            <a:pPr marL="857250" lvl="1" indent="-457200">
              <a:buFont typeface="+mj-lt"/>
              <a:buAutoNum type="alphaLcPeriod"/>
            </a:pPr>
            <a:r>
              <a:rPr lang="en-US" sz="2000"/>
              <a:t>Jumlah subscriber adalah 1.000. </a:t>
            </a:r>
          </a:p>
          <a:p>
            <a:pPr marL="857250" lvl="1" indent="-457200">
              <a:buFont typeface="+mj-lt"/>
              <a:buAutoNum type="alphaLcPeriod"/>
            </a:pPr>
            <a:r>
              <a:rPr lang="en-US" sz="2000"/>
              <a:t>Tanpa spam komentar.</a:t>
            </a:r>
            <a:endParaRPr lang="en-US" sz="1100"/>
          </a:p>
          <a:p>
            <a:pPr marL="0" indent="0" algn="just">
              <a:buNone/>
            </a:pPr>
            <a:endParaRPr lang="en-US" sz="1400"/>
          </a:p>
        </p:txBody>
      </p:sp>
    </p:spTree>
    <p:extLst>
      <p:ext uri="{BB962C8B-B14F-4D97-AF65-F5344CB8AC3E}">
        <p14:creationId xmlns:p14="http://schemas.microsoft.com/office/powerpoint/2010/main" val="3107274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788" y="762000"/>
            <a:ext cx="8229600" cy="715962"/>
          </a:xfrm>
        </p:spPr>
        <p:txBody>
          <a:bodyPr>
            <a:noAutofit/>
          </a:bodyPr>
          <a:lstStyle/>
          <a:p>
            <a:pPr marL="282575" indent="-282575" algn="l"/>
            <a:r>
              <a:rPr lang="en-US" sz="2400" b="1"/>
              <a:t>Personal Branding </a:t>
            </a:r>
          </a:p>
        </p:txBody>
      </p:sp>
      <p:sp>
        <p:nvSpPr>
          <p:cNvPr id="3" name="Content Placeholder 2"/>
          <p:cNvSpPr>
            <a:spLocks noGrp="1"/>
          </p:cNvSpPr>
          <p:nvPr>
            <p:ph idx="1"/>
          </p:nvPr>
        </p:nvSpPr>
        <p:spPr>
          <a:xfrm>
            <a:off x="457200" y="2057400"/>
            <a:ext cx="8229600" cy="4068763"/>
          </a:xfrm>
        </p:spPr>
        <p:txBody>
          <a:bodyPr>
            <a:noAutofit/>
          </a:bodyPr>
          <a:lstStyle/>
          <a:p>
            <a:pPr marL="0" indent="0" algn="just">
              <a:buNone/>
            </a:pPr>
            <a:r>
              <a:rPr lang="en-US" sz="2000" cap="none"/>
              <a:t>Menurut jeff bezos, citra diri adalah apa yang orang lain katakan ketika anda tidak ada di sekitar mereka. Personal brand adalah satu hal yang membedakan anda dengan orang lain. Dengan citra yang kuat, anda bisa mendapat banyak koneksi serta otoritas untuk memengaruhi orang lain. Lalu, bagaimana cara menciptakan citra diri yang baik di dunia digital? Simak caranya berikut ini:</a:t>
            </a:r>
          </a:p>
          <a:p>
            <a:pPr marL="514350" indent="-514350" algn="just">
              <a:lnSpc>
                <a:spcPct val="100000"/>
              </a:lnSpc>
              <a:spcBef>
                <a:spcPts val="0"/>
              </a:spcBef>
              <a:buAutoNum type="arabicPeriod"/>
            </a:pPr>
            <a:r>
              <a:rPr lang="en-US" sz="2000" cap="none">
                <a:latin typeface="Bahnschrift Light Condensed" panose="020B0502040204020203" pitchFamily="34" charset="0"/>
              </a:rPr>
              <a:t>Kenali diri sendiri</a:t>
            </a:r>
          </a:p>
          <a:p>
            <a:pPr marL="514350" indent="-514350" algn="just">
              <a:lnSpc>
                <a:spcPct val="100000"/>
              </a:lnSpc>
              <a:spcBef>
                <a:spcPts val="0"/>
              </a:spcBef>
              <a:buAutoNum type="arabicPeriod"/>
            </a:pPr>
            <a:r>
              <a:rPr lang="en-US" sz="2000" cap="none">
                <a:latin typeface="Bahnschrift Light Condensed" panose="020B0502040204020203" pitchFamily="34" charset="0"/>
              </a:rPr>
              <a:t>Nama menarik</a:t>
            </a:r>
          </a:p>
          <a:p>
            <a:pPr marL="514350" indent="-514350" algn="just">
              <a:lnSpc>
                <a:spcPct val="100000"/>
              </a:lnSpc>
              <a:spcBef>
                <a:spcPts val="0"/>
              </a:spcBef>
              <a:buAutoNum type="arabicPeriod"/>
            </a:pPr>
            <a:r>
              <a:rPr lang="en-US" sz="2000" cap="none">
                <a:latin typeface="Bahnschrift Light Condensed" panose="020B0502040204020203" pitchFamily="34" charset="0"/>
              </a:rPr>
              <a:t>Profil</a:t>
            </a:r>
          </a:p>
          <a:p>
            <a:pPr marL="514350" indent="-514350" algn="just">
              <a:lnSpc>
                <a:spcPct val="100000"/>
              </a:lnSpc>
              <a:spcBef>
                <a:spcPts val="0"/>
              </a:spcBef>
              <a:buAutoNum type="arabicPeriod"/>
            </a:pPr>
            <a:r>
              <a:rPr lang="en-US" sz="2000" cap="none">
                <a:latin typeface="Bahnschrift Light Condensed" panose="020B0502040204020203" pitchFamily="34" charset="0"/>
              </a:rPr>
              <a:t>Strategi konten</a:t>
            </a:r>
          </a:p>
          <a:p>
            <a:pPr marL="514350" indent="-514350" algn="just">
              <a:lnSpc>
                <a:spcPct val="100000"/>
              </a:lnSpc>
              <a:spcBef>
                <a:spcPts val="0"/>
              </a:spcBef>
              <a:buAutoNum type="arabicPeriod"/>
            </a:pPr>
            <a:r>
              <a:rPr lang="en-US" sz="2000" cap="none">
                <a:latin typeface="Bahnschrift Light Condensed" panose="020B0502040204020203" pitchFamily="34" charset="0"/>
              </a:rPr>
              <a:t>Ciptakan koneksi</a:t>
            </a:r>
          </a:p>
          <a:p>
            <a:pPr marL="514350" indent="-514350" algn="just">
              <a:buAutoNum type="arabicPeriod"/>
            </a:pPr>
            <a:endParaRPr lang="en-US" sz="2000" b="1" i="1"/>
          </a:p>
          <a:p>
            <a:pPr marL="0" indent="0" algn="just">
              <a:buNone/>
            </a:pPr>
            <a:endParaRPr lang="en-US" sz="1600"/>
          </a:p>
        </p:txBody>
      </p:sp>
    </p:spTree>
    <p:extLst>
      <p:ext uri="{BB962C8B-B14F-4D97-AF65-F5344CB8AC3E}">
        <p14:creationId xmlns:p14="http://schemas.microsoft.com/office/powerpoint/2010/main" val="3488660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15962"/>
          </a:xfrm>
        </p:spPr>
        <p:txBody>
          <a:bodyPr>
            <a:noAutofit/>
          </a:bodyPr>
          <a:lstStyle/>
          <a:p>
            <a:r>
              <a:rPr lang="en-US" sz="3200"/>
              <a:t>Peran Media Sosial bagi Pebisnis</a:t>
            </a:r>
          </a:p>
        </p:txBody>
      </p:sp>
      <p:sp>
        <p:nvSpPr>
          <p:cNvPr id="3" name="Content Placeholder 2"/>
          <p:cNvSpPr>
            <a:spLocks noGrp="1"/>
          </p:cNvSpPr>
          <p:nvPr>
            <p:ph idx="1"/>
          </p:nvPr>
        </p:nvSpPr>
        <p:spPr>
          <a:xfrm>
            <a:off x="457200" y="2133600"/>
            <a:ext cx="8229600" cy="3992563"/>
          </a:xfrm>
        </p:spPr>
        <p:txBody>
          <a:bodyPr>
            <a:noAutofit/>
          </a:bodyPr>
          <a:lstStyle/>
          <a:p>
            <a:pPr algn="just"/>
            <a:r>
              <a:rPr lang="en-US" sz="2000" cap="none"/>
              <a:t>Media sosial tengah menjadi tren masyarakat di abad ke-21 ini. Media sosial yang awalnya berfungsi sebagai penghubung masyarakat, telah berevolusi menjadi sarana berbisnis bagi para pebisnis, khususnya para entrepreneur muda.</a:t>
            </a:r>
          </a:p>
          <a:p>
            <a:pPr algn="just"/>
            <a:r>
              <a:rPr lang="en-US" sz="2000" cap="none"/>
              <a:t>Media sosial dapat membantu anda menjalankan bisnis anda tanpa memerlukan modal yang besar.</a:t>
            </a:r>
          </a:p>
          <a:p>
            <a:pPr algn="just"/>
            <a:r>
              <a:rPr lang="en-US" sz="2000" cap="none"/>
              <a:t>Berikut ini adalah hal-hal yang dapat anda lakukan dengan menggunakan media sosial.</a:t>
            </a:r>
          </a:p>
          <a:p>
            <a:pPr marL="0" indent="0" algn="just">
              <a:buNone/>
            </a:pPr>
            <a:endParaRPr lang="en-US" sz="2000"/>
          </a:p>
        </p:txBody>
      </p:sp>
    </p:spTree>
    <p:extLst>
      <p:ext uri="{BB962C8B-B14F-4D97-AF65-F5344CB8AC3E}">
        <p14:creationId xmlns:p14="http://schemas.microsoft.com/office/powerpoint/2010/main" val="1715191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7086600" cy="715962"/>
          </a:xfrm>
        </p:spPr>
        <p:txBody>
          <a:bodyPr>
            <a:noAutofit/>
          </a:bodyPr>
          <a:lstStyle/>
          <a:p>
            <a:r>
              <a:rPr lang="en-US" sz="2400" b="1"/>
              <a:t>Meningkatkan Antusiasme dan Kerjasama Pelanggan</a:t>
            </a:r>
            <a:endParaRPr lang="en-US" sz="2400"/>
          </a:p>
        </p:txBody>
      </p:sp>
      <p:sp>
        <p:nvSpPr>
          <p:cNvPr id="3" name="Content Placeholder 2"/>
          <p:cNvSpPr>
            <a:spLocks noGrp="1"/>
          </p:cNvSpPr>
          <p:nvPr>
            <p:ph idx="1"/>
          </p:nvPr>
        </p:nvSpPr>
        <p:spPr>
          <a:xfrm>
            <a:off x="457200" y="2133600"/>
            <a:ext cx="8229600" cy="3992563"/>
          </a:xfrm>
        </p:spPr>
        <p:txBody>
          <a:bodyPr>
            <a:noAutofit/>
          </a:bodyPr>
          <a:lstStyle/>
          <a:p>
            <a:pPr algn="just"/>
            <a:r>
              <a:rPr lang="en-US" sz="1800"/>
              <a:t>Media sosial merupakan cara paling efektif untuk meningkatkan customer engagement terhadap produk atau jasa Anda.</a:t>
            </a:r>
          </a:p>
          <a:p>
            <a:pPr algn="just"/>
            <a:r>
              <a:rPr lang="en-US" sz="1800"/>
              <a:t>Website perusahaan maupun akun di facebook, twitter, instragram, dan berbagai media sosial lainnya berguna membangun hubungan dengan pelanggan Anda.</a:t>
            </a:r>
          </a:p>
          <a:p>
            <a:pPr algn="just"/>
            <a:r>
              <a:rPr lang="en-US" sz="1800"/>
              <a:t>Desain serta konten yang ditampilkan harus dapat merepresentasikan brand Anda, menarik, dan sesuai dengan kebutuhan mereka.</a:t>
            </a:r>
          </a:p>
          <a:p>
            <a:pPr algn="just"/>
            <a:r>
              <a:rPr lang="en-US" sz="1800"/>
              <a:t>Pelanggan yang jatuh cinta dengan konten Anda akan terus mengunjungi mengunjungi situs Anda dan mempromosikannya pada orang lain.</a:t>
            </a:r>
          </a:p>
          <a:p>
            <a:pPr marL="0" indent="0" algn="just">
              <a:buNone/>
            </a:pPr>
            <a:endParaRPr lang="en-US" sz="1800"/>
          </a:p>
        </p:txBody>
      </p:sp>
    </p:spTree>
    <p:extLst>
      <p:ext uri="{BB962C8B-B14F-4D97-AF65-F5344CB8AC3E}">
        <p14:creationId xmlns:p14="http://schemas.microsoft.com/office/powerpoint/2010/main" val="2073758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15962"/>
          </a:xfrm>
        </p:spPr>
        <p:txBody>
          <a:bodyPr>
            <a:noAutofit/>
          </a:bodyPr>
          <a:lstStyle/>
          <a:p>
            <a:r>
              <a:rPr lang="en-US" sz="2400" b="1"/>
              <a:t>Media Promosi</a:t>
            </a:r>
            <a:endParaRPr lang="en-US" sz="2400"/>
          </a:p>
        </p:txBody>
      </p:sp>
      <p:sp>
        <p:nvSpPr>
          <p:cNvPr id="3" name="Content Placeholder 2"/>
          <p:cNvSpPr>
            <a:spLocks noGrp="1"/>
          </p:cNvSpPr>
          <p:nvPr>
            <p:ph idx="1"/>
          </p:nvPr>
        </p:nvSpPr>
        <p:spPr>
          <a:xfrm>
            <a:off x="457200" y="2133600"/>
            <a:ext cx="8229600" cy="3992563"/>
          </a:xfrm>
        </p:spPr>
        <p:txBody>
          <a:bodyPr>
            <a:noAutofit/>
          </a:bodyPr>
          <a:lstStyle/>
          <a:p>
            <a:pPr algn="just"/>
            <a:r>
              <a:rPr lang="en-US" sz="2400"/>
              <a:t>Menggunakan media sosial lebih menekan biaya promosi Anda. Berbeda dengan media offline seperti televisi dan surat kabar yang memerlukan biaya puluhan juta hingga miliaran rupiah, media sosial menawarkan promosi dengan tarif rendah yang efektif dengan jaminan pertambahan jumlah follower.</a:t>
            </a:r>
          </a:p>
          <a:p>
            <a:pPr marL="0" indent="0" algn="just">
              <a:buNone/>
            </a:pPr>
            <a:endParaRPr lang="en-US" sz="2400"/>
          </a:p>
        </p:txBody>
      </p:sp>
    </p:spTree>
    <p:extLst>
      <p:ext uri="{BB962C8B-B14F-4D97-AF65-F5344CB8AC3E}">
        <p14:creationId xmlns:p14="http://schemas.microsoft.com/office/powerpoint/2010/main" val="2684950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15962"/>
          </a:xfrm>
        </p:spPr>
        <p:txBody>
          <a:bodyPr>
            <a:noAutofit/>
          </a:bodyPr>
          <a:lstStyle/>
          <a:p>
            <a:r>
              <a:rPr lang="en-US" sz="2400" b="1"/>
              <a:t>Brand Awareness</a:t>
            </a:r>
            <a:endParaRPr lang="en-US" sz="2400"/>
          </a:p>
        </p:txBody>
      </p:sp>
      <p:sp>
        <p:nvSpPr>
          <p:cNvPr id="3" name="Content Placeholder 2"/>
          <p:cNvSpPr>
            <a:spLocks noGrp="1"/>
          </p:cNvSpPr>
          <p:nvPr>
            <p:ph idx="1"/>
          </p:nvPr>
        </p:nvSpPr>
        <p:spPr>
          <a:xfrm>
            <a:off x="457200" y="2057400"/>
            <a:ext cx="8229600" cy="4068763"/>
          </a:xfrm>
        </p:spPr>
        <p:txBody>
          <a:bodyPr>
            <a:noAutofit/>
          </a:bodyPr>
          <a:lstStyle/>
          <a:p>
            <a:pPr algn="just"/>
            <a:r>
              <a:rPr lang="en-US" sz="2400"/>
              <a:t>Membuat media sosial menjadikan produk atau jasa Anda lebih mudah dikenal masyarakat.</a:t>
            </a:r>
          </a:p>
          <a:p>
            <a:pPr algn="just"/>
            <a:r>
              <a:rPr lang="en-US" sz="2400"/>
              <a:t>Menurut Relevanza, salah satu agensi digital marketing di Amerika, 78% usaha kecil menarik pelanggan baru melalui sosial media.</a:t>
            </a:r>
          </a:p>
          <a:p>
            <a:pPr algn="just"/>
            <a:r>
              <a:rPr lang="en-US" sz="2400"/>
              <a:t>Sedangkan menurut eMarketer, 33% konsumen menggunakan media sosial untuk mencari produk atau jasa baru.</a:t>
            </a:r>
          </a:p>
          <a:p>
            <a:pPr algn="just"/>
            <a:r>
              <a:rPr lang="en-US" sz="2400"/>
              <a:t>Menariknya konten media sosial Anda dan seberapa sering Anda meng-update berita akan meningkatkan brand awareness terhadap produk atau jasa Anda.</a:t>
            </a:r>
          </a:p>
          <a:p>
            <a:pPr marL="0" indent="0" algn="just">
              <a:buNone/>
            </a:pPr>
            <a:endParaRPr lang="en-US" sz="2400"/>
          </a:p>
        </p:txBody>
      </p:sp>
    </p:spTree>
    <p:extLst>
      <p:ext uri="{BB962C8B-B14F-4D97-AF65-F5344CB8AC3E}">
        <p14:creationId xmlns:p14="http://schemas.microsoft.com/office/powerpoint/2010/main" val="985341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15962"/>
          </a:xfrm>
        </p:spPr>
        <p:txBody>
          <a:bodyPr>
            <a:noAutofit/>
          </a:bodyPr>
          <a:lstStyle/>
          <a:p>
            <a:r>
              <a:rPr lang="en-US" sz="2400" b="1"/>
              <a:t>Fleksibilitas Akses Informasi</a:t>
            </a:r>
            <a:endParaRPr lang="en-US" sz="2400"/>
          </a:p>
        </p:txBody>
      </p:sp>
      <p:sp>
        <p:nvSpPr>
          <p:cNvPr id="3" name="Content Placeholder 2"/>
          <p:cNvSpPr>
            <a:spLocks noGrp="1"/>
          </p:cNvSpPr>
          <p:nvPr>
            <p:ph idx="1"/>
          </p:nvPr>
        </p:nvSpPr>
        <p:spPr>
          <a:xfrm>
            <a:off x="457200" y="2057400"/>
            <a:ext cx="8229600" cy="4068763"/>
          </a:xfrm>
        </p:spPr>
        <p:txBody>
          <a:bodyPr>
            <a:noAutofit/>
          </a:bodyPr>
          <a:lstStyle/>
          <a:p>
            <a:pPr algn="just"/>
            <a:r>
              <a:rPr lang="en-US" sz="2000"/>
              <a:t>Salah satu kelebihan media sosial dibandingkan dengan media lainnya terletak pada fleksibilitas akses informasi. Dengan media sosial, Anda dapat mengakses informasi apa pun, kapan pun dan dimana pun Anda membutuhkannya.</a:t>
            </a:r>
          </a:p>
          <a:p>
            <a:pPr algn="just"/>
            <a:r>
              <a:rPr lang="en-US" sz="2000"/>
              <a:t>Anda dapat mempelajari aktivitas pasar Anda, mendapat tips-tips untuk usaha, bahkan mempelajari kompetitor Anda.</a:t>
            </a:r>
          </a:p>
          <a:p>
            <a:pPr algn="just"/>
            <a:r>
              <a:rPr lang="en-US" sz="2000"/>
              <a:t>Fleksibilitas akses informasi yang Anda dapat melalui media sosial akan membantu Anda dalam menentukan strategi yang tepat untuk menjalankan bisnis.</a:t>
            </a:r>
          </a:p>
          <a:p>
            <a:pPr marL="0" indent="0" algn="just">
              <a:buNone/>
            </a:pPr>
            <a:endParaRPr lang="en-US" sz="2000"/>
          </a:p>
        </p:txBody>
      </p:sp>
    </p:spTree>
    <p:extLst>
      <p:ext uri="{BB962C8B-B14F-4D97-AF65-F5344CB8AC3E}">
        <p14:creationId xmlns:p14="http://schemas.microsoft.com/office/powerpoint/2010/main" val="2335653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15962"/>
          </a:xfrm>
        </p:spPr>
        <p:txBody>
          <a:bodyPr>
            <a:noAutofit/>
          </a:bodyPr>
          <a:lstStyle/>
          <a:p>
            <a:r>
              <a:rPr lang="en-US" sz="2400" b="1"/>
              <a:t>Koneksi dengan Pelanggan</a:t>
            </a:r>
            <a:endParaRPr lang="en-US" sz="2400"/>
          </a:p>
        </p:txBody>
      </p:sp>
      <p:sp>
        <p:nvSpPr>
          <p:cNvPr id="3" name="Content Placeholder 2"/>
          <p:cNvSpPr>
            <a:spLocks noGrp="1"/>
          </p:cNvSpPr>
          <p:nvPr>
            <p:ph idx="1"/>
          </p:nvPr>
        </p:nvSpPr>
        <p:spPr>
          <a:xfrm>
            <a:off x="457200" y="2057400"/>
            <a:ext cx="8229600" cy="4068763"/>
          </a:xfrm>
        </p:spPr>
        <p:txBody>
          <a:bodyPr>
            <a:noAutofit/>
          </a:bodyPr>
          <a:lstStyle/>
          <a:p>
            <a:pPr algn="just"/>
            <a:r>
              <a:rPr lang="en-US" sz="2400"/>
              <a:t>Media sosial memampukan Anda menjalin hubungan tak terbatas dengan customer Anda. Anda dapat memberikan informasi terbaru terkait program atau promo perusahaan kepada pelanggan Anda, sekalipun di tempat dan waktu yang berbeda. Selain itu, Anda juga dapat mendengarkan kritik dan saran yang bermanfaat dari pelanggan Anda.</a:t>
            </a:r>
          </a:p>
          <a:p>
            <a:pPr marL="0" indent="0" algn="just">
              <a:buNone/>
            </a:pPr>
            <a:endParaRPr lang="en-US" sz="2400"/>
          </a:p>
        </p:txBody>
      </p:sp>
    </p:spTree>
    <p:extLst>
      <p:ext uri="{BB962C8B-B14F-4D97-AF65-F5344CB8AC3E}">
        <p14:creationId xmlns:p14="http://schemas.microsoft.com/office/powerpoint/2010/main" val="556050389"/>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256</TotalTime>
  <Words>1338</Words>
  <Application>Microsoft Office PowerPoint</Application>
  <PresentationFormat>On-screen Show (4:3)</PresentationFormat>
  <Paragraphs>181</Paragraphs>
  <Slides>28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Bahnschrift Light Condensed</vt:lpstr>
      <vt:lpstr>Calibri</vt:lpstr>
      <vt:lpstr>Trebuchet MS</vt:lpstr>
      <vt:lpstr>Berlin</vt:lpstr>
      <vt:lpstr>MedSos Sebagai Sarana Personal Branding &amp; Bisnis</vt:lpstr>
      <vt:lpstr>Personal Branding </vt:lpstr>
      <vt:lpstr>Personal Branding </vt:lpstr>
      <vt:lpstr>Peran Media Sosial bagi Pebisnis</vt:lpstr>
      <vt:lpstr>Meningkatkan Antusiasme dan Kerjasama Pelanggan</vt:lpstr>
      <vt:lpstr>Media Promosi</vt:lpstr>
      <vt:lpstr>Brand Awareness</vt:lpstr>
      <vt:lpstr>Fleksibilitas Akses Informasi</vt:lpstr>
      <vt:lpstr>Koneksi dengan Pelanggan</vt:lpstr>
      <vt:lpstr>Jaringan Bisnis yang Luas</vt:lpstr>
      <vt:lpstr>Bisnis yang Bisa Dilakukan Hanya dengan Modal Media Sosial</vt:lpstr>
      <vt:lpstr>Dropshipper</vt:lpstr>
      <vt:lpstr>Reseller</vt:lpstr>
      <vt:lpstr>Endorser</vt:lpstr>
      <vt:lpstr>Vlogger</vt:lpstr>
      <vt:lpstr>Media Promosi</vt:lpstr>
      <vt:lpstr>4 Peluang Bisnis Tanpa Modal di Media Sosial</vt:lpstr>
      <vt:lpstr>Membuat Akun FaceBook</vt:lpstr>
      <vt:lpstr>Membuat Akun Instagram</vt:lpstr>
      <vt:lpstr>Membuat akun Instagram Pribadi dengan email di laptop </vt:lpstr>
      <vt:lpstr>Membuat akun Instagram dengan Facebook di laptop </vt:lpstr>
      <vt:lpstr>Cara membuat akun Instagram Pribadi dengan Email di HP </vt:lpstr>
      <vt:lpstr>Membuat akun Instagram Pribadi dengan Nomor HP  </vt:lpstr>
      <vt:lpstr>Membuat akun Instagram Bisnis di HP </vt:lpstr>
      <vt:lpstr>Tips Bisnis</vt:lpstr>
      <vt:lpstr>Cara membuat channel YouTube lewat PC </vt:lpstr>
      <vt:lpstr>Cara membuat channel YouTube lewat HP </vt:lpstr>
      <vt:lpstr>Peluang Mendapatkan Uang melalui Youtube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manteb</dc:creator>
  <cp:lastModifiedBy>ASUS</cp:lastModifiedBy>
  <cp:revision>19</cp:revision>
  <dcterms:created xsi:type="dcterms:W3CDTF">2022-03-15T13:31:42Z</dcterms:created>
  <dcterms:modified xsi:type="dcterms:W3CDTF">2025-11-29T03:47:21Z</dcterms:modified>
</cp:coreProperties>
</file>