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6" r:id="rId3"/>
    <p:sldId id="308" r:id="rId4"/>
    <p:sldId id="309" r:id="rId5"/>
    <p:sldId id="310" r:id="rId6"/>
    <p:sldId id="313" r:id="rId7"/>
    <p:sldId id="311" r:id="rId8"/>
    <p:sldId id="312" r:id="rId9"/>
    <p:sldId id="314" r:id="rId10"/>
    <p:sldId id="315" r:id="rId11"/>
    <p:sldId id="316" r:id="rId12"/>
    <p:sldId id="302" r:id="rId13"/>
  </p:sldIdLst>
  <p:sldSz cx="9144000" cy="6858000" type="screen4x3"/>
  <p:notesSz cx="7102475" cy="9388475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926" y="1556792"/>
            <a:ext cx="8959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Revisi</a:t>
            </a:r>
            <a:r>
              <a:rPr lang="en-US" sz="4000" b="1" dirty="0"/>
              <a:t>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/>
              <a:t>Berdasarkan</a:t>
            </a:r>
            <a:r>
              <a:rPr lang="en-US" sz="4000" b="1" dirty="0"/>
              <a:t> Reviewer </a:t>
            </a:r>
            <a:r>
              <a:rPr lang="en-US" sz="4000" b="1" dirty="0" smtClean="0"/>
              <a:t>Comments</a:t>
            </a:r>
            <a:endParaRPr lang="id-ID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1619672" y="3112013"/>
            <a:ext cx="6462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/>
              <a:t>Pertemuan</a:t>
            </a:r>
            <a:r>
              <a:rPr lang="en-US" sz="3600" b="1" dirty="0" smtClean="0"/>
              <a:t> 9</a:t>
            </a:r>
            <a:endParaRPr lang="en-US" sz="3600" b="1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Manfaat</a:t>
            </a:r>
            <a:r>
              <a:rPr lang="en-US" sz="4000" b="1" dirty="0"/>
              <a:t> </a:t>
            </a:r>
            <a:r>
              <a:rPr lang="en-US" sz="4000" b="1" dirty="0" err="1"/>
              <a:t>Revisi</a:t>
            </a:r>
            <a:r>
              <a:rPr lang="en-US" sz="4000" b="1" dirty="0"/>
              <a:t> </a:t>
            </a:r>
            <a:r>
              <a:rPr lang="en-US" sz="4000" b="1" dirty="0" smtClean="0"/>
              <a:t>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Kualitas</a:t>
            </a:r>
            <a:r>
              <a:rPr lang="en-US" sz="4000" dirty="0"/>
              <a:t> </a:t>
            </a:r>
            <a:r>
              <a:rPr lang="en-US" sz="4000" dirty="0" err="1"/>
              <a:t>artikel</a:t>
            </a:r>
            <a:r>
              <a:rPr lang="en-US" sz="4000" dirty="0"/>
              <a:t> </a:t>
            </a:r>
            <a:r>
              <a:rPr lang="en-US" sz="4000" dirty="0" err="1" smtClean="0"/>
              <a:t>meningkat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Peluang</a:t>
            </a:r>
            <a:r>
              <a:rPr lang="en-US" sz="4000" dirty="0" smtClean="0"/>
              <a:t> </a:t>
            </a:r>
            <a:r>
              <a:rPr lang="en-US" sz="4000" dirty="0" err="1"/>
              <a:t>diterima</a:t>
            </a:r>
            <a:r>
              <a:rPr lang="en-US" sz="4000" dirty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 smtClean="0"/>
              <a:t>besar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Latihan</a:t>
            </a:r>
            <a:r>
              <a:rPr lang="en-US" sz="4000" dirty="0" smtClean="0"/>
              <a:t> </a:t>
            </a:r>
            <a:r>
              <a:rPr lang="en-US" sz="4000" dirty="0" err="1"/>
              <a:t>berpikir</a:t>
            </a:r>
            <a:r>
              <a:rPr lang="en-US" sz="4000" dirty="0"/>
              <a:t> </a:t>
            </a:r>
            <a:r>
              <a:rPr lang="en-US" sz="4000" dirty="0" err="1"/>
              <a:t>kritis</a:t>
            </a:r>
            <a:r>
              <a:rPr lang="en-US" sz="4000" dirty="0"/>
              <a:t> &amp; </a:t>
            </a:r>
            <a:r>
              <a:rPr lang="en-US" sz="4000" dirty="0" err="1" smtClean="0"/>
              <a:t>terbuka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Publikasi</a:t>
            </a:r>
            <a:r>
              <a:rPr lang="en-US" sz="4000" dirty="0" smtClean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/>
              <a:t>kredibel</a:t>
            </a:r>
            <a:r>
              <a:rPr lang="en-US" sz="4000" dirty="0"/>
              <a:t> &amp; </a:t>
            </a:r>
            <a:r>
              <a:rPr lang="en-US" sz="4000" dirty="0" err="1" smtClean="0"/>
              <a:t>bermanfaat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43021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Output </a:t>
            </a:r>
            <a:r>
              <a:rPr lang="en-US" sz="4000" b="1" dirty="0" err="1"/>
              <a:t>Pertemuan</a:t>
            </a:r>
            <a:r>
              <a:rPr lang="en-US" sz="4000" b="1" dirty="0"/>
              <a:t> </a:t>
            </a:r>
            <a:r>
              <a:rPr lang="en-US" sz="4000" b="1" dirty="0" smtClean="0"/>
              <a:t>9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Mahasiswa</a:t>
            </a:r>
            <a:r>
              <a:rPr lang="en-US" sz="4000" dirty="0"/>
              <a:t> </a:t>
            </a:r>
            <a:r>
              <a:rPr lang="en-US" sz="4000" dirty="0" err="1"/>
              <a:t>mampu</a:t>
            </a:r>
            <a:r>
              <a:rPr lang="en-US" sz="4000" dirty="0"/>
              <a:t> </a:t>
            </a:r>
            <a:r>
              <a:rPr lang="en-US" sz="4000" dirty="0" err="1"/>
              <a:t>merespons</a:t>
            </a:r>
            <a:r>
              <a:rPr lang="en-US" sz="4000" dirty="0"/>
              <a:t> </a:t>
            </a:r>
            <a:r>
              <a:rPr lang="en-US" sz="4000" dirty="0" err="1"/>
              <a:t>komentar</a:t>
            </a:r>
            <a:r>
              <a:rPr lang="en-US" sz="4000" dirty="0"/>
              <a:t> </a:t>
            </a:r>
            <a:r>
              <a:rPr lang="en-US" sz="4000" dirty="0" smtClean="0"/>
              <a:t>reviewer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Mahasiswa</a:t>
            </a:r>
            <a:r>
              <a:rPr lang="en-US" sz="4000" dirty="0" smtClean="0"/>
              <a:t> </a:t>
            </a:r>
            <a:r>
              <a:rPr lang="en-US" sz="4000" dirty="0" err="1"/>
              <a:t>terbiasa</a:t>
            </a:r>
            <a:r>
              <a:rPr lang="en-US" sz="4000" dirty="0"/>
              <a:t> </a:t>
            </a:r>
            <a:r>
              <a:rPr lang="en-US" sz="4000" dirty="0" err="1"/>
              <a:t>melakukan</a:t>
            </a:r>
            <a:r>
              <a:rPr lang="en-US" sz="4000" dirty="0"/>
              <a:t> </a:t>
            </a:r>
            <a:r>
              <a:rPr lang="en-US" sz="4000" dirty="0" err="1"/>
              <a:t>revisi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 smtClean="0"/>
              <a:t>sistematis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Artikel</a:t>
            </a:r>
            <a:r>
              <a:rPr lang="en-US" sz="4000" dirty="0" smtClean="0"/>
              <a:t>/</a:t>
            </a:r>
            <a:r>
              <a:rPr lang="en-US" sz="4000" dirty="0" err="1" smtClean="0"/>
              <a:t>jurnal</a:t>
            </a:r>
            <a:r>
              <a:rPr lang="en-US" sz="4000" dirty="0" smtClean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/>
              <a:t>siap</a:t>
            </a:r>
            <a:r>
              <a:rPr lang="en-US" sz="4000" dirty="0"/>
              <a:t> </a:t>
            </a:r>
            <a:r>
              <a:rPr lang="en-US" sz="4000" dirty="0" err="1" smtClean="0"/>
              <a:t>dipublikasikan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80345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Tujuan</a:t>
            </a:r>
            <a:r>
              <a:rPr lang="en-US" sz="4000" b="1" dirty="0"/>
              <a:t> </a:t>
            </a:r>
            <a:r>
              <a:rPr lang="en-US" sz="4000" b="1" dirty="0" err="1" smtClean="0"/>
              <a:t>Pembelajaran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Memahami</a:t>
            </a:r>
            <a:r>
              <a:rPr lang="en-US" sz="4000" dirty="0"/>
              <a:t> </a:t>
            </a:r>
            <a:r>
              <a:rPr lang="en-US" sz="4000" dirty="0" err="1"/>
              <a:t>jenis</a:t>
            </a:r>
            <a:r>
              <a:rPr lang="en-US" sz="4000" dirty="0"/>
              <a:t> </a:t>
            </a:r>
            <a:r>
              <a:rPr lang="en-US" sz="4000" dirty="0" err="1"/>
              <a:t>komentar</a:t>
            </a:r>
            <a:r>
              <a:rPr lang="en-US" sz="4000" dirty="0"/>
              <a:t> reviewer (mayor &amp; </a:t>
            </a:r>
            <a:r>
              <a:rPr lang="en-US" sz="4000" dirty="0" smtClean="0"/>
              <a:t>minor)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Mampu</a:t>
            </a:r>
            <a:r>
              <a:rPr lang="en-US" sz="4000" dirty="0" smtClean="0"/>
              <a:t> </a:t>
            </a:r>
            <a:r>
              <a:rPr lang="en-US" sz="4000" dirty="0" err="1"/>
              <a:t>merespons</a:t>
            </a:r>
            <a:r>
              <a:rPr lang="en-US" sz="4000" dirty="0"/>
              <a:t> </a:t>
            </a:r>
            <a:r>
              <a:rPr lang="en-US" sz="4000" dirty="0" err="1"/>
              <a:t>umpan</a:t>
            </a:r>
            <a:r>
              <a:rPr lang="en-US" sz="4000" dirty="0"/>
              <a:t> </a:t>
            </a:r>
            <a:r>
              <a:rPr lang="en-US" sz="4000" dirty="0" err="1"/>
              <a:t>balik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 smtClean="0"/>
              <a:t>tepat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Menyusun</a:t>
            </a:r>
            <a:r>
              <a:rPr lang="en-US" sz="4000" dirty="0" smtClean="0"/>
              <a:t> </a:t>
            </a:r>
            <a:r>
              <a:rPr lang="en-US" sz="4000" dirty="0" err="1"/>
              <a:t>revisi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meningkatkan</a:t>
            </a:r>
            <a:r>
              <a:rPr lang="en-US" sz="4000" dirty="0"/>
              <a:t> </a:t>
            </a:r>
            <a:r>
              <a:rPr lang="en-US" sz="4000" dirty="0" err="1"/>
              <a:t>kualitas</a:t>
            </a:r>
            <a:r>
              <a:rPr lang="en-US" sz="4000" dirty="0"/>
              <a:t> </a:t>
            </a:r>
            <a:r>
              <a:rPr lang="en-US" sz="4000" dirty="0" err="1" smtClean="0"/>
              <a:t>publikasi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Jenis</a:t>
            </a:r>
            <a:r>
              <a:rPr lang="en-US" sz="4000" b="1" dirty="0"/>
              <a:t> Reviewer </a:t>
            </a:r>
            <a:r>
              <a:rPr lang="en-US" sz="4000" b="1" dirty="0" smtClean="0"/>
              <a:t>Comments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4000" b="1" dirty="0" smtClean="0"/>
              <a:t>Mayor</a:t>
            </a:r>
            <a:r>
              <a:rPr lang="en-US" sz="4000" dirty="0" smtClean="0"/>
              <a:t> </a:t>
            </a:r>
            <a:r>
              <a:rPr lang="en-US" sz="4000" dirty="0"/>
              <a:t>→ </a:t>
            </a:r>
            <a:r>
              <a:rPr lang="en-US" sz="4000" dirty="0" err="1"/>
              <a:t>struktur</a:t>
            </a:r>
            <a:r>
              <a:rPr lang="en-US" sz="4000" dirty="0"/>
              <a:t>, </a:t>
            </a:r>
            <a:r>
              <a:rPr lang="en-US" sz="4000" dirty="0" err="1"/>
              <a:t>metodologi</a:t>
            </a:r>
            <a:r>
              <a:rPr lang="en-US" sz="4000" dirty="0"/>
              <a:t>, data, </a:t>
            </a:r>
            <a:r>
              <a:rPr lang="en-US" sz="4000" dirty="0" err="1" smtClean="0"/>
              <a:t>analisis</a:t>
            </a:r>
            <a:endParaRPr lang="en-US" sz="4000" dirty="0"/>
          </a:p>
          <a:p>
            <a:pPr marL="514350" indent="-514350">
              <a:buAutoNum type="arabicPeriod"/>
            </a:pPr>
            <a:r>
              <a:rPr lang="en-US" sz="4000" b="1" dirty="0" smtClean="0"/>
              <a:t>Minor</a:t>
            </a:r>
            <a:r>
              <a:rPr lang="en-US" sz="4000" dirty="0" smtClean="0"/>
              <a:t> </a:t>
            </a:r>
            <a:r>
              <a:rPr lang="en-US" sz="4000" dirty="0"/>
              <a:t>→ </a:t>
            </a:r>
            <a:r>
              <a:rPr lang="en-US" sz="4000" dirty="0" err="1"/>
              <a:t>tata</a:t>
            </a:r>
            <a:r>
              <a:rPr lang="en-US" sz="4000" dirty="0"/>
              <a:t> </a:t>
            </a:r>
            <a:r>
              <a:rPr lang="en-US" sz="4000" dirty="0" err="1"/>
              <a:t>bahasa</a:t>
            </a:r>
            <a:r>
              <a:rPr lang="en-US" sz="4000" dirty="0"/>
              <a:t>, format, </a:t>
            </a:r>
            <a:r>
              <a:rPr lang="en-US" sz="4000" dirty="0" err="1"/>
              <a:t>sitasi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📌 </a:t>
            </a:r>
            <a:r>
              <a:rPr lang="en-US" sz="4000" dirty="0" err="1"/>
              <a:t>Penting</a:t>
            </a:r>
            <a:r>
              <a:rPr lang="en-US" sz="4000" dirty="0"/>
              <a:t>: </a:t>
            </a:r>
            <a:r>
              <a:rPr lang="en-US" sz="4000" dirty="0" err="1"/>
              <a:t>kedua</a:t>
            </a:r>
            <a:r>
              <a:rPr lang="en-US" sz="4000" dirty="0"/>
              <a:t> </a:t>
            </a:r>
            <a:r>
              <a:rPr lang="en-US" sz="4000" dirty="0" err="1"/>
              <a:t>jenis</a:t>
            </a:r>
            <a:r>
              <a:rPr lang="en-US" sz="4000" dirty="0"/>
              <a:t> </a:t>
            </a:r>
            <a:r>
              <a:rPr lang="en-US" sz="4000" dirty="0" err="1"/>
              <a:t>komentar</a:t>
            </a:r>
            <a:r>
              <a:rPr lang="en-US" sz="4000" dirty="0"/>
              <a:t> </a:t>
            </a:r>
            <a:r>
              <a:rPr lang="en-US" sz="4000" dirty="0" err="1"/>
              <a:t>sama-sama</a:t>
            </a:r>
            <a:r>
              <a:rPr lang="en-US" sz="4000" dirty="0"/>
              <a:t> </a:t>
            </a:r>
            <a:r>
              <a:rPr lang="en-US" sz="4000" dirty="0" err="1"/>
              <a:t>harus</a:t>
            </a:r>
            <a:r>
              <a:rPr lang="en-US" sz="4000" dirty="0"/>
              <a:t> </a:t>
            </a:r>
            <a:r>
              <a:rPr lang="en-US" sz="4000" dirty="0" err="1" smtClean="0"/>
              <a:t>diperhatikan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9672" y="219726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Menghadapi</a:t>
            </a:r>
            <a:r>
              <a:rPr lang="en-US" sz="4000" b="1" dirty="0"/>
              <a:t> </a:t>
            </a:r>
            <a:r>
              <a:rPr lang="en-US" sz="4000" b="1" dirty="0" err="1"/>
              <a:t>Kritik</a:t>
            </a:r>
            <a:r>
              <a:rPr lang="en-US" sz="4000" b="1" dirty="0"/>
              <a:t> </a:t>
            </a:r>
            <a:r>
              <a:rPr lang="en-US" sz="4000" b="1" dirty="0" smtClean="0"/>
              <a:t>Mayor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7544" y="1844823"/>
            <a:ext cx="8424935" cy="44012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Baca </a:t>
            </a:r>
            <a:r>
              <a:rPr lang="en-US" sz="4000" dirty="0" err="1"/>
              <a:t>ulang</a:t>
            </a:r>
            <a:r>
              <a:rPr lang="en-US" sz="4000" dirty="0"/>
              <a:t> </a:t>
            </a:r>
            <a:r>
              <a:rPr lang="en-US" sz="4000" dirty="0" err="1"/>
              <a:t>komentar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 smtClean="0"/>
              <a:t>objektif</a:t>
            </a:r>
            <a:endParaRPr lang="en-US" sz="4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 err="1" smtClean="0"/>
              <a:t>Diskusikan</a:t>
            </a:r>
            <a:r>
              <a:rPr lang="en-US" sz="4000" dirty="0" smtClean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 smtClean="0"/>
              <a:t>dosen</a:t>
            </a:r>
            <a:r>
              <a:rPr lang="en-US" sz="4000" dirty="0" smtClean="0"/>
              <a:t>/</a:t>
            </a:r>
            <a:r>
              <a:rPr lang="en-US" sz="4000" dirty="0" err="1" smtClean="0"/>
              <a:t>pembimbing</a:t>
            </a:r>
            <a:endParaRPr lang="en-US" sz="4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 err="1" smtClean="0"/>
              <a:t>Perbaiki</a:t>
            </a:r>
            <a:r>
              <a:rPr lang="en-US" sz="4000" dirty="0" smtClean="0"/>
              <a:t> </a:t>
            </a:r>
            <a:r>
              <a:rPr lang="en-US" sz="4000" dirty="0" err="1"/>
              <a:t>metodologi</a:t>
            </a:r>
            <a:r>
              <a:rPr lang="en-US" sz="4000" dirty="0"/>
              <a:t> </a:t>
            </a:r>
            <a:r>
              <a:rPr lang="en-US" sz="4000" dirty="0" err="1"/>
              <a:t>atau</a:t>
            </a:r>
            <a:r>
              <a:rPr lang="en-US" sz="4000" dirty="0"/>
              <a:t> </a:t>
            </a:r>
            <a:r>
              <a:rPr lang="en-US" sz="4000" dirty="0" err="1"/>
              <a:t>analisis</a:t>
            </a:r>
            <a:r>
              <a:rPr lang="en-US" sz="4000" dirty="0"/>
              <a:t> </a:t>
            </a:r>
            <a:r>
              <a:rPr lang="en-US" sz="4000" dirty="0" err="1"/>
              <a:t>jika</a:t>
            </a:r>
            <a:r>
              <a:rPr lang="en-US" sz="4000" dirty="0"/>
              <a:t> </a:t>
            </a:r>
            <a:r>
              <a:rPr lang="en-US" sz="4000" dirty="0" err="1" smtClean="0"/>
              <a:t>perlu</a:t>
            </a:r>
            <a:endParaRPr lang="en-US" sz="4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 err="1" smtClean="0"/>
              <a:t>Jelaskan</a:t>
            </a:r>
            <a:r>
              <a:rPr lang="en-US" sz="4000" dirty="0" smtClean="0"/>
              <a:t> </a:t>
            </a:r>
            <a:r>
              <a:rPr lang="en-US" sz="4000" dirty="0" err="1"/>
              <a:t>perubahan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respon</a:t>
            </a:r>
            <a:r>
              <a:rPr lang="en-US" sz="4000" dirty="0"/>
              <a:t> </a:t>
            </a:r>
            <a:r>
              <a:rPr lang="en-US" sz="4000" dirty="0" err="1" smtClean="0"/>
              <a:t>revisi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Revisi</a:t>
            </a:r>
            <a:r>
              <a:rPr lang="en-US" sz="4000" b="1" dirty="0"/>
              <a:t> </a:t>
            </a:r>
            <a:r>
              <a:rPr lang="en-US" sz="4000" b="1" dirty="0" err="1"/>
              <a:t>Berdasarkan</a:t>
            </a:r>
            <a:r>
              <a:rPr lang="en-US" sz="4000" b="1" dirty="0"/>
              <a:t> </a:t>
            </a:r>
            <a:r>
              <a:rPr lang="en-US" sz="4000" b="1" dirty="0" smtClean="0"/>
              <a:t>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1916832"/>
            <a:ext cx="763284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Pahami</a:t>
            </a:r>
            <a:r>
              <a:rPr lang="en-US" sz="4000" dirty="0"/>
              <a:t> </a:t>
            </a:r>
            <a:r>
              <a:rPr lang="en-US" sz="4000" dirty="0" err="1"/>
              <a:t>komentar</a:t>
            </a:r>
            <a:r>
              <a:rPr lang="en-US" sz="4000" dirty="0"/>
              <a:t> reviewer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 smtClean="0"/>
              <a:t>objektif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Bedakan</a:t>
            </a:r>
            <a:r>
              <a:rPr lang="en-US" sz="4000" dirty="0" smtClean="0"/>
              <a:t> </a:t>
            </a:r>
            <a:r>
              <a:rPr lang="en-US" sz="4000" dirty="0" err="1"/>
              <a:t>kritik</a:t>
            </a:r>
            <a:r>
              <a:rPr lang="en-US" sz="4000" dirty="0"/>
              <a:t> mayor &amp; </a:t>
            </a:r>
            <a:r>
              <a:rPr lang="en-US" sz="4000" dirty="0" smtClean="0"/>
              <a:t>minor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Perbaiki</a:t>
            </a:r>
            <a:r>
              <a:rPr lang="en-US" sz="4000" dirty="0" smtClean="0"/>
              <a:t> </a:t>
            </a:r>
            <a:r>
              <a:rPr lang="en-US" sz="4000" dirty="0" err="1"/>
              <a:t>sesuai</a:t>
            </a:r>
            <a:r>
              <a:rPr lang="en-US" sz="4000" dirty="0"/>
              <a:t> </a:t>
            </a:r>
            <a:r>
              <a:rPr lang="en-US" sz="4000" dirty="0" err="1"/>
              <a:t>masukan</a:t>
            </a:r>
            <a:r>
              <a:rPr lang="en-US" sz="4000" dirty="0"/>
              <a:t>, </a:t>
            </a:r>
            <a:r>
              <a:rPr lang="en-US" sz="4000" dirty="0" err="1"/>
              <a:t>jangan</a:t>
            </a:r>
            <a:r>
              <a:rPr lang="en-US" sz="4000" dirty="0"/>
              <a:t> </a:t>
            </a:r>
            <a:r>
              <a:rPr lang="en-US" sz="4000" dirty="0" err="1" smtClean="0"/>
              <a:t>defensif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Beri</a:t>
            </a:r>
            <a:r>
              <a:rPr lang="en-US" sz="4000" dirty="0" smtClean="0"/>
              <a:t> </a:t>
            </a:r>
            <a:r>
              <a:rPr lang="en-US" sz="4000" dirty="0" err="1"/>
              <a:t>tanggapan</a:t>
            </a:r>
            <a:r>
              <a:rPr lang="en-US" sz="4000" dirty="0"/>
              <a:t> </a:t>
            </a:r>
            <a:r>
              <a:rPr lang="en-US" sz="4000" dirty="0" err="1"/>
              <a:t>tertulis</a:t>
            </a:r>
            <a:r>
              <a:rPr lang="en-US" sz="4000" dirty="0"/>
              <a:t> </a:t>
            </a:r>
            <a:r>
              <a:rPr lang="en-US" sz="4000" dirty="0" err="1"/>
              <a:t>atas</a:t>
            </a:r>
            <a:r>
              <a:rPr lang="en-US" sz="4000" dirty="0"/>
              <a:t> </a:t>
            </a:r>
            <a:r>
              <a:rPr lang="en-US" sz="4000" dirty="0" err="1" smtClean="0"/>
              <a:t>revisi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Menghadapi</a:t>
            </a:r>
            <a:r>
              <a:rPr lang="en-US" sz="4000" b="1" dirty="0"/>
              <a:t> </a:t>
            </a:r>
            <a:r>
              <a:rPr lang="en-US" sz="4000" b="1" dirty="0" err="1"/>
              <a:t>Kritik</a:t>
            </a:r>
            <a:r>
              <a:rPr lang="en-US" sz="4000" b="1" dirty="0"/>
              <a:t> </a:t>
            </a:r>
            <a:r>
              <a:rPr lang="en-US" sz="4000" b="1" dirty="0" smtClean="0"/>
              <a:t>Mayor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1556792"/>
            <a:ext cx="8640960" cy="44012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Baca </a:t>
            </a:r>
            <a:r>
              <a:rPr lang="en-US" sz="4000" dirty="0" err="1"/>
              <a:t>ulang</a:t>
            </a:r>
            <a:r>
              <a:rPr lang="en-US" sz="4000" dirty="0"/>
              <a:t> </a:t>
            </a:r>
            <a:r>
              <a:rPr lang="en-US" sz="4000" dirty="0" err="1"/>
              <a:t>komentar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 smtClean="0"/>
              <a:t>objektif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Diskusikan</a:t>
            </a:r>
            <a:r>
              <a:rPr lang="en-US" sz="4000" dirty="0" smtClean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 smtClean="0"/>
              <a:t>dosen</a:t>
            </a:r>
            <a:r>
              <a:rPr lang="en-US" sz="4000" dirty="0" smtClean="0"/>
              <a:t>/</a:t>
            </a:r>
            <a:r>
              <a:rPr lang="en-US" sz="4000" dirty="0" err="1" smtClean="0"/>
              <a:t>pembimbing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Perbaiki</a:t>
            </a:r>
            <a:r>
              <a:rPr lang="en-US" sz="4000" dirty="0" smtClean="0"/>
              <a:t> </a:t>
            </a:r>
            <a:r>
              <a:rPr lang="en-US" sz="4000" dirty="0" err="1"/>
              <a:t>metodologi</a:t>
            </a:r>
            <a:r>
              <a:rPr lang="en-US" sz="4000" dirty="0"/>
              <a:t> </a:t>
            </a:r>
            <a:r>
              <a:rPr lang="en-US" sz="4000" dirty="0" err="1"/>
              <a:t>atau</a:t>
            </a:r>
            <a:r>
              <a:rPr lang="en-US" sz="4000" dirty="0"/>
              <a:t> </a:t>
            </a:r>
            <a:r>
              <a:rPr lang="en-US" sz="4000" dirty="0" err="1"/>
              <a:t>analisis</a:t>
            </a:r>
            <a:r>
              <a:rPr lang="en-US" sz="4000" dirty="0"/>
              <a:t> </a:t>
            </a:r>
            <a:r>
              <a:rPr lang="en-US" sz="4000" dirty="0" err="1"/>
              <a:t>jika</a:t>
            </a:r>
            <a:r>
              <a:rPr lang="en-US" sz="4000" dirty="0"/>
              <a:t> </a:t>
            </a:r>
            <a:r>
              <a:rPr lang="en-US" sz="4000" dirty="0" err="1" smtClean="0"/>
              <a:t>perlu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Jelaskan</a:t>
            </a:r>
            <a:r>
              <a:rPr lang="en-US" sz="4000" dirty="0" smtClean="0"/>
              <a:t> </a:t>
            </a:r>
            <a:r>
              <a:rPr lang="en-US" sz="4000" dirty="0" err="1"/>
              <a:t>perubahan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respon</a:t>
            </a:r>
            <a:r>
              <a:rPr lang="en-US" sz="4000" dirty="0"/>
              <a:t> </a:t>
            </a:r>
            <a:r>
              <a:rPr lang="en-US" sz="4000" dirty="0" err="1" smtClean="0"/>
              <a:t>revisi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031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Menghadapi</a:t>
            </a:r>
            <a:r>
              <a:rPr lang="en-US" sz="4000" b="1" dirty="0"/>
              <a:t> </a:t>
            </a:r>
            <a:r>
              <a:rPr lang="en-US" sz="4000" b="1" dirty="0" err="1"/>
              <a:t>Kritik</a:t>
            </a:r>
            <a:r>
              <a:rPr lang="en-US" sz="4000" b="1" dirty="0"/>
              <a:t> </a:t>
            </a:r>
            <a:r>
              <a:rPr lang="en-US" sz="4000" b="1" dirty="0" smtClean="0"/>
              <a:t>Minor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Perbaiki</a:t>
            </a:r>
            <a:r>
              <a:rPr lang="en-US" sz="4000" dirty="0"/>
              <a:t> </a:t>
            </a:r>
            <a:r>
              <a:rPr lang="en-US" sz="4000" dirty="0" err="1"/>
              <a:t>tata</a:t>
            </a:r>
            <a:r>
              <a:rPr lang="en-US" sz="4000" dirty="0"/>
              <a:t> </a:t>
            </a:r>
            <a:r>
              <a:rPr lang="en-US" sz="4000" dirty="0" err="1"/>
              <a:t>bahasa</a:t>
            </a:r>
            <a:r>
              <a:rPr lang="en-US" sz="4000" dirty="0"/>
              <a:t> &amp; </a:t>
            </a:r>
            <a:r>
              <a:rPr lang="en-US" sz="4000" dirty="0" err="1" smtClean="0"/>
              <a:t>ejaan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Sesuaikan</a:t>
            </a:r>
            <a:r>
              <a:rPr lang="en-US" sz="4000" dirty="0" smtClean="0"/>
              <a:t> </a:t>
            </a:r>
            <a:r>
              <a:rPr lang="en-US" sz="4000" dirty="0"/>
              <a:t>format </a:t>
            </a:r>
            <a:r>
              <a:rPr lang="en-US" sz="4000" dirty="0" err="1" smtClean="0"/>
              <a:t>tabel</a:t>
            </a:r>
            <a:r>
              <a:rPr lang="en-US" sz="4000" dirty="0" smtClean="0"/>
              <a:t>/</a:t>
            </a:r>
            <a:r>
              <a:rPr lang="en-US" sz="4000" dirty="0" err="1" smtClean="0"/>
              <a:t>gambar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Konsistensi</a:t>
            </a:r>
            <a:r>
              <a:rPr lang="en-US" sz="4000" dirty="0" smtClean="0"/>
              <a:t> </a:t>
            </a:r>
            <a:r>
              <a:rPr lang="en-US" sz="4000" dirty="0" err="1"/>
              <a:t>sitasi</a:t>
            </a:r>
            <a:r>
              <a:rPr lang="en-US" sz="4000" dirty="0"/>
              <a:t> &amp; </a:t>
            </a:r>
            <a:r>
              <a:rPr lang="en-US" sz="4000" dirty="0" err="1"/>
              <a:t>daftar</a:t>
            </a:r>
            <a:r>
              <a:rPr lang="en-US" sz="4000" dirty="0"/>
              <a:t> </a:t>
            </a:r>
            <a:r>
              <a:rPr lang="en-US" sz="4000" dirty="0" err="1" smtClean="0"/>
              <a:t>pustaka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Ikuti</a:t>
            </a:r>
            <a:r>
              <a:rPr lang="en-US" sz="4000" dirty="0" smtClean="0"/>
              <a:t> </a:t>
            </a:r>
            <a:r>
              <a:rPr lang="en-US" sz="4000" dirty="0"/>
              <a:t>template </a:t>
            </a:r>
            <a:r>
              <a:rPr lang="en-US" sz="4000" dirty="0" err="1"/>
              <a:t>jurnal</a:t>
            </a:r>
            <a:r>
              <a:rPr lang="en-US" sz="4000" dirty="0"/>
              <a:t> </a:t>
            </a:r>
            <a:r>
              <a:rPr lang="en-US" sz="4000" dirty="0" err="1" smtClean="0"/>
              <a:t>tujuan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Cara </a:t>
            </a:r>
            <a:r>
              <a:rPr lang="en-US" sz="4000" b="1" dirty="0" err="1"/>
              <a:t>Menyusun</a:t>
            </a:r>
            <a:r>
              <a:rPr lang="en-US" sz="4000" b="1" dirty="0"/>
              <a:t> Response to </a:t>
            </a:r>
            <a:r>
              <a:rPr lang="en-US" sz="4000" b="1" dirty="0" smtClean="0"/>
              <a:t>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5779" y="1672911"/>
            <a:ext cx="8424936" cy="44012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Buat</a:t>
            </a:r>
            <a:r>
              <a:rPr lang="en-US" sz="4000" dirty="0"/>
              <a:t> </a:t>
            </a:r>
            <a:r>
              <a:rPr lang="en-US" sz="4000" dirty="0" err="1"/>
              <a:t>daftar</a:t>
            </a:r>
            <a:r>
              <a:rPr lang="en-US" sz="4000" dirty="0"/>
              <a:t> </a:t>
            </a:r>
            <a:r>
              <a:rPr lang="en-US" sz="4000" dirty="0" err="1"/>
              <a:t>komentar</a:t>
            </a:r>
            <a:r>
              <a:rPr lang="en-US" sz="4000" dirty="0"/>
              <a:t> </a:t>
            </a:r>
            <a:r>
              <a:rPr lang="en-US" sz="4000" dirty="0" smtClean="0"/>
              <a:t>reviewer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Jawab</a:t>
            </a:r>
            <a:r>
              <a:rPr lang="en-US" sz="4000" dirty="0" smtClean="0"/>
              <a:t> </a:t>
            </a:r>
            <a:r>
              <a:rPr lang="en-US" sz="4000" dirty="0" err="1"/>
              <a:t>satu</a:t>
            </a:r>
            <a:r>
              <a:rPr lang="en-US" sz="4000" dirty="0"/>
              <a:t> per </a:t>
            </a:r>
            <a:r>
              <a:rPr lang="en-US" sz="4000" dirty="0" err="1"/>
              <a:t>satu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sopan</a:t>
            </a:r>
            <a:r>
              <a:rPr lang="en-US" sz="4000" dirty="0"/>
              <a:t> &amp; </a:t>
            </a:r>
            <a:r>
              <a:rPr lang="en-US" sz="4000" dirty="0" err="1" smtClean="0"/>
              <a:t>jelas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Tunjukkan</a:t>
            </a:r>
            <a:r>
              <a:rPr lang="en-US" sz="4000" dirty="0" smtClean="0"/>
              <a:t> </a:t>
            </a:r>
            <a:r>
              <a:rPr lang="en-US" sz="4000" dirty="0" err="1"/>
              <a:t>perubahan</a:t>
            </a:r>
            <a:r>
              <a:rPr lang="en-US" sz="4000" dirty="0"/>
              <a:t> di </a:t>
            </a:r>
            <a:r>
              <a:rPr lang="en-US" sz="4000" dirty="0" err="1"/>
              <a:t>naskah</a:t>
            </a:r>
            <a:r>
              <a:rPr lang="en-US" sz="4000" dirty="0"/>
              <a:t> (highlight / track </a:t>
            </a:r>
            <a:r>
              <a:rPr lang="en-US" sz="4000" dirty="0" smtClean="0"/>
              <a:t>changes)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Hindari</a:t>
            </a:r>
            <a:r>
              <a:rPr lang="en-US" sz="4000" dirty="0" smtClean="0"/>
              <a:t> </a:t>
            </a:r>
            <a:r>
              <a:rPr lang="en-US" sz="4000" dirty="0" err="1"/>
              <a:t>defensif</a:t>
            </a:r>
            <a:r>
              <a:rPr lang="en-US" sz="4000" dirty="0"/>
              <a:t>, </a:t>
            </a:r>
            <a:r>
              <a:rPr lang="en-US" sz="4000" dirty="0" err="1"/>
              <a:t>gunakan</a:t>
            </a:r>
            <a:r>
              <a:rPr lang="en-US" sz="4000" dirty="0"/>
              <a:t> </a:t>
            </a:r>
            <a:r>
              <a:rPr lang="en-US" sz="4000" dirty="0" err="1"/>
              <a:t>bahasa</a:t>
            </a:r>
            <a:r>
              <a:rPr lang="en-US" sz="4000" dirty="0"/>
              <a:t> </a:t>
            </a:r>
            <a:r>
              <a:rPr lang="en-US" sz="4000" dirty="0" err="1" smtClean="0"/>
              <a:t>akademis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Contoh</a:t>
            </a:r>
            <a:r>
              <a:rPr lang="en-US" sz="4000" b="1" dirty="0"/>
              <a:t> </a:t>
            </a:r>
            <a:r>
              <a:rPr lang="en-US" sz="4000" b="1" dirty="0" err="1"/>
              <a:t>Jawaban</a:t>
            </a:r>
            <a:r>
              <a:rPr lang="en-US" sz="4000" b="1" dirty="0"/>
              <a:t> </a:t>
            </a:r>
            <a:r>
              <a:rPr lang="en-US" sz="4000" b="1" dirty="0" smtClean="0"/>
              <a:t>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7544" y="1412776"/>
            <a:ext cx="8352928" cy="44012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b="1" dirty="0" err="1"/>
              <a:t>Komentar</a:t>
            </a:r>
            <a:r>
              <a:rPr lang="en-US" sz="4000" b="1" dirty="0"/>
              <a:t>:</a:t>
            </a:r>
            <a:r>
              <a:rPr lang="en-US" sz="4000" dirty="0"/>
              <a:t> “</a:t>
            </a:r>
            <a:r>
              <a:rPr lang="en-US" sz="4000" dirty="0" err="1"/>
              <a:t>Metode</a:t>
            </a:r>
            <a:r>
              <a:rPr lang="en-US" sz="4000" dirty="0"/>
              <a:t> </a:t>
            </a:r>
            <a:r>
              <a:rPr lang="en-US" sz="4000" dirty="0" err="1"/>
              <a:t>kurang</a:t>
            </a:r>
            <a:r>
              <a:rPr lang="en-US" sz="4000" dirty="0"/>
              <a:t> </a:t>
            </a:r>
            <a:r>
              <a:rPr lang="en-US" sz="4000" dirty="0" err="1" smtClean="0"/>
              <a:t>jelas</a:t>
            </a:r>
            <a:r>
              <a:rPr lang="en-US" sz="4000" dirty="0" smtClean="0"/>
              <a:t>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err="1" smtClean="0"/>
              <a:t>Jawaban</a:t>
            </a:r>
            <a:r>
              <a:rPr lang="en-US" sz="4000" b="1" dirty="0"/>
              <a:t>:</a:t>
            </a:r>
            <a:r>
              <a:rPr lang="en-US" sz="4000" dirty="0"/>
              <a:t> “</a:t>
            </a:r>
            <a:r>
              <a:rPr lang="en-US" sz="4000" dirty="0" err="1"/>
              <a:t>Terima</a:t>
            </a:r>
            <a:r>
              <a:rPr lang="en-US" sz="4000" dirty="0"/>
              <a:t> </a:t>
            </a:r>
            <a:r>
              <a:rPr lang="en-US" sz="4000" dirty="0" err="1"/>
              <a:t>kasih</a:t>
            </a:r>
            <a:r>
              <a:rPr lang="en-US" sz="4000" dirty="0"/>
              <a:t> </a:t>
            </a:r>
            <a:r>
              <a:rPr lang="en-US" sz="4000" dirty="0" err="1"/>
              <a:t>atas</a:t>
            </a:r>
            <a:r>
              <a:rPr lang="en-US" sz="4000" dirty="0"/>
              <a:t> </a:t>
            </a:r>
            <a:r>
              <a:rPr lang="en-US" sz="4000" dirty="0" err="1"/>
              <a:t>masukannya</a:t>
            </a:r>
            <a:r>
              <a:rPr lang="en-US" sz="4000" dirty="0"/>
              <a:t>.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bagian</a:t>
            </a:r>
            <a:r>
              <a:rPr lang="en-US" sz="4000" dirty="0"/>
              <a:t> </a:t>
            </a:r>
            <a:r>
              <a:rPr lang="en-US" sz="4000" dirty="0" err="1"/>
              <a:t>Metode</a:t>
            </a:r>
            <a:r>
              <a:rPr lang="en-US" sz="4000" dirty="0"/>
              <a:t> (</a:t>
            </a:r>
            <a:r>
              <a:rPr lang="en-US" sz="4000" dirty="0" err="1"/>
              <a:t>hal</a:t>
            </a:r>
            <a:r>
              <a:rPr lang="en-US" sz="4000" dirty="0"/>
              <a:t>. 5) </a:t>
            </a:r>
            <a:r>
              <a:rPr lang="en-US" sz="4000" dirty="0" err="1"/>
              <a:t>telah</a:t>
            </a:r>
            <a:r>
              <a:rPr lang="en-US" sz="4000" dirty="0"/>
              <a:t> </a:t>
            </a:r>
            <a:r>
              <a:rPr lang="en-US" sz="4000" dirty="0" err="1"/>
              <a:t>ditambahkan</a:t>
            </a:r>
            <a:r>
              <a:rPr lang="en-US" sz="4000" dirty="0"/>
              <a:t> </a:t>
            </a:r>
            <a:r>
              <a:rPr lang="en-US" sz="4000" dirty="0" err="1"/>
              <a:t>uraian</a:t>
            </a:r>
            <a:r>
              <a:rPr lang="en-US" sz="4000" dirty="0"/>
              <a:t> detail </a:t>
            </a:r>
            <a:r>
              <a:rPr lang="en-US" sz="4000" dirty="0" err="1"/>
              <a:t>mengenai</a:t>
            </a:r>
            <a:r>
              <a:rPr lang="en-US" sz="4000" dirty="0"/>
              <a:t> </a:t>
            </a:r>
            <a:r>
              <a:rPr lang="en-US" sz="4000" dirty="0" err="1"/>
              <a:t>prosedur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r>
              <a:rPr lang="en-US" sz="4000" dirty="0" smtClean="0"/>
              <a:t>...” </a:t>
            </a:r>
            <a:r>
              <a:rPr lang="en-US" sz="4000" dirty="0" err="1" smtClean="0"/>
              <a:t>Hindari</a:t>
            </a:r>
            <a:r>
              <a:rPr lang="en-US" sz="4000" dirty="0" smtClean="0"/>
              <a:t> </a:t>
            </a:r>
            <a:r>
              <a:rPr lang="en-US" sz="4000" dirty="0" err="1"/>
              <a:t>defensif</a:t>
            </a:r>
            <a:r>
              <a:rPr lang="en-US" sz="4000" dirty="0"/>
              <a:t>, </a:t>
            </a:r>
            <a:r>
              <a:rPr lang="en-US" sz="4000" dirty="0" err="1"/>
              <a:t>gunakan</a:t>
            </a:r>
            <a:r>
              <a:rPr lang="en-US" sz="4000" dirty="0"/>
              <a:t> </a:t>
            </a:r>
            <a:r>
              <a:rPr lang="en-US" sz="4000" dirty="0" err="1"/>
              <a:t>bahasa</a:t>
            </a:r>
            <a:r>
              <a:rPr lang="en-US" sz="4000" dirty="0"/>
              <a:t> </a:t>
            </a:r>
            <a:r>
              <a:rPr lang="en-US" sz="4000" dirty="0" err="1" smtClean="0"/>
              <a:t>akademis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0661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3042</TotalTime>
  <Words>316</Words>
  <Application>Microsoft Office PowerPoint</Application>
  <PresentationFormat>On-screen Show (4:3)</PresentationFormat>
  <Paragraphs>59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522</cp:revision>
  <cp:lastPrinted>2017-04-16T14:44:29Z</cp:lastPrinted>
  <dcterms:created xsi:type="dcterms:W3CDTF">2010-04-18T12:06:30Z</dcterms:created>
  <dcterms:modified xsi:type="dcterms:W3CDTF">2025-10-01T08:02:29Z</dcterms:modified>
</cp:coreProperties>
</file>