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80" r:id="rId3"/>
    <p:sldId id="282" r:id="rId4"/>
    <p:sldId id="281" r:id="rId5"/>
    <p:sldId id="279" r:id="rId6"/>
    <p:sldId id="257" r:id="rId7"/>
    <p:sldId id="277" r:id="rId8"/>
    <p:sldId id="278" r:id="rId9"/>
    <p:sldId id="258" r:id="rId10"/>
    <p:sldId id="259" r:id="rId11"/>
    <p:sldId id="260" r:id="rId12"/>
    <p:sldId id="261" r:id="rId13"/>
    <p:sldId id="262" r:id="rId14"/>
    <p:sldId id="263" r:id="rId15"/>
    <p:sldId id="264" r:id="rId16"/>
    <p:sldId id="266" r:id="rId17"/>
    <p:sldId id="267" r:id="rId18"/>
    <p:sldId id="268" r:id="rId19"/>
    <p:sldId id="269" r:id="rId20"/>
    <p:sldId id="270" r:id="rId21"/>
    <p:sldId id="271" r:id="rId22"/>
    <p:sldId id="272" r:id="rId23"/>
    <p:sldId id="273" r:id="rId24"/>
    <p:sldId id="27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varScale="1">
        <p:scale>
          <a:sx n="68" d="100"/>
          <a:sy n="68" d="100"/>
        </p:scale>
        <p:origin x="145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MY"/>
          </a:p>
        </p:txBody>
      </p:sp>
      <p:sp>
        <p:nvSpPr>
          <p:cNvPr id="4" name="Date Placeholder 3"/>
          <p:cNvSpPr>
            <a:spLocks noGrp="1"/>
          </p:cNvSpPr>
          <p:nvPr>
            <p:ph type="dt" sz="half" idx="10"/>
          </p:nvPr>
        </p:nvSpPr>
        <p:spPr/>
        <p:txBody>
          <a:bodyPr/>
          <a:lstStyle/>
          <a:p>
            <a:fld id="{716DCF4B-051E-422A-915A-4E37A11EEC86}" type="datetimeFigureOut">
              <a:rPr lang="en-MY" smtClean="0"/>
              <a:pPr/>
              <a:t>27/11/2021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4088428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716DCF4B-051E-422A-915A-4E37A11EEC86}" type="datetimeFigureOut">
              <a:rPr lang="en-MY" smtClean="0"/>
              <a:pPr/>
              <a:t>27/11/2021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1761488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716DCF4B-051E-422A-915A-4E37A11EEC86}" type="datetimeFigureOut">
              <a:rPr lang="en-MY" smtClean="0"/>
              <a:pPr/>
              <a:t>27/11/2021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3524962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716DCF4B-051E-422A-915A-4E37A11EEC86}" type="datetimeFigureOut">
              <a:rPr lang="en-MY" smtClean="0"/>
              <a:pPr/>
              <a:t>27/11/2021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2611643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6DCF4B-051E-422A-915A-4E37A11EEC86}" type="datetimeFigureOut">
              <a:rPr lang="en-MY" smtClean="0"/>
              <a:pPr/>
              <a:t>27/11/2021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2472291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p:cNvSpPr>
            <a:spLocks noGrp="1"/>
          </p:cNvSpPr>
          <p:nvPr>
            <p:ph type="dt" sz="half" idx="10"/>
          </p:nvPr>
        </p:nvSpPr>
        <p:spPr/>
        <p:txBody>
          <a:bodyPr/>
          <a:lstStyle/>
          <a:p>
            <a:fld id="{716DCF4B-051E-422A-915A-4E37A11EEC86}" type="datetimeFigureOut">
              <a:rPr lang="en-MY" smtClean="0"/>
              <a:pPr/>
              <a:t>27/11/2021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915029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p:cNvSpPr>
            <a:spLocks noGrp="1"/>
          </p:cNvSpPr>
          <p:nvPr>
            <p:ph type="dt" sz="half" idx="10"/>
          </p:nvPr>
        </p:nvSpPr>
        <p:spPr/>
        <p:txBody>
          <a:bodyPr/>
          <a:lstStyle/>
          <a:p>
            <a:fld id="{716DCF4B-051E-422A-915A-4E37A11EEC86}" type="datetimeFigureOut">
              <a:rPr lang="en-MY" smtClean="0"/>
              <a:pPr/>
              <a:t>27/11/2021</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26966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Date Placeholder 2"/>
          <p:cNvSpPr>
            <a:spLocks noGrp="1"/>
          </p:cNvSpPr>
          <p:nvPr>
            <p:ph type="dt" sz="half" idx="10"/>
          </p:nvPr>
        </p:nvSpPr>
        <p:spPr/>
        <p:txBody>
          <a:bodyPr/>
          <a:lstStyle/>
          <a:p>
            <a:fld id="{716DCF4B-051E-422A-915A-4E37A11EEC86}" type="datetimeFigureOut">
              <a:rPr lang="en-MY" smtClean="0"/>
              <a:pPr/>
              <a:t>27/11/2021</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355905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6DCF4B-051E-422A-915A-4E37A11EEC86}" type="datetimeFigureOut">
              <a:rPr lang="en-MY" smtClean="0"/>
              <a:pPr/>
              <a:t>27/11/2021</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2258230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6DCF4B-051E-422A-915A-4E37A11EEC86}" type="datetimeFigureOut">
              <a:rPr lang="en-MY" smtClean="0"/>
              <a:pPr/>
              <a:t>27/11/2021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3884100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6DCF4B-051E-422A-915A-4E37A11EEC86}" type="datetimeFigureOut">
              <a:rPr lang="en-MY" smtClean="0"/>
              <a:pPr/>
              <a:t>27/11/2021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2023792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6DCF4B-051E-422A-915A-4E37A11EEC86}" type="datetimeFigureOut">
              <a:rPr lang="en-MY" smtClean="0"/>
              <a:pPr/>
              <a:t>27/11/2021</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E0F2BE-49FA-4A78-AE59-FEBA095EF1A1}" type="slidenum">
              <a:rPr lang="en-MY" smtClean="0"/>
              <a:pPr/>
              <a:t>‹#›</a:t>
            </a:fld>
            <a:endParaRPr lang="en-MY"/>
          </a:p>
        </p:txBody>
      </p:sp>
    </p:spTree>
    <p:extLst>
      <p:ext uri="{BB962C8B-B14F-4D97-AF65-F5344CB8AC3E}">
        <p14:creationId xmlns:p14="http://schemas.microsoft.com/office/powerpoint/2010/main" val="4069690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id.wikipedia.org/wiki/Mandi_wajib#cite_note-1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9000" r="-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MY"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Bernard MT Condensed" pitchFamily="18" charset="0"/>
              </a:rPr>
              <a:t>MANDI JANABAH/ MANDI WAJIB</a:t>
            </a:r>
          </a:p>
        </p:txBody>
      </p:sp>
      <p:sp>
        <p:nvSpPr>
          <p:cNvPr id="3" name="Content Placeholder 2"/>
          <p:cNvSpPr>
            <a:spLocks noGrp="1"/>
          </p:cNvSpPr>
          <p:nvPr>
            <p:ph idx="1"/>
          </p:nvPr>
        </p:nvSpPr>
        <p:spPr>
          <a:xfrm>
            <a:off x="1907704" y="1844824"/>
            <a:ext cx="5040560" cy="3744416"/>
          </a:xfrm>
        </p:spPr>
        <p:style>
          <a:lnRef idx="1">
            <a:schemeClr val="accent3"/>
          </a:lnRef>
          <a:fillRef idx="2">
            <a:schemeClr val="accent3"/>
          </a:fillRef>
          <a:effectRef idx="1">
            <a:schemeClr val="accent3"/>
          </a:effectRef>
          <a:fontRef idx="minor">
            <a:schemeClr val="dk1"/>
          </a:fontRef>
        </p:style>
        <p:txBody>
          <a:bodyPr>
            <a:normAutofit lnSpcReduction="10000"/>
            <a:scene3d>
              <a:camera prst="orthographicFront"/>
              <a:lightRig rig="flat" dir="tl">
                <a:rot lat="0" lon="0" rev="6600000"/>
              </a:lightRig>
            </a:scene3d>
            <a:sp3d extrusionH="25400" contourW="8890">
              <a:bevelT w="38100" h="31750"/>
              <a:contourClr>
                <a:schemeClr val="accent2">
                  <a:shade val="75000"/>
                </a:schemeClr>
              </a:contourClr>
            </a:sp3d>
          </a:bodyPr>
          <a:lstStyle/>
          <a:p>
            <a:pPr marL="514350" indent="-514350" algn="ctr">
              <a:buFont typeface="+mj-lt"/>
              <a:buAutoNum type="arabicParenR"/>
            </a:pP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marL="514350" indent="-514350" algn="ctr">
              <a:buFont typeface="+mj-lt"/>
              <a:buAutoNum type="arabicParenR"/>
            </a:pPr>
            <a:r>
              <a:rPr lang="en-MY"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Mandi</a:t>
            </a:r>
            <a:r>
              <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a:t>
            </a:r>
            <a:r>
              <a:rPr lang="en-MY"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Wajib</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endParaRPr>
          </a:p>
          <a:p>
            <a:pPr marL="514350" indent="-514350" algn="ctr">
              <a:buFont typeface="+mj-lt"/>
              <a:buAutoNum type="arabicParenR"/>
            </a:pPr>
            <a:r>
              <a:rPr lang="en-MY"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Larangan</a:t>
            </a:r>
            <a:r>
              <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a:t>
            </a:r>
            <a:r>
              <a:rPr lang="en-MY"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Ketika</a:t>
            </a:r>
            <a:r>
              <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a:t>
            </a:r>
            <a:r>
              <a:rPr lang="en-MY"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Berjunub</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endParaRPr>
          </a:p>
          <a:p>
            <a:pPr marL="514350" indent="-514350" algn="ctr">
              <a:buFont typeface="+mj-lt"/>
              <a:buAutoNum type="arabicParenR"/>
            </a:pPr>
            <a:r>
              <a:rPr lang="en-MY"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Menyapu</a:t>
            </a:r>
            <a:r>
              <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a:t>
            </a:r>
            <a:r>
              <a:rPr lang="en-MY"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Khuf</a:t>
            </a: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endParaRPr>
          </a:p>
          <a:p>
            <a:pPr marL="514350" indent="-514350" algn="ctr">
              <a:buFont typeface="+mj-lt"/>
              <a:buAutoNum type="arabicParenR"/>
            </a:pPr>
            <a:r>
              <a:rPr lang="en-MY"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Perkara</a:t>
            </a:r>
            <a:r>
              <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Yang </a:t>
            </a:r>
            <a:r>
              <a:rPr lang="en-MY"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Membatalkan</a:t>
            </a:r>
            <a:r>
              <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a:t>
            </a:r>
            <a:r>
              <a:rPr lang="en-MY"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Wudhu</a:t>
            </a:r>
            <a:r>
              <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a:t>
            </a:r>
          </a:p>
          <a:p>
            <a:pPr marL="514350" indent="-514350" algn="ctr">
              <a:buFont typeface="+mj-lt"/>
              <a:buAutoNum type="arabicParenR"/>
            </a:pP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635628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29600" cy="5976664"/>
          </a:xfrm>
        </p:spPr>
        <p:txBody>
          <a:bodyPr>
            <a:normAutofit fontScale="92500" lnSpcReduction="20000"/>
          </a:bodyPr>
          <a:lstStyle/>
          <a:p>
            <a:pPr marL="0" indent="0" algn="just">
              <a:buNone/>
            </a:pPr>
            <a:r>
              <a:rPr lang="en-MY" dirty="0">
                <a:solidFill>
                  <a:schemeClr val="bg1"/>
                </a:solidFill>
              </a:rPr>
              <a:t>-</a:t>
            </a:r>
            <a:r>
              <a:rPr lang="en-MY" dirty="0" err="1">
                <a:solidFill>
                  <a:srgbClr val="FFFF00"/>
                </a:solidFill>
              </a:rPr>
              <a:t>Dalam</a:t>
            </a:r>
            <a:r>
              <a:rPr lang="en-MY" dirty="0">
                <a:solidFill>
                  <a:srgbClr val="FFFF00"/>
                </a:solidFill>
              </a:rPr>
              <a:t> </a:t>
            </a:r>
            <a:r>
              <a:rPr lang="en-MY" dirty="0" err="1">
                <a:solidFill>
                  <a:srgbClr val="FFFF00"/>
                </a:solidFill>
              </a:rPr>
              <a:t>hadits</a:t>
            </a:r>
            <a:r>
              <a:rPr lang="en-MY" dirty="0">
                <a:solidFill>
                  <a:srgbClr val="FFFF00"/>
                </a:solidFill>
              </a:rPr>
              <a:t> </a:t>
            </a:r>
            <a:r>
              <a:rPr lang="en-MY" dirty="0" err="1">
                <a:solidFill>
                  <a:srgbClr val="FFFF00"/>
                </a:solidFill>
              </a:rPr>
              <a:t>ini</a:t>
            </a:r>
            <a:r>
              <a:rPr lang="en-MY" dirty="0">
                <a:solidFill>
                  <a:srgbClr val="FFFF00"/>
                </a:solidFill>
              </a:rPr>
              <a:t> </a:t>
            </a:r>
            <a:r>
              <a:rPr lang="en-MY" dirty="0" err="1">
                <a:solidFill>
                  <a:srgbClr val="FFFF00"/>
                </a:solidFill>
              </a:rPr>
              <a:t>pasangan</a:t>
            </a:r>
            <a:r>
              <a:rPr lang="en-MY" dirty="0">
                <a:solidFill>
                  <a:srgbClr val="FFFF00"/>
                </a:solidFill>
              </a:rPr>
              <a:t> </a:t>
            </a:r>
            <a:r>
              <a:rPr lang="en-MY" dirty="0" err="1">
                <a:solidFill>
                  <a:srgbClr val="FFFF00"/>
                </a:solidFill>
              </a:rPr>
              <a:t>lelaki</a:t>
            </a:r>
            <a:r>
              <a:rPr lang="en-MY" dirty="0">
                <a:solidFill>
                  <a:srgbClr val="FFFF00"/>
                </a:solidFill>
              </a:rPr>
              <a:t> </a:t>
            </a:r>
            <a:r>
              <a:rPr lang="en-MY" dirty="0" err="1">
                <a:solidFill>
                  <a:srgbClr val="FFFF00"/>
                </a:solidFill>
              </a:rPr>
              <a:t>dan</a:t>
            </a:r>
            <a:r>
              <a:rPr lang="en-MY" dirty="0">
                <a:solidFill>
                  <a:srgbClr val="FFFF00"/>
                </a:solidFill>
              </a:rPr>
              <a:t> </a:t>
            </a:r>
            <a:r>
              <a:rPr lang="en-MY" dirty="0" err="1">
                <a:solidFill>
                  <a:srgbClr val="FFFF00"/>
                </a:solidFill>
              </a:rPr>
              <a:t>perempuan</a:t>
            </a:r>
            <a:r>
              <a:rPr lang="en-MY" dirty="0">
                <a:solidFill>
                  <a:srgbClr val="FFFF00"/>
                </a:solidFill>
              </a:rPr>
              <a:t> </a:t>
            </a:r>
            <a:r>
              <a:rPr lang="en-MY" dirty="0" err="1">
                <a:solidFill>
                  <a:srgbClr val="FFFF00"/>
                </a:solidFill>
              </a:rPr>
              <a:t>wajib</a:t>
            </a:r>
            <a:r>
              <a:rPr lang="en-MY" dirty="0">
                <a:solidFill>
                  <a:srgbClr val="FFFF00"/>
                </a:solidFill>
              </a:rPr>
              <a:t> </a:t>
            </a:r>
            <a:r>
              <a:rPr lang="en-MY" dirty="0" err="1">
                <a:solidFill>
                  <a:srgbClr val="FFFF00"/>
                </a:solidFill>
              </a:rPr>
              <a:t>mandi</a:t>
            </a:r>
            <a:r>
              <a:rPr lang="en-MY" dirty="0">
                <a:solidFill>
                  <a:srgbClr val="FFFF00"/>
                </a:solidFill>
              </a:rPr>
              <a:t> </a:t>
            </a:r>
            <a:r>
              <a:rPr lang="en-MY" dirty="0" err="1">
                <a:solidFill>
                  <a:srgbClr val="FFFF00"/>
                </a:solidFill>
              </a:rPr>
              <a:t>karena</a:t>
            </a:r>
            <a:r>
              <a:rPr lang="en-MY" dirty="0">
                <a:solidFill>
                  <a:srgbClr val="FFFF00"/>
                </a:solidFill>
              </a:rPr>
              <a:t> </a:t>
            </a:r>
            <a:r>
              <a:rPr lang="en-MY" dirty="0" err="1">
                <a:solidFill>
                  <a:srgbClr val="FFFF00"/>
                </a:solidFill>
              </a:rPr>
              <a:t>kedua-duanya</a:t>
            </a:r>
            <a:r>
              <a:rPr lang="en-MY" dirty="0">
                <a:solidFill>
                  <a:srgbClr val="FFFF00"/>
                </a:solidFill>
              </a:rPr>
              <a:t> </a:t>
            </a:r>
            <a:r>
              <a:rPr lang="en-MY" dirty="0" err="1">
                <a:solidFill>
                  <a:srgbClr val="FFFF00"/>
                </a:solidFill>
              </a:rPr>
              <a:t>melakukan</a:t>
            </a:r>
            <a:r>
              <a:rPr lang="en-MY" dirty="0">
                <a:solidFill>
                  <a:srgbClr val="FFFF00"/>
                </a:solidFill>
              </a:rPr>
              <a:t> </a:t>
            </a:r>
            <a:r>
              <a:rPr lang="en-MY" dirty="0" err="1">
                <a:solidFill>
                  <a:srgbClr val="FFFF00"/>
                </a:solidFill>
              </a:rPr>
              <a:t>hubungan</a:t>
            </a:r>
            <a:r>
              <a:rPr lang="en-MY" dirty="0">
                <a:solidFill>
                  <a:srgbClr val="FFFF00"/>
                </a:solidFill>
              </a:rPr>
              <a:t> </a:t>
            </a:r>
            <a:r>
              <a:rPr lang="en-MY" dirty="0" err="1">
                <a:solidFill>
                  <a:srgbClr val="FFFF00"/>
                </a:solidFill>
              </a:rPr>
              <a:t>badan</a:t>
            </a:r>
            <a:r>
              <a:rPr lang="en-MY" dirty="0">
                <a:solidFill>
                  <a:srgbClr val="FFFF00"/>
                </a:solidFill>
              </a:rPr>
              <a:t> </a:t>
            </a:r>
            <a:r>
              <a:rPr lang="en-MY" dirty="0" err="1">
                <a:solidFill>
                  <a:srgbClr val="FFFF00"/>
                </a:solidFill>
              </a:rPr>
              <a:t>sebab</a:t>
            </a:r>
            <a:r>
              <a:rPr lang="en-MY" dirty="0">
                <a:solidFill>
                  <a:srgbClr val="FFFF00"/>
                </a:solidFill>
              </a:rPr>
              <a:t>  yang </a:t>
            </a:r>
            <a:r>
              <a:rPr lang="en-MY" dirty="0" err="1">
                <a:solidFill>
                  <a:srgbClr val="FFFF00"/>
                </a:solidFill>
              </a:rPr>
              <a:t>mewajibkan</a:t>
            </a:r>
            <a:r>
              <a:rPr lang="en-MY" dirty="0">
                <a:solidFill>
                  <a:srgbClr val="FFFF00"/>
                </a:solidFill>
              </a:rPr>
              <a:t> </a:t>
            </a:r>
            <a:r>
              <a:rPr lang="en-MY" dirty="0" err="1">
                <a:solidFill>
                  <a:srgbClr val="FFFF00"/>
                </a:solidFill>
              </a:rPr>
              <a:t>mandi</a:t>
            </a:r>
            <a:r>
              <a:rPr lang="en-MY" dirty="0">
                <a:solidFill>
                  <a:srgbClr val="FFFF00"/>
                </a:solidFill>
              </a:rPr>
              <a:t>.</a:t>
            </a:r>
          </a:p>
          <a:p>
            <a:pPr marL="0" indent="0" algn="just">
              <a:buNone/>
            </a:pPr>
            <a:endParaRPr lang="en-MY" dirty="0">
              <a:solidFill>
                <a:srgbClr val="FFFF00"/>
              </a:solidFill>
            </a:endParaRPr>
          </a:p>
          <a:p>
            <a:pPr algn="just"/>
            <a:r>
              <a:rPr lang="en-MY" dirty="0" err="1">
                <a:solidFill>
                  <a:srgbClr val="FFFF00"/>
                </a:solidFill>
              </a:rPr>
              <a:t>Keluar</a:t>
            </a:r>
            <a:r>
              <a:rPr lang="en-MY" dirty="0">
                <a:solidFill>
                  <a:srgbClr val="FFFF00"/>
                </a:solidFill>
              </a:rPr>
              <a:t> Mani</a:t>
            </a:r>
          </a:p>
          <a:p>
            <a:pPr marL="514350" indent="-514350" algn="just">
              <a:buAutoNum type="arabicPeriod"/>
            </a:pPr>
            <a:r>
              <a:rPr lang="en-MY" dirty="0" err="1">
                <a:solidFill>
                  <a:srgbClr val="FFFF00"/>
                </a:solidFill>
              </a:rPr>
              <a:t>Keluarnya</a:t>
            </a:r>
            <a:r>
              <a:rPr lang="en-MY" dirty="0">
                <a:solidFill>
                  <a:srgbClr val="FFFF00"/>
                </a:solidFill>
              </a:rPr>
              <a:t> </a:t>
            </a:r>
            <a:r>
              <a:rPr lang="en-MY" dirty="0" err="1">
                <a:solidFill>
                  <a:srgbClr val="FFFF00"/>
                </a:solidFill>
              </a:rPr>
              <a:t>mani</a:t>
            </a:r>
            <a:r>
              <a:rPr lang="en-MY" dirty="0">
                <a:solidFill>
                  <a:srgbClr val="FFFF00"/>
                </a:solidFill>
              </a:rPr>
              <a:t> </a:t>
            </a:r>
            <a:r>
              <a:rPr lang="en-MY" dirty="0" err="1">
                <a:solidFill>
                  <a:srgbClr val="FFFF00"/>
                </a:solidFill>
              </a:rPr>
              <a:t>karena</a:t>
            </a:r>
            <a:r>
              <a:rPr lang="en-MY" dirty="0">
                <a:solidFill>
                  <a:srgbClr val="FFFF00"/>
                </a:solidFill>
              </a:rPr>
              <a:t> </a:t>
            </a:r>
            <a:r>
              <a:rPr lang="en-MY" dirty="0" err="1">
                <a:solidFill>
                  <a:srgbClr val="FFFF00"/>
                </a:solidFill>
              </a:rPr>
              <a:t>syahwat</a:t>
            </a:r>
            <a:r>
              <a:rPr lang="en-MY" dirty="0">
                <a:solidFill>
                  <a:srgbClr val="FFFF00"/>
                </a:solidFill>
              </a:rPr>
              <a:t>, </a:t>
            </a:r>
            <a:r>
              <a:rPr lang="en-MY" dirty="0" err="1">
                <a:solidFill>
                  <a:srgbClr val="FFFF00"/>
                </a:solidFill>
              </a:rPr>
              <a:t>baik</a:t>
            </a:r>
            <a:r>
              <a:rPr lang="en-MY" dirty="0">
                <a:solidFill>
                  <a:srgbClr val="FFFF00"/>
                </a:solidFill>
              </a:rPr>
              <a:t> </a:t>
            </a:r>
            <a:r>
              <a:rPr lang="en-MY" dirty="0" err="1">
                <a:solidFill>
                  <a:srgbClr val="FFFF00"/>
                </a:solidFill>
              </a:rPr>
              <a:t>dalam</a:t>
            </a:r>
            <a:r>
              <a:rPr lang="en-MY" dirty="0">
                <a:solidFill>
                  <a:srgbClr val="FFFF00"/>
                </a:solidFill>
              </a:rPr>
              <a:t> </a:t>
            </a:r>
            <a:r>
              <a:rPr lang="en-MY" dirty="0" err="1">
                <a:solidFill>
                  <a:srgbClr val="FFFF00"/>
                </a:solidFill>
              </a:rPr>
              <a:t>keadaan</a:t>
            </a:r>
            <a:r>
              <a:rPr lang="en-MY" dirty="0">
                <a:solidFill>
                  <a:srgbClr val="FFFF00"/>
                </a:solidFill>
              </a:rPr>
              <a:t> </a:t>
            </a:r>
            <a:r>
              <a:rPr lang="en-MY" dirty="0" err="1">
                <a:solidFill>
                  <a:srgbClr val="FFFF00"/>
                </a:solidFill>
              </a:rPr>
              <a:t>tidur</a:t>
            </a:r>
            <a:r>
              <a:rPr lang="en-MY" dirty="0">
                <a:solidFill>
                  <a:srgbClr val="FFFF00"/>
                </a:solidFill>
              </a:rPr>
              <a:t> </a:t>
            </a:r>
            <a:r>
              <a:rPr lang="en-MY">
                <a:solidFill>
                  <a:srgbClr val="FFFF00"/>
                </a:solidFill>
              </a:rPr>
              <a:t>maupun</a:t>
            </a:r>
            <a:r>
              <a:rPr lang="en-MY" dirty="0">
                <a:solidFill>
                  <a:srgbClr val="FFFF00"/>
                </a:solidFill>
              </a:rPr>
              <a:t> </a:t>
            </a:r>
            <a:r>
              <a:rPr lang="en-MY" dirty="0" err="1">
                <a:solidFill>
                  <a:srgbClr val="FFFF00"/>
                </a:solidFill>
              </a:rPr>
              <a:t>terbangun</a:t>
            </a:r>
            <a:r>
              <a:rPr lang="en-MY" dirty="0">
                <a:solidFill>
                  <a:srgbClr val="FFFF00"/>
                </a:solidFill>
              </a:rPr>
              <a:t>, </a:t>
            </a:r>
            <a:r>
              <a:rPr lang="en-MY" dirty="0" err="1">
                <a:solidFill>
                  <a:srgbClr val="FFFF00"/>
                </a:solidFill>
              </a:rPr>
              <a:t>lelaki</a:t>
            </a:r>
            <a:r>
              <a:rPr lang="en-MY" dirty="0">
                <a:solidFill>
                  <a:srgbClr val="FFFF00"/>
                </a:solidFill>
              </a:rPr>
              <a:t> </a:t>
            </a:r>
            <a:r>
              <a:rPr lang="en-MY" dirty="0" err="1">
                <a:solidFill>
                  <a:srgbClr val="FFFF00"/>
                </a:solidFill>
              </a:rPr>
              <a:t>ataupun</a:t>
            </a:r>
            <a:r>
              <a:rPr lang="en-MY" dirty="0">
                <a:solidFill>
                  <a:srgbClr val="FFFF00"/>
                </a:solidFill>
              </a:rPr>
              <a:t> </a:t>
            </a:r>
            <a:r>
              <a:rPr lang="en-MY" dirty="0" err="1">
                <a:solidFill>
                  <a:srgbClr val="FFFF00"/>
                </a:solidFill>
              </a:rPr>
              <a:t>wanita</a:t>
            </a:r>
            <a:r>
              <a:rPr lang="en-MY" dirty="0">
                <a:solidFill>
                  <a:srgbClr val="FFFF00"/>
                </a:solidFill>
              </a:rPr>
              <a:t>.  </a:t>
            </a:r>
            <a:r>
              <a:rPr lang="en-MY" dirty="0" err="1">
                <a:solidFill>
                  <a:srgbClr val="FFFF00"/>
                </a:solidFill>
              </a:rPr>
              <a:t>Berdasarkan</a:t>
            </a:r>
            <a:r>
              <a:rPr lang="en-MY" dirty="0">
                <a:solidFill>
                  <a:srgbClr val="FFFF00"/>
                </a:solidFill>
              </a:rPr>
              <a:t> hadith yang </a:t>
            </a:r>
            <a:r>
              <a:rPr lang="en-MY" dirty="0" err="1">
                <a:solidFill>
                  <a:srgbClr val="FFFF00"/>
                </a:solidFill>
              </a:rPr>
              <a:t>diriwayatkan</a:t>
            </a:r>
            <a:r>
              <a:rPr lang="en-MY" dirty="0">
                <a:solidFill>
                  <a:srgbClr val="FFFF00"/>
                </a:solidFill>
              </a:rPr>
              <a:t> </a:t>
            </a:r>
            <a:r>
              <a:rPr lang="en-MY" dirty="0" err="1">
                <a:solidFill>
                  <a:srgbClr val="FFFF00"/>
                </a:solidFill>
              </a:rPr>
              <a:t>Abi</a:t>
            </a:r>
            <a:r>
              <a:rPr lang="en-MY" dirty="0">
                <a:solidFill>
                  <a:srgbClr val="FFFF00"/>
                </a:solidFill>
              </a:rPr>
              <a:t> Said. </a:t>
            </a:r>
            <a:r>
              <a:rPr lang="en-MY" dirty="0" err="1">
                <a:solidFill>
                  <a:srgbClr val="FFFF00"/>
                </a:solidFill>
              </a:rPr>
              <a:t>Ia</a:t>
            </a:r>
            <a:r>
              <a:rPr lang="en-MY" dirty="0">
                <a:solidFill>
                  <a:srgbClr val="FFFF00"/>
                </a:solidFill>
              </a:rPr>
              <a:t> </a:t>
            </a:r>
            <a:r>
              <a:rPr lang="en-MY" dirty="0" err="1">
                <a:solidFill>
                  <a:srgbClr val="FFFF00"/>
                </a:solidFill>
              </a:rPr>
              <a:t>bercerita</a:t>
            </a:r>
            <a:r>
              <a:rPr lang="en-MY" dirty="0">
                <a:solidFill>
                  <a:srgbClr val="FFFF00"/>
                </a:solidFill>
              </a:rPr>
              <a:t> </a:t>
            </a:r>
            <a:r>
              <a:rPr lang="en-MY" dirty="0" err="1">
                <a:solidFill>
                  <a:srgbClr val="FFFF00"/>
                </a:solidFill>
              </a:rPr>
              <a:t>bahwa</a:t>
            </a:r>
            <a:r>
              <a:rPr lang="en-MY" dirty="0">
                <a:solidFill>
                  <a:srgbClr val="FFFF00"/>
                </a:solidFill>
              </a:rPr>
              <a:t> </a:t>
            </a:r>
            <a:r>
              <a:rPr lang="en-MY" dirty="0" err="1">
                <a:solidFill>
                  <a:srgbClr val="FFFF00"/>
                </a:solidFill>
              </a:rPr>
              <a:t>Rasulullah</a:t>
            </a:r>
            <a:r>
              <a:rPr lang="en-MY" dirty="0">
                <a:solidFill>
                  <a:srgbClr val="FFFF00"/>
                </a:solidFill>
              </a:rPr>
              <a:t> SAW </a:t>
            </a:r>
            <a:r>
              <a:rPr lang="en-MY" dirty="0" err="1">
                <a:solidFill>
                  <a:srgbClr val="FFFF00"/>
                </a:solidFill>
              </a:rPr>
              <a:t>bersabda</a:t>
            </a:r>
            <a:r>
              <a:rPr lang="en-MY" dirty="0">
                <a:solidFill>
                  <a:srgbClr val="FFFF00"/>
                </a:solidFill>
              </a:rPr>
              <a:t>:</a:t>
            </a:r>
          </a:p>
          <a:p>
            <a:pPr marL="0" indent="0" algn="ctr">
              <a:buNone/>
            </a:pPr>
            <a:r>
              <a:rPr lang="ar-DZ" dirty="0">
                <a:solidFill>
                  <a:srgbClr val="FFFF00"/>
                </a:solidFill>
              </a:rPr>
              <a:t>اَلْمَاءُ مِنَ الْمَاءِ</a:t>
            </a:r>
            <a:endParaRPr lang="en-MY" dirty="0">
              <a:solidFill>
                <a:srgbClr val="FFFF00"/>
              </a:solidFill>
            </a:endParaRPr>
          </a:p>
          <a:p>
            <a:pPr marL="0" indent="0" algn="ctr">
              <a:buNone/>
            </a:pPr>
            <a:r>
              <a:rPr lang="en-MY" i="1" dirty="0">
                <a:solidFill>
                  <a:srgbClr val="FFFF00"/>
                </a:solidFill>
              </a:rPr>
              <a:t>“ </a:t>
            </a:r>
            <a:r>
              <a:rPr lang="en-MY" i="1" dirty="0" err="1">
                <a:solidFill>
                  <a:srgbClr val="FFFF00"/>
                </a:solidFill>
              </a:rPr>
              <a:t>Mandi</a:t>
            </a:r>
            <a:r>
              <a:rPr lang="en-MY" i="1" dirty="0">
                <a:solidFill>
                  <a:srgbClr val="FFFF00"/>
                </a:solidFill>
              </a:rPr>
              <a:t> (</a:t>
            </a:r>
            <a:r>
              <a:rPr lang="en-MY" i="1" dirty="0" err="1">
                <a:solidFill>
                  <a:srgbClr val="FFFF00"/>
                </a:solidFill>
              </a:rPr>
              <a:t>wajib</a:t>
            </a:r>
            <a:r>
              <a:rPr lang="en-MY" i="1" dirty="0">
                <a:solidFill>
                  <a:srgbClr val="FFFF00"/>
                </a:solidFill>
              </a:rPr>
              <a:t>) </a:t>
            </a:r>
            <a:r>
              <a:rPr lang="en-MY" i="1" dirty="0" err="1">
                <a:solidFill>
                  <a:srgbClr val="FFFF00"/>
                </a:solidFill>
              </a:rPr>
              <a:t>dilakukan</a:t>
            </a:r>
            <a:r>
              <a:rPr lang="en-MY" i="1" dirty="0">
                <a:solidFill>
                  <a:srgbClr val="FFFF00"/>
                </a:solidFill>
              </a:rPr>
              <a:t> </a:t>
            </a:r>
            <a:r>
              <a:rPr lang="en-MY" i="1" dirty="0" err="1">
                <a:solidFill>
                  <a:srgbClr val="FFFF00"/>
                </a:solidFill>
              </a:rPr>
              <a:t>karena</a:t>
            </a:r>
            <a:r>
              <a:rPr lang="en-MY" i="1" dirty="0">
                <a:solidFill>
                  <a:srgbClr val="FFFF00"/>
                </a:solidFill>
              </a:rPr>
              <a:t> </a:t>
            </a:r>
            <a:r>
              <a:rPr lang="en-MY" i="1" dirty="0" err="1">
                <a:solidFill>
                  <a:srgbClr val="FFFF00"/>
                </a:solidFill>
              </a:rPr>
              <a:t>mani</a:t>
            </a:r>
            <a:r>
              <a:rPr lang="en-MY" i="1" dirty="0">
                <a:solidFill>
                  <a:srgbClr val="FFFF00"/>
                </a:solidFill>
              </a:rPr>
              <a:t>.”</a:t>
            </a:r>
          </a:p>
          <a:p>
            <a:pPr marL="0" indent="0" algn="r">
              <a:buNone/>
            </a:pPr>
            <a:r>
              <a:rPr lang="en-MY" dirty="0">
                <a:solidFill>
                  <a:srgbClr val="FFFF00"/>
                </a:solidFill>
              </a:rPr>
              <a:t>(</a:t>
            </a:r>
            <a:r>
              <a:rPr lang="en-MY" dirty="0" err="1">
                <a:solidFill>
                  <a:srgbClr val="FFFF00"/>
                </a:solidFill>
              </a:rPr>
              <a:t>Riwayat</a:t>
            </a:r>
            <a:r>
              <a:rPr lang="en-MY" dirty="0">
                <a:solidFill>
                  <a:srgbClr val="FFFF00"/>
                </a:solidFill>
              </a:rPr>
              <a:t> Muslim [269])</a:t>
            </a:r>
          </a:p>
          <a:p>
            <a:pPr marL="0" indent="0" algn="ctr">
              <a:buNone/>
            </a:pPr>
            <a:endParaRPr lang="en-MY" dirty="0"/>
          </a:p>
        </p:txBody>
      </p:sp>
    </p:spTree>
    <p:extLst>
      <p:ext uri="{BB962C8B-B14F-4D97-AF65-F5344CB8AC3E}">
        <p14:creationId xmlns:p14="http://schemas.microsoft.com/office/powerpoint/2010/main" val="2355605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pPr marL="0" indent="0" algn="just">
              <a:buNone/>
            </a:pPr>
            <a:r>
              <a:rPr lang="en-MY" dirty="0"/>
              <a:t>2.	</a:t>
            </a:r>
            <a:r>
              <a:rPr lang="en-MY" dirty="0" err="1"/>
              <a:t>Jika</a:t>
            </a:r>
            <a:r>
              <a:rPr lang="en-MY" dirty="0"/>
              <a:t> air </a:t>
            </a:r>
            <a:r>
              <a:rPr lang="en-MY" dirty="0" err="1"/>
              <a:t>mani</a:t>
            </a:r>
            <a:r>
              <a:rPr lang="en-MY" dirty="0"/>
              <a:t> </a:t>
            </a:r>
            <a:r>
              <a:rPr lang="en-MY" dirty="0" err="1"/>
              <a:t>keluar</a:t>
            </a:r>
            <a:r>
              <a:rPr lang="en-MY" dirty="0"/>
              <a:t> </a:t>
            </a:r>
            <a:r>
              <a:rPr lang="en-MY" dirty="0" err="1"/>
              <a:t>tidak</a:t>
            </a:r>
            <a:r>
              <a:rPr lang="en-MY" dirty="0"/>
              <a:t> </a:t>
            </a:r>
            <a:r>
              <a:rPr lang="en-MY" dirty="0" err="1"/>
              <a:t>karena</a:t>
            </a:r>
            <a:r>
              <a:rPr lang="en-MY" dirty="0"/>
              <a:t> 	</a:t>
            </a:r>
            <a:r>
              <a:rPr lang="en-MY" dirty="0" err="1"/>
              <a:t>rangsangan</a:t>
            </a:r>
            <a:r>
              <a:rPr lang="en-MY" dirty="0"/>
              <a:t> </a:t>
            </a:r>
            <a:r>
              <a:rPr lang="en-MY" dirty="0" err="1"/>
              <a:t>syahwat</a:t>
            </a:r>
            <a:r>
              <a:rPr lang="en-MY" dirty="0"/>
              <a:t>, </a:t>
            </a:r>
            <a:r>
              <a:rPr lang="en-MY" dirty="0" err="1"/>
              <a:t>tetapi</a:t>
            </a:r>
            <a:r>
              <a:rPr lang="en-MY" dirty="0"/>
              <a:t> </a:t>
            </a:r>
            <a:r>
              <a:rPr lang="en-MY" dirty="0" err="1"/>
              <a:t>karena</a:t>
            </a:r>
            <a:r>
              <a:rPr lang="en-MY" dirty="0"/>
              <a:t> </a:t>
            </a:r>
            <a:r>
              <a:rPr lang="en-MY" dirty="0" err="1"/>
              <a:t>sakit</a:t>
            </a:r>
            <a:r>
              <a:rPr lang="en-MY" dirty="0"/>
              <a:t> 	</a:t>
            </a:r>
            <a:r>
              <a:rPr lang="en-MY" dirty="0" err="1"/>
              <a:t>atau</a:t>
            </a:r>
            <a:r>
              <a:rPr lang="en-MY" dirty="0"/>
              <a:t> </a:t>
            </a:r>
            <a:r>
              <a:rPr lang="en-MY" dirty="0" err="1"/>
              <a:t>karena</a:t>
            </a:r>
            <a:r>
              <a:rPr lang="en-MY" dirty="0"/>
              <a:t> </a:t>
            </a:r>
            <a:r>
              <a:rPr lang="en-MY" dirty="0" err="1"/>
              <a:t>cuaca</a:t>
            </a:r>
            <a:r>
              <a:rPr lang="en-MY" dirty="0"/>
              <a:t> yang </a:t>
            </a:r>
            <a:r>
              <a:rPr lang="en-MY" dirty="0" err="1"/>
              <a:t>dingin</a:t>
            </a:r>
            <a:r>
              <a:rPr lang="en-MY" dirty="0"/>
              <a:t>, </a:t>
            </a:r>
            <a:r>
              <a:rPr lang="en-MY" dirty="0" err="1"/>
              <a:t>akan</a:t>
            </a:r>
            <a:r>
              <a:rPr lang="en-MY" dirty="0"/>
              <a:t> </a:t>
            </a:r>
            <a:r>
              <a:rPr lang="en-MY" dirty="0" err="1"/>
              <a:t>hal</a:t>
            </a:r>
            <a:r>
              <a:rPr lang="en-MY" dirty="0"/>
              <a:t> 	</a:t>
            </a:r>
            <a:r>
              <a:rPr lang="en-MY" dirty="0" err="1"/>
              <a:t>itu</a:t>
            </a:r>
            <a:r>
              <a:rPr lang="en-MY" dirty="0"/>
              <a:t> </a:t>
            </a:r>
            <a:r>
              <a:rPr lang="en-MY" dirty="0" err="1"/>
              <a:t>tidak</a:t>
            </a:r>
            <a:r>
              <a:rPr lang="en-MY" dirty="0"/>
              <a:t> </a:t>
            </a:r>
            <a:r>
              <a:rPr lang="en-MY" dirty="0" err="1"/>
              <a:t>mewajibkan</a:t>
            </a:r>
            <a:r>
              <a:rPr lang="en-MY" dirty="0"/>
              <a:t> </a:t>
            </a:r>
            <a:r>
              <a:rPr lang="en-MY" dirty="0" err="1"/>
              <a:t>mandi</a:t>
            </a:r>
            <a:r>
              <a:rPr lang="en-MY" dirty="0"/>
              <a:t> </a:t>
            </a:r>
            <a:r>
              <a:rPr lang="en-MY" dirty="0" err="1"/>
              <a:t>wajib</a:t>
            </a:r>
            <a:r>
              <a:rPr lang="en-MY" dirty="0"/>
              <a:t>.</a:t>
            </a:r>
          </a:p>
          <a:p>
            <a:pPr marL="0" indent="0" algn="just">
              <a:buNone/>
            </a:pPr>
            <a:r>
              <a:rPr lang="en-MY" dirty="0"/>
              <a:t>3. 	</a:t>
            </a:r>
            <a:r>
              <a:rPr lang="en-MY" dirty="0" err="1"/>
              <a:t>Jika</a:t>
            </a:r>
            <a:r>
              <a:rPr lang="en-MY" dirty="0"/>
              <a:t> </a:t>
            </a:r>
            <a:r>
              <a:rPr lang="en-MY" dirty="0" err="1"/>
              <a:t>seseorang</a:t>
            </a:r>
            <a:r>
              <a:rPr lang="en-MY" dirty="0"/>
              <a:t> </a:t>
            </a:r>
            <a:r>
              <a:rPr lang="en-MY" dirty="0" err="1"/>
              <a:t>mimpi</a:t>
            </a:r>
            <a:r>
              <a:rPr lang="en-MY" dirty="0"/>
              <a:t> </a:t>
            </a:r>
            <a:r>
              <a:rPr lang="en-MY" dirty="0" err="1"/>
              <a:t>basah</a:t>
            </a:r>
            <a:r>
              <a:rPr lang="en-MY" dirty="0"/>
              <a:t>, </a:t>
            </a:r>
            <a:r>
              <a:rPr lang="en-MY" dirty="0" err="1"/>
              <a:t>tetapi</a:t>
            </a:r>
            <a:r>
              <a:rPr lang="en-MY" dirty="0"/>
              <a:t> </a:t>
            </a:r>
            <a:r>
              <a:rPr lang="en-MY" dirty="0" err="1"/>
              <a:t>tidak</a:t>
            </a:r>
            <a:r>
              <a:rPr lang="en-MY" dirty="0"/>
              <a:t> 	</a:t>
            </a:r>
            <a:r>
              <a:rPr lang="en-MY" dirty="0" err="1"/>
              <a:t>ada</a:t>
            </a:r>
            <a:r>
              <a:rPr lang="en-MY" dirty="0"/>
              <a:t> </a:t>
            </a:r>
            <a:r>
              <a:rPr lang="en-MY" dirty="0" err="1"/>
              <a:t>cairan</a:t>
            </a:r>
            <a:r>
              <a:rPr lang="en-MY" dirty="0"/>
              <a:t> yang </a:t>
            </a:r>
            <a:r>
              <a:rPr lang="en-MY" dirty="0" err="1"/>
              <a:t>keluar</a:t>
            </a:r>
            <a:r>
              <a:rPr lang="en-MY" dirty="0"/>
              <a:t>, </a:t>
            </a:r>
            <a:r>
              <a:rPr lang="en-MY" dirty="0" err="1"/>
              <a:t>maka</a:t>
            </a:r>
            <a:r>
              <a:rPr lang="en-MY" dirty="0"/>
              <a:t> </a:t>
            </a:r>
            <a:r>
              <a:rPr lang="en-MY" dirty="0" err="1"/>
              <a:t>ia</a:t>
            </a:r>
            <a:r>
              <a:rPr lang="en-MY" dirty="0"/>
              <a:t> </a:t>
            </a:r>
            <a:r>
              <a:rPr lang="en-MY" dirty="0" err="1"/>
              <a:t>tidak</a:t>
            </a:r>
            <a:r>
              <a:rPr lang="en-MY" dirty="0"/>
              <a:t> </a:t>
            </a:r>
            <a:r>
              <a:rPr lang="en-MY" dirty="0" err="1"/>
              <a:t>wajib</a:t>
            </a:r>
            <a:r>
              <a:rPr lang="en-MY" dirty="0"/>
              <a:t> 	</a:t>
            </a:r>
            <a:r>
              <a:rPr lang="en-MY" dirty="0" err="1"/>
              <a:t>mandi</a:t>
            </a:r>
            <a:r>
              <a:rPr lang="en-MY" dirty="0"/>
              <a:t>.	</a:t>
            </a:r>
          </a:p>
        </p:txBody>
      </p:sp>
    </p:spTree>
    <p:extLst>
      <p:ext uri="{BB962C8B-B14F-4D97-AF65-F5344CB8AC3E}">
        <p14:creationId xmlns:p14="http://schemas.microsoft.com/office/powerpoint/2010/main" val="3796888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pPr algn="just"/>
            <a:r>
              <a:rPr lang="en-MY" dirty="0" err="1">
                <a:solidFill>
                  <a:srgbClr val="FF0000"/>
                </a:solidFill>
              </a:rPr>
              <a:t>Menggosok</a:t>
            </a:r>
            <a:r>
              <a:rPr lang="en-MY" dirty="0">
                <a:solidFill>
                  <a:srgbClr val="FF0000"/>
                </a:solidFill>
              </a:rPr>
              <a:t> </a:t>
            </a:r>
            <a:r>
              <a:rPr lang="en-MY" dirty="0" err="1">
                <a:solidFill>
                  <a:srgbClr val="FF0000"/>
                </a:solidFill>
              </a:rPr>
              <a:t>Badan</a:t>
            </a:r>
            <a:r>
              <a:rPr lang="en-MY" dirty="0">
                <a:solidFill>
                  <a:srgbClr val="FF0000"/>
                </a:solidFill>
              </a:rPr>
              <a:t> </a:t>
            </a:r>
            <a:r>
              <a:rPr lang="en-MY" dirty="0" err="1">
                <a:solidFill>
                  <a:srgbClr val="FF0000"/>
                </a:solidFill>
              </a:rPr>
              <a:t>Ketika</a:t>
            </a:r>
            <a:r>
              <a:rPr lang="en-MY" dirty="0">
                <a:solidFill>
                  <a:srgbClr val="FF0000"/>
                </a:solidFill>
              </a:rPr>
              <a:t> </a:t>
            </a:r>
            <a:r>
              <a:rPr lang="en-MY" dirty="0" err="1">
                <a:solidFill>
                  <a:srgbClr val="FF0000"/>
                </a:solidFill>
              </a:rPr>
              <a:t>Mandi</a:t>
            </a:r>
            <a:endParaRPr lang="en-MY" dirty="0">
              <a:solidFill>
                <a:srgbClr val="FF0000"/>
              </a:solidFill>
            </a:endParaRPr>
          </a:p>
          <a:p>
            <a:pPr algn="just">
              <a:buFontTx/>
              <a:buChar char="-"/>
            </a:pPr>
            <a:r>
              <a:rPr lang="en-MY" dirty="0" err="1">
                <a:solidFill>
                  <a:schemeClr val="bg1"/>
                </a:solidFill>
              </a:rPr>
              <a:t>Menggosok</a:t>
            </a:r>
            <a:r>
              <a:rPr lang="en-MY" dirty="0">
                <a:solidFill>
                  <a:schemeClr val="bg1"/>
                </a:solidFill>
              </a:rPr>
              <a:t> </a:t>
            </a:r>
            <a:r>
              <a:rPr lang="en-MY" dirty="0" err="1">
                <a:solidFill>
                  <a:schemeClr val="bg1"/>
                </a:solidFill>
              </a:rPr>
              <a:t>badan</a:t>
            </a:r>
            <a:r>
              <a:rPr lang="en-MY" dirty="0">
                <a:solidFill>
                  <a:schemeClr val="bg1"/>
                </a:solidFill>
              </a:rPr>
              <a:t> </a:t>
            </a:r>
            <a:r>
              <a:rPr lang="en-MY" dirty="0" err="1">
                <a:solidFill>
                  <a:schemeClr val="bg1"/>
                </a:solidFill>
              </a:rPr>
              <a:t>ketika</a:t>
            </a:r>
            <a:r>
              <a:rPr lang="en-MY" dirty="0">
                <a:solidFill>
                  <a:schemeClr val="bg1"/>
                </a:solidFill>
              </a:rPr>
              <a:t> </a:t>
            </a:r>
            <a:r>
              <a:rPr lang="en-MY" dirty="0" err="1">
                <a:solidFill>
                  <a:schemeClr val="bg1"/>
                </a:solidFill>
              </a:rPr>
              <a:t>mandi</a:t>
            </a:r>
            <a:r>
              <a:rPr lang="en-MY" dirty="0">
                <a:solidFill>
                  <a:schemeClr val="bg1"/>
                </a:solidFill>
              </a:rPr>
              <a:t> </a:t>
            </a:r>
            <a:r>
              <a:rPr lang="en-MY" dirty="0" err="1">
                <a:solidFill>
                  <a:schemeClr val="bg1"/>
                </a:solidFill>
              </a:rPr>
              <a:t>adalah</a:t>
            </a:r>
            <a:r>
              <a:rPr lang="en-MY" dirty="0">
                <a:solidFill>
                  <a:schemeClr val="bg1"/>
                </a:solidFill>
              </a:rPr>
              <a:t> </a:t>
            </a:r>
            <a:r>
              <a:rPr lang="en-MY" dirty="0" err="1">
                <a:solidFill>
                  <a:schemeClr val="bg1"/>
                </a:solidFill>
              </a:rPr>
              <a:t>merupakan</a:t>
            </a:r>
            <a:r>
              <a:rPr lang="en-MY" dirty="0">
                <a:solidFill>
                  <a:schemeClr val="bg1"/>
                </a:solidFill>
              </a:rPr>
              <a:t> </a:t>
            </a:r>
            <a:r>
              <a:rPr lang="en-MY" dirty="0" err="1">
                <a:solidFill>
                  <a:schemeClr val="bg1"/>
                </a:solidFill>
              </a:rPr>
              <a:t>perkara-perkara</a:t>
            </a:r>
            <a:r>
              <a:rPr lang="en-MY" dirty="0">
                <a:solidFill>
                  <a:schemeClr val="bg1"/>
                </a:solidFill>
              </a:rPr>
              <a:t> </a:t>
            </a:r>
            <a:r>
              <a:rPr lang="en-MY" dirty="0" err="1">
                <a:solidFill>
                  <a:schemeClr val="bg1"/>
                </a:solidFill>
              </a:rPr>
              <a:t>sunnah</a:t>
            </a:r>
            <a:r>
              <a:rPr lang="en-MY" dirty="0">
                <a:solidFill>
                  <a:schemeClr val="bg1"/>
                </a:solidFill>
              </a:rPr>
              <a:t> yang </a:t>
            </a:r>
            <a:r>
              <a:rPr lang="en-MY" dirty="0" err="1">
                <a:solidFill>
                  <a:schemeClr val="bg1"/>
                </a:solidFill>
              </a:rPr>
              <a:t>dilakukan</a:t>
            </a:r>
            <a:r>
              <a:rPr lang="en-MY" dirty="0">
                <a:solidFill>
                  <a:schemeClr val="bg1"/>
                </a:solidFill>
              </a:rPr>
              <a:t> </a:t>
            </a:r>
            <a:r>
              <a:rPr lang="en-MY" dirty="0" err="1">
                <a:solidFill>
                  <a:schemeClr val="bg1"/>
                </a:solidFill>
              </a:rPr>
              <a:t>ketika</a:t>
            </a:r>
            <a:r>
              <a:rPr lang="en-MY" dirty="0">
                <a:solidFill>
                  <a:schemeClr val="bg1"/>
                </a:solidFill>
              </a:rPr>
              <a:t> </a:t>
            </a:r>
            <a:r>
              <a:rPr lang="en-MY" dirty="0" err="1">
                <a:solidFill>
                  <a:schemeClr val="bg1"/>
                </a:solidFill>
              </a:rPr>
              <a:t>mandi</a:t>
            </a:r>
            <a:r>
              <a:rPr lang="en-MY" dirty="0">
                <a:solidFill>
                  <a:schemeClr val="bg1"/>
                </a:solidFill>
              </a:rPr>
              <a:t>.</a:t>
            </a:r>
          </a:p>
          <a:p>
            <a:pPr algn="just">
              <a:buFontTx/>
              <a:buChar char="-"/>
            </a:pPr>
            <a:r>
              <a:rPr lang="en-MY" dirty="0" err="1">
                <a:solidFill>
                  <a:schemeClr val="bg1"/>
                </a:solidFill>
              </a:rPr>
              <a:t>Membasahi</a:t>
            </a:r>
            <a:r>
              <a:rPr lang="en-MY" dirty="0">
                <a:solidFill>
                  <a:schemeClr val="bg1"/>
                </a:solidFill>
              </a:rPr>
              <a:t> </a:t>
            </a:r>
            <a:r>
              <a:rPr lang="en-MY" dirty="0" err="1">
                <a:solidFill>
                  <a:schemeClr val="bg1"/>
                </a:solidFill>
              </a:rPr>
              <a:t>seluruh</a:t>
            </a:r>
            <a:r>
              <a:rPr lang="en-MY" dirty="0">
                <a:solidFill>
                  <a:schemeClr val="bg1"/>
                </a:solidFill>
              </a:rPr>
              <a:t> </a:t>
            </a:r>
            <a:r>
              <a:rPr lang="en-MY" dirty="0" err="1">
                <a:solidFill>
                  <a:schemeClr val="bg1"/>
                </a:solidFill>
              </a:rPr>
              <a:t>badan</a:t>
            </a:r>
            <a:r>
              <a:rPr lang="en-MY" dirty="0">
                <a:solidFill>
                  <a:schemeClr val="bg1"/>
                </a:solidFill>
              </a:rPr>
              <a:t>, </a:t>
            </a:r>
            <a:r>
              <a:rPr lang="en-MY" dirty="0" err="1">
                <a:solidFill>
                  <a:schemeClr val="bg1"/>
                </a:solidFill>
              </a:rPr>
              <a:t>dgn</a:t>
            </a:r>
            <a:r>
              <a:rPr lang="en-MY" dirty="0">
                <a:solidFill>
                  <a:schemeClr val="bg1"/>
                </a:solidFill>
              </a:rPr>
              <a:t> </a:t>
            </a:r>
            <a:r>
              <a:rPr lang="en-MY" dirty="0" err="1">
                <a:solidFill>
                  <a:schemeClr val="bg1"/>
                </a:solidFill>
              </a:rPr>
              <a:t>cara</a:t>
            </a:r>
            <a:r>
              <a:rPr lang="en-MY" dirty="0">
                <a:solidFill>
                  <a:schemeClr val="bg1"/>
                </a:solidFill>
              </a:rPr>
              <a:t> </a:t>
            </a:r>
            <a:r>
              <a:rPr lang="en-MY" dirty="0" err="1">
                <a:solidFill>
                  <a:schemeClr val="bg1"/>
                </a:solidFill>
              </a:rPr>
              <a:t>membasahi</a:t>
            </a:r>
            <a:r>
              <a:rPr lang="en-MY" dirty="0">
                <a:solidFill>
                  <a:schemeClr val="bg1"/>
                </a:solidFill>
              </a:rPr>
              <a:t> </a:t>
            </a:r>
            <a:r>
              <a:rPr lang="en-MY" dirty="0" err="1">
                <a:solidFill>
                  <a:schemeClr val="bg1"/>
                </a:solidFill>
              </a:rPr>
              <a:t>tubuh</a:t>
            </a:r>
            <a:r>
              <a:rPr lang="en-MY" dirty="0">
                <a:solidFill>
                  <a:schemeClr val="bg1"/>
                </a:solidFill>
              </a:rPr>
              <a:t> </a:t>
            </a:r>
            <a:r>
              <a:rPr lang="en-MY" dirty="0" err="1">
                <a:solidFill>
                  <a:schemeClr val="bg1"/>
                </a:solidFill>
              </a:rPr>
              <a:t>bahagian</a:t>
            </a:r>
            <a:r>
              <a:rPr lang="en-MY" dirty="0">
                <a:solidFill>
                  <a:schemeClr val="bg1"/>
                </a:solidFill>
              </a:rPr>
              <a:t> </a:t>
            </a:r>
            <a:r>
              <a:rPr lang="en-MY" dirty="0" err="1">
                <a:solidFill>
                  <a:schemeClr val="bg1"/>
                </a:solidFill>
              </a:rPr>
              <a:t>kanan</a:t>
            </a:r>
            <a:r>
              <a:rPr lang="en-MY" dirty="0">
                <a:solidFill>
                  <a:schemeClr val="bg1"/>
                </a:solidFill>
              </a:rPr>
              <a:t> </a:t>
            </a:r>
            <a:r>
              <a:rPr lang="en-MY" dirty="0" err="1">
                <a:solidFill>
                  <a:schemeClr val="bg1"/>
                </a:solidFill>
              </a:rPr>
              <a:t>terlebih</a:t>
            </a:r>
            <a:r>
              <a:rPr lang="en-MY" dirty="0">
                <a:solidFill>
                  <a:schemeClr val="bg1"/>
                </a:solidFill>
              </a:rPr>
              <a:t> </a:t>
            </a:r>
            <a:r>
              <a:rPr lang="en-MY" dirty="0" err="1">
                <a:solidFill>
                  <a:schemeClr val="bg1"/>
                </a:solidFill>
              </a:rPr>
              <a:t>dahulu</a:t>
            </a:r>
            <a:r>
              <a:rPr lang="en-MY" dirty="0">
                <a:solidFill>
                  <a:schemeClr val="bg1"/>
                </a:solidFill>
              </a:rPr>
              <a:t>. </a:t>
            </a:r>
            <a:r>
              <a:rPr lang="en-MY" dirty="0" err="1">
                <a:solidFill>
                  <a:schemeClr val="bg1"/>
                </a:solidFill>
              </a:rPr>
              <a:t>Kemudian</a:t>
            </a:r>
            <a:r>
              <a:rPr lang="en-MY" dirty="0">
                <a:solidFill>
                  <a:schemeClr val="bg1"/>
                </a:solidFill>
              </a:rPr>
              <a:t>, </a:t>
            </a:r>
            <a:r>
              <a:rPr lang="en-MY" dirty="0" err="1">
                <a:solidFill>
                  <a:schemeClr val="bg1"/>
                </a:solidFill>
              </a:rPr>
              <a:t>sebelah</a:t>
            </a:r>
            <a:r>
              <a:rPr lang="en-MY" dirty="0">
                <a:solidFill>
                  <a:schemeClr val="bg1"/>
                </a:solidFill>
              </a:rPr>
              <a:t> </a:t>
            </a:r>
            <a:r>
              <a:rPr lang="en-MY" dirty="0" err="1">
                <a:solidFill>
                  <a:schemeClr val="bg1"/>
                </a:solidFill>
              </a:rPr>
              <a:t>kiri</a:t>
            </a:r>
            <a:r>
              <a:rPr lang="en-MY" dirty="0">
                <a:solidFill>
                  <a:schemeClr val="bg1"/>
                </a:solidFill>
              </a:rPr>
              <a:t>. </a:t>
            </a:r>
            <a:r>
              <a:rPr lang="en-MY" dirty="0" err="1">
                <a:solidFill>
                  <a:schemeClr val="bg1"/>
                </a:solidFill>
              </a:rPr>
              <a:t>Kemudian</a:t>
            </a:r>
            <a:r>
              <a:rPr lang="en-MY" dirty="0">
                <a:solidFill>
                  <a:schemeClr val="bg1"/>
                </a:solidFill>
              </a:rPr>
              <a:t> </a:t>
            </a:r>
            <a:r>
              <a:rPr lang="en-MY" dirty="0" err="1">
                <a:solidFill>
                  <a:schemeClr val="bg1"/>
                </a:solidFill>
              </a:rPr>
              <a:t>membersihkan</a:t>
            </a:r>
            <a:r>
              <a:rPr lang="en-MY" dirty="0">
                <a:solidFill>
                  <a:schemeClr val="bg1"/>
                </a:solidFill>
              </a:rPr>
              <a:t> </a:t>
            </a:r>
            <a:r>
              <a:rPr lang="en-MY" dirty="0" err="1">
                <a:solidFill>
                  <a:schemeClr val="bg1"/>
                </a:solidFill>
              </a:rPr>
              <a:t>ketiak</a:t>
            </a:r>
            <a:r>
              <a:rPr lang="en-MY" dirty="0">
                <a:solidFill>
                  <a:schemeClr val="bg1"/>
                </a:solidFill>
              </a:rPr>
              <a:t>, </a:t>
            </a:r>
            <a:r>
              <a:rPr lang="en-MY" dirty="0" err="1">
                <a:solidFill>
                  <a:schemeClr val="bg1"/>
                </a:solidFill>
              </a:rPr>
              <a:t>rongga-rongga</a:t>
            </a:r>
            <a:r>
              <a:rPr lang="en-MY" dirty="0">
                <a:solidFill>
                  <a:schemeClr val="bg1"/>
                </a:solidFill>
              </a:rPr>
              <a:t> di </a:t>
            </a:r>
            <a:r>
              <a:rPr lang="en-MY" dirty="0" err="1">
                <a:solidFill>
                  <a:schemeClr val="bg1"/>
                </a:solidFill>
              </a:rPr>
              <a:t>dlm</a:t>
            </a:r>
            <a:r>
              <a:rPr lang="en-MY" dirty="0">
                <a:solidFill>
                  <a:schemeClr val="bg1"/>
                </a:solidFill>
              </a:rPr>
              <a:t> </a:t>
            </a:r>
            <a:r>
              <a:rPr lang="en-MY" dirty="0" err="1">
                <a:solidFill>
                  <a:schemeClr val="bg1"/>
                </a:solidFill>
              </a:rPr>
              <a:t>telinga</a:t>
            </a:r>
            <a:r>
              <a:rPr lang="en-MY" dirty="0">
                <a:solidFill>
                  <a:schemeClr val="bg1"/>
                </a:solidFill>
              </a:rPr>
              <a:t>, </a:t>
            </a:r>
            <a:r>
              <a:rPr lang="en-MY" dirty="0" err="1">
                <a:solidFill>
                  <a:schemeClr val="bg1"/>
                </a:solidFill>
              </a:rPr>
              <a:t>lubang</a:t>
            </a:r>
            <a:r>
              <a:rPr lang="en-MY" dirty="0">
                <a:solidFill>
                  <a:schemeClr val="bg1"/>
                </a:solidFill>
              </a:rPr>
              <a:t> </a:t>
            </a:r>
            <a:r>
              <a:rPr lang="en-MY" dirty="0" err="1">
                <a:solidFill>
                  <a:schemeClr val="bg1"/>
                </a:solidFill>
              </a:rPr>
              <a:t>pusat</a:t>
            </a:r>
            <a:r>
              <a:rPr lang="en-MY" dirty="0">
                <a:solidFill>
                  <a:schemeClr val="bg1"/>
                </a:solidFill>
              </a:rPr>
              <a:t>, </a:t>
            </a:r>
            <a:r>
              <a:rPr lang="en-MY" dirty="0" err="1">
                <a:solidFill>
                  <a:schemeClr val="bg1"/>
                </a:solidFill>
              </a:rPr>
              <a:t>jari-jari</a:t>
            </a:r>
            <a:r>
              <a:rPr lang="en-MY" dirty="0">
                <a:solidFill>
                  <a:schemeClr val="bg1"/>
                </a:solidFill>
              </a:rPr>
              <a:t> </a:t>
            </a:r>
            <a:r>
              <a:rPr lang="en-MY" dirty="0" err="1">
                <a:solidFill>
                  <a:schemeClr val="bg1"/>
                </a:solidFill>
              </a:rPr>
              <a:t>dan</a:t>
            </a:r>
            <a:r>
              <a:rPr lang="en-MY" dirty="0">
                <a:solidFill>
                  <a:schemeClr val="bg1"/>
                </a:solidFill>
              </a:rPr>
              <a:t> </a:t>
            </a:r>
            <a:r>
              <a:rPr lang="en-MY" dirty="0" err="1">
                <a:solidFill>
                  <a:schemeClr val="bg1"/>
                </a:solidFill>
              </a:rPr>
              <a:t>menggosok</a:t>
            </a:r>
            <a:r>
              <a:rPr lang="en-MY" dirty="0">
                <a:solidFill>
                  <a:schemeClr val="bg1"/>
                </a:solidFill>
              </a:rPr>
              <a:t> </a:t>
            </a:r>
            <a:r>
              <a:rPr lang="en-MY" dirty="0" err="1">
                <a:solidFill>
                  <a:schemeClr val="bg1"/>
                </a:solidFill>
              </a:rPr>
              <a:t>seluruh</a:t>
            </a:r>
            <a:r>
              <a:rPr lang="en-MY" dirty="0">
                <a:solidFill>
                  <a:schemeClr val="bg1"/>
                </a:solidFill>
              </a:rPr>
              <a:t> </a:t>
            </a:r>
            <a:r>
              <a:rPr lang="en-MY" dirty="0" err="1">
                <a:solidFill>
                  <a:schemeClr val="bg1"/>
                </a:solidFill>
              </a:rPr>
              <a:t>badan</a:t>
            </a:r>
            <a:r>
              <a:rPr lang="en-MY" dirty="0">
                <a:solidFill>
                  <a:schemeClr val="bg1"/>
                </a:solidFill>
              </a:rPr>
              <a:t> yang </a:t>
            </a:r>
            <a:r>
              <a:rPr lang="en-MY" dirty="0" err="1">
                <a:solidFill>
                  <a:schemeClr val="bg1"/>
                </a:solidFill>
              </a:rPr>
              <a:t>dapat</a:t>
            </a:r>
            <a:r>
              <a:rPr lang="en-MY" dirty="0">
                <a:solidFill>
                  <a:schemeClr val="bg1"/>
                </a:solidFill>
              </a:rPr>
              <a:t> </a:t>
            </a:r>
            <a:r>
              <a:rPr lang="en-MY" dirty="0" err="1">
                <a:solidFill>
                  <a:schemeClr val="bg1"/>
                </a:solidFill>
              </a:rPr>
              <a:t>digosok</a:t>
            </a:r>
            <a:r>
              <a:rPr lang="en-MY" dirty="0">
                <a:solidFill>
                  <a:schemeClr val="bg1"/>
                </a:solidFill>
              </a:rPr>
              <a:t>.</a:t>
            </a:r>
          </a:p>
        </p:txBody>
      </p:sp>
    </p:spTree>
    <p:extLst>
      <p:ext uri="{BB962C8B-B14F-4D97-AF65-F5344CB8AC3E}">
        <p14:creationId xmlns:p14="http://schemas.microsoft.com/office/powerpoint/2010/main" val="4073083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pPr marL="0" lvl="0" indent="0">
              <a:buNone/>
            </a:pPr>
            <a:r>
              <a:rPr lang="en-MY" sz="2700" dirty="0"/>
              <a:t>- </a:t>
            </a:r>
            <a:r>
              <a:rPr lang="en-MY" sz="2700" dirty="0" err="1"/>
              <a:t>Tetapi</a:t>
            </a:r>
            <a:r>
              <a:rPr lang="en-MY" sz="2700" dirty="0"/>
              <a:t> al-</a:t>
            </a:r>
            <a:r>
              <a:rPr lang="en-MY" sz="2700" dirty="0" err="1"/>
              <a:t>malikiyyah</a:t>
            </a:r>
            <a:r>
              <a:rPr lang="en-MY" sz="2700" dirty="0"/>
              <a:t> </a:t>
            </a:r>
            <a:r>
              <a:rPr lang="en-MY" sz="2700" dirty="0" err="1"/>
              <a:t>berkata</a:t>
            </a:r>
            <a:r>
              <a:rPr lang="en-MY" sz="2700" dirty="0"/>
              <a:t>, </a:t>
            </a:r>
            <a:r>
              <a:rPr lang="en-MY" sz="2700" dirty="0" err="1"/>
              <a:t>menggosok</a:t>
            </a:r>
            <a:r>
              <a:rPr lang="en-MY" sz="2700" dirty="0"/>
              <a:t> </a:t>
            </a:r>
            <a:r>
              <a:rPr lang="en-MY" sz="2700" dirty="0" err="1"/>
              <a:t>badan</a:t>
            </a:r>
            <a:r>
              <a:rPr lang="en-MY" sz="2700" dirty="0"/>
              <a:t> </a:t>
            </a:r>
            <a:r>
              <a:rPr lang="en-MY" sz="2700" dirty="0" err="1"/>
              <a:t>ketika</a:t>
            </a:r>
            <a:r>
              <a:rPr lang="en-MY" sz="2700" dirty="0"/>
              <a:t> </a:t>
            </a:r>
            <a:r>
              <a:rPr lang="en-MY" sz="2700" dirty="0" err="1"/>
              <a:t>mandi</a:t>
            </a:r>
            <a:r>
              <a:rPr lang="en-MY" sz="2700" dirty="0"/>
              <a:t>  </a:t>
            </a:r>
            <a:r>
              <a:rPr lang="en-MY" sz="2700" dirty="0" err="1"/>
              <a:t>adalah</a:t>
            </a:r>
            <a:r>
              <a:rPr lang="en-MY" sz="2700" dirty="0"/>
              <a:t> </a:t>
            </a:r>
            <a:r>
              <a:rPr lang="en-MY" sz="2700" dirty="0" err="1"/>
              <a:t>fardhu</a:t>
            </a:r>
            <a:r>
              <a:rPr lang="en-MY" sz="2700" dirty="0"/>
              <a:t>.</a:t>
            </a:r>
          </a:p>
          <a:p>
            <a:pPr marL="0" lvl="0" indent="0">
              <a:buNone/>
            </a:pPr>
            <a:endParaRPr lang="en-MY" sz="2700" dirty="0">
              <a:solidFill>
                <a:srgbClr val="FF0000"/>
              </a:solidFill>
            </a:endParaRPr>
          </a:p>
          <a:p>
            <a:pPr lvl="0" algn="just"/>
            <a:r>
              <a:rPr lang="en-MY" sz="2700" dirty="0" err="1"/>
              <a:t>Berkumur</a:t>
            </a:r>
            <a:r>
              <a:rPr lang="en-MY" sz="2700" dirty="0"/>
              <a:t> &amp; </a:t>
            </a:r>
            <a:r>
              <a:rPr lang="en-MY" sz="2700" dirty="0" err="1"/>
              <a:t>Memasukkan</a:t>
            </a:r>
            <a:r>
              <a:rPr lang="en-MY" sz="2700" dirty="0"/>
              <a:t> Air </a:t>
            </a:r>
            <a:r>
              <a:rPr lang="en-MY" sz="2700" dirty="0" err="1"/>
              <a:t>Dalam</a:t>
            </a:r>
            <a:r>
              <a:rPr lang="en-MY" sz="2700" dirty="0"/>
              <a:t> </a:t>
            </a:r>
            <a:r>
              <a:rPr lang="en-MY" sz="2700" dirty="0" err="1"/>
              <a:t>Hidung</a:t>
            </a:r>
            <a:r>
              <a:rPr lang="en-MY" sz="2700" dirty="0"/>
              <a:t> </a:t>
            </a:r>
            <a:r>
              <a:rPr lang="en-MY" sz="2700" dirty="0" err="1"/>
              <a:t>Ketika</a:t>
            </a:r>
            <a:r>
              <a:rPr lang="en-MY" sz="2700" dirty="0"/>
              <a:t> </a:t>
            </a:r>
            <a:r>
              <a:rPr lang="en-MY" sz="2700" dirty="0" err="1"/>
              <a:t>Mandi</a:t>
            </a:r>
            <a:r>
              <a:rPr lang="en-MY" sz="2700" dirty="0"/>
              <a:t>.</a:t>
            </a:r>
          </a:p>
          <a:p>
            <a:pPr lvl="0">
              <a:buFontTx/>
              <a:buChar char="-"/>
            </a:pPr>
            <a:r>
              <a:rPr lang="en-MY" sz="2700" dirty="0" err="1">
                <a:solidFill>
                  <a:prstClr val="black"/>
                </a:solidFill>
              </a:rPr>
              <a:t>Merupakan</a:t>
            </a:r>
            <a:r>
              <a:rPr lang="en-MY" sz="2700" dirty="0">
                <a:solidFill>
                  <a:prstClr val="black"/>
                </a:solidFill>
              </a:rPr>
              <a:t> </a:t>
            </a:r>
            <a:r>
              <a:rPr lang="en-MY" sz="2700" dirty="0" err="1">
                <a:solidFill>
                  <a:prstClr val="black"/>
                </a:solidFill>
              </a:rPr>
              <a:t>fardhu</a:t>
            </a:r>
            <a:r>
              <a:rPr lang="en-MY" sz="2700" dirty="0">
                <a:solidFill>
                  <a:prstClr val="black"/>
                </a:solidFill>
              </a:rPr>
              <a:t> </a:t>
            </a:r>
            <a:r>
              <a:rPr lang="en-MY" sz="2700" dirty="0" err="1">
                <a:solidFill>
                  <a:prstClr val="black"/>
                </a:solidFill>
              </a:rPr>
              <a:t>mandi</a:t>
            </a:r>
            <a:r>
              <a:rPr lang="en-MY" sz="2700" dirty="0">
                <a:solidFill>
                  <a:prstClr val="black"/>
                </a:solidFill>
              </a:rPr>
              <a:t> </a:t>
            </a:r>
            <a:r>
              <a:rPr lang="en-MY" sz="2700" dirty="0" err="1">
                <a:solidFill>
                  <a:prstClr val="black"/>
                </a:solidFill>
              </a:rPr>
              <a:t>menurut</a:t>
            </a:r>
            <a:r>
              <a:rPr lang="en-MY" sz="2700" dirty="0">
                <a:solidFill>
                  <a:prstClr val="black"/>
                </a:solidFill>
              </a:rPr>
              <a:t>:</a:t>
            </a:r>
          </a:p>
          <a:p>
            <a:pPr lvl="0">
              <a:buFont typeface="Wingdings" pitchFamily="2" charset="2"/>
              <a:buChar char="ü"/>
            </a:pPr>
            <a:r>
              <a:rPr lang="en-MY" sz="2700" dirty="0">
                <a:solidFill>
                  <a:prstClr val="black"/>
                </a:solidFill>
              </a:rPr>
              <a:t>Al-</a:t>
            </a:r>
            <a:r>
              <a:rPr lang="en-MY" sz="2700" dirty="0" err="1">
                <a:solidFill>
                  <a:prstClr val="black"/>
                </a:solidFill>
              </a:rPr>
              <a:t>Hanafiyyah</a:t>
            </a:r>
            <a:r>
              <a:rPr lang="en-MY" sz="2700" dirty="0">
                <a:solidFill>
                  <a:prstClr val="black"/>
                </a:solidFill>
              </a:rPr>
              <a:t> &amp; al-</a:t>
            </a:r>
            <a:r>
              <a:rPr lang="en-MY" sz="2700" dirty="0" err="1">
                <a:solidFill>
                  <a:prstClr val="black"/>
                </a:solidFill>
              </a:rPr>
              <a:t>Hanbali</a:t>
            </a:r>
            <a:r>
              <a:rPr lang="en-MY" sz="2700" dirty="0">
                <a:solidFill>
                  <a:prstClr val="black"/>
                </a:solidFill>
              </a:rPr>
              <a:t>: </a:t>
            </a:r>
            <a:r>
              <a:rPr lang="en-MY" sz="2700" dirty="0" err="1">
                <a:solidFill>
                  <a:prstClr val="black"/>
                </a:solidFill>
              </a:rPr>
              <a:t>golongan</a:t>
            </a:r>
            <a:r>
              <a:rPr lang="en-MY" sz="2700" dirty="0">
                <a:solidFill>
                  <a:prstClr val="black"/>
                </a:solidFill>
              </a:rPr>
              <a:t> </a:t>
            </a:r>
            <a:r>
              <a:rPr lang="en-MY" sz="2700" dirty="0" err="1">
                <a:solidFill>
                  <a:prstClr val="black"/>
                </a:solidFill>
              </a:rPr>
              <a:t>ini</a:t>
            </a:r>
            <a:r>
              <a:rPr lang="en-MY" sz="2700" dirty="0">
                <a:solidFill>
                  <a:prstClr val="black"/>
                </a:solidFill>
              </a:rPr>
              <a:t> </a:t>
            </a:r>
            <a:r>
              <a:rPr lang="en-MY" sz="2700" dirty="0" err="1">
                <a:solidFill>
                  <a:prstClr val="black"/>
                </a:solidFill>
              </a:rPr>
              <a:t>mengatakan</a:t>
            </a:r>
            <a:r>
              <a:rPr lang="en-MY" sz="2700" dirty="0">
                <a:solidFill>
                  <a:prstClr val="black"/>
                </a:solidFill>
              </a:rPr>
              <a:t> </a:t>
            </a:r>
            <a:r>
              <a:rPr lang="en-MY" sz="2700" dirty="0" err="1">
                <a:solidFill>
                  <a:prstClr val="black"/>
                </a:solidFill>
              </a:rPr>
              <a:t>fardhu</a:t>
            </a:r>
            <a:r>
              <a:rPr lang="en-MY" sz="2700" dirty="0">
                <a:solidFill>
                  <a:prstClr val="black"/>
                </a:solidFill>
              </a:rPr>
              <a:t> </a:t>
            </a:r>
            <a:r>
              <a:rPr lang="en-MY" sz="2700" dirty="0" err="1">
                <a:solidFill>
                  <a:prstClr val="black"/>
                </a:solidFill>
              </a:rPr>
              <a:t>dengan</a:t>
            </a:r>
            <a:r>
              <a:rPr lang="en-MY" sz="2700" dirty="0">
                <a:solidFill>
                  <a:prstClr val="black"/>
                </a:solidFill>
              </a:rPr>
              <a:t> </a:t>
            </a:r>
            <a:r>
              <a:rPr lang="en-MY" sz="2700" dirty="0" err="1">
                <a:solidFill>
                  <a:prstClr val="black"/>
                </a:solidFill>
              </a:rPr>
              <a:t>berkumur</a:t>
            </a:r>
            <a:r>
              <a:rPr lang="en-MY" sz="2700" dirty="0">
                <a:solidFill>
                  <a:prstClr val="black"/>
                </a:solidFill>
              </a:rPr>
              <a:t> </a:t>
            </a:r>
            <a:r>
              <a:rPr lang="en-MY" sz="2700" dirty="0" err="1">
                <a:solidFill>
                  <a:prstClr val="black"/>
                </a:solidFill>
              </a:rPr>
              <a:t>dan</a:t>
            </a:r>
            <a:r>
              <a:rPr lang="en-MY" sz="2700" dirty="0">
                <a:solidFill>
                  <a:prstClr val="black"/>
                </a:solidFill>
              </a:rPr>
              <a:t> </a:t>
            </a:r>
            <a:r>
              <a:rPr lang="en-MY" sz="2700" dirty="0" err="1">
                <a:solidFill>
                  <a:prstClr val="black"/>
                </a:solidFill>
              </a:rPr>
              <a:t>memasukkan</a:t>
            </a:r>
            <a:r>
              <a:rPr lang="en-MY" sz="2700" dirty="0">
                <a:solidFill>
                  <a:prstClr val="black"/>
                </a:solidFill>
              </a:rPr>
              <a:t> air </a:t>
            </a:r>
            <a:r>
              <a:rPr lang="en-MY" sz="2700" dirty="0" err="1">
                <a:solidFill>
                  <a:prstClr val="black"/>
                </a:solidFill>
              </a:rPr>
              <a:t>dlm</a:t>
            </a:r>
            <a:r>
              <a:rPr lang="en-MY" sz="2700" dirty="0">
                <a:solidFill>
                  <a:prstClr val="black"/>
                </a:solidFill>
              </a:rPr>
              <a:t> </a:t>
            </a:r>
            <a:r>
              <a:rPr lang="en-MY" sz="2700" dirty="0" err="1">
                <a:solidFill>
                  <a:prstClr val="black"/>
                </a:solidFill>
              </a:rPr>
              <a:t>hidung</a:t>
            </a:r>
            <a:r>
              <a:rPr lang="en-MY" sz="2700" dirty="0">
                <a:solidFill>
                  <a:prstClr val="black"/>
                </a:solidFill>
              </a:rPr>
              <a:t>  </a:t>
            </a:r>
            <a:r>
              <a:rPr lang="en-MY" sz="2700" dirty="0" err="1">
                <a:solidFill>
                  <a:prstClr val="black"/>
                </a:solidFill>
              </a:rPr>
              <a:t>karena</a:t>
            </a:r>
            <a:r>
              <a:rPr lang="en-MY" sz="2700" dirty="0">
                <a:solidFill>
                  <a:prstClr val="black"/>
                </a:solidFill>
              </a:rPr>
              <a:t> </a:t>
            </a:r>
            <a:r>
              <a:rPr lang="en-MY" sz="2700" dirty="0" err="1">
                <a:solidFill>
                  <a:prstClr val="black"/>
                </a:solidFill>
              </a:rPr>
              <a:t>dlm</a:t>
            </a:r>
            <a:r>
              <a:rPr lang="en-MY" sz="2700" dirty="0">
                <a:solidFill>
                  <a:prstClr val="black"/>
                </a:solidFill>
              </a:rPr>
              <a:t> </a:t>
            </a:r>
            <a:r>
              <a:rPr lang="en-MY" sz="2700" dirty="0" err="1">
                <a:solidFill>
                  <a:prstClr val="black"/>
                </a:solidFill>
              </a:rPr>
              <a:t>mulut</a:t>
            </a:r>
            <a:r>
              <a:rPr lang="en-MY" sz="2700" dirty="0">
                <a:solidFill>
                  <a:prstClr val="black"/>
                </a:solidFill>
              </a:rPr>
              <a:t> </a:t>
            </a:r>
            <a:r>
              <a:rPr lang="en-MY" sz="2700" dirty="0" err="1">
                <a:solidFill>
                  <a:prstClr val="black"/>
                </a:solidFill>
              </a:rPr>
              <a:t>dan</a:t>
            </a:r>
            <a:r>
              <a:rPr lang="en-MY" sz="2700" dirty="0">
                <a:solidFill>
                  <a:prstClr val="black"/>
                </a:solidFill>
              </a:rPr>
              <a:t> </a:t>
            </a:r>
            <a:r>
              <a:rPr lang="en-MY" sz="2700" dirty="0" err="1">
                <a:solidFill>
                  <a:prstClr val="black"/>
                </a:solidFill>
              </a:rPr>
              <a:t>dlm</a:t>
            </a:r>
            <a:r>
              <a:rPr lang="en-MY" sz="2700" dirty="0">
                <a:solidFill>
                  <a:prstClr val="black"/>
                </a:solidFill>
              </a:rPr>
              <a:t> </a:t>
            </a:r>
            <a:r>
              <a:rPr lang="en-MY" sz="2700" dirty="0" err="1">
                <a:solidFill>
                  <a:prstClr val="black"/>
                </a:solidFill>
              </a:rPr>
              <a:t>hidung</a:t>
            </a:r>
            <a:r>
              <a:rPr lang="en-MY" sz="2700" dirty="0">
                <a:solidFill>
                  <a:prstClr val="black"/>
                </a:solidFill>
              </a:rPr>
              <a:t> </a:t>
            </a:r>
            <a:r>
              <a:rPr lang="en-MY" sz="2700" dirty="0" err="1">
                <a:solidFill>
                  <a:prstClr val="black"/>
                </a:solidFill>
              </a:rPr>
              <a:t>dikira</a:t>
            </a:r>
            <a:r>
              <a:rPr lang="en-MY" sz="2700" dirty="0">
                <a:solidFill>
                  <a:prstClr val="black"/>
                </a:solidFill>
              </a:rPr>
              <a:t> </a:t>
            </a:r>
            <a:r>
              <a:rPr lang="en-MY" sz="2700" dirty="0" err="1">
                <a:solidFill>
                  <a:prstClr val="black"/>
                </a:solidFill>
              </a:rPr>
              <a:t>bahagian</a:t>
            </a:r>
            <a:r>
              <a:rPr lang="en-MY" sz="2700" dirty="0">
                <a:solidFill>
                  <a:prstClr val="black"/>
                </a:solidFill>
              </a:rPr>
              <a:t> </a:t>
            </a:r>
            <a:r>
              <a:rPr lang="en-MY" sz="2700" dirty="0" err="1">
                <a:solidFill>
                  <a:prstClr val="black"/>
                </a:solidFill>
              </a:rPr>
              <a:t>luar</a:t>
            </a:r>
            <a:r>
              <a:rPr lang="en-MY" sz="2700" dirty="0">
                <a:solidFill>
                  <a:prstClr val="black"/>
                </a:solidFill>
              </a:rPr>
              <a:t> </a:t>
            </a:r>
            <a:r>
              <a:rPr lang="en-MY" sz="2700" dirty="0" err="1">
                <a:solidFill>
                  <a:prstClr val="black"/>
                </a:solidFill>
              </a:rPr>
              <a:t>badan</a:t>
            </a:r>
            <a:r>
              <a:rPr lang="en-MY" sz="2700" dirty="0">
                <a:solidFill>
                  <a:prstClr val="black"/>
                </a:solidFill>
              </a:rPr>
              <a:t> </a:t>
            </a:r>
            <a:r>
              <a:rPr lang="en-MY" sz="2700" dirty="0" err="1">
                <a:solidFill>
                  <a:prstClr val="black"/>
                </a:solidFill>
              </a:rPr>
              <a:t>yg</a:t>
            </a:r>
            <a:r>
              <a:rPr lang="en-MY" sz="2700" dirty="0">
                <a:solidFill>
                  <a:prstClr val="black"/>
                </a:solidFill>
              </a:rPr>
              <a:t> </a:t>
            </a:r>
            <a:r>
              <a:rPr lang="en-MY" sz="2700" dirty="0" err="1">
                <a:solidFill>
                  <a:prstClr val="black"/>
                </a:solidFill>
              </a:rPr>
              <a:t>wajib</a:t>
            </a:r>
            <a:r>
              <a:rPr lang="en-MY" sz="2700" dirty="0">
                <a:solidFill>
                  <a:prstClr val="black"/>
                </a:solidFill>
              </a:rPr>
              <a:t> </a:t>
            </a:r>
            <a:r>
              <a:rPr lang="en-MY" sz="2700" dirty="0" err="1">
                <a:solidFill>
                  <a:prstClr val="black"/>
                </a:solidFill>
              </a:rPr>
              <a:t>sampai</a:t>
            </a:r>
            <a:r>
              <a:rPr lang="en-MY" sz="2700" dirty="0">
                <a:solidFill>
                  <a:prstClr val="black"/>
                </a:solidFill>
              </a:rPr>
              <a:t> air.</a:t>
            </a:r>
          </a:p>
          <a:p>
            <a:endParaRPr lang="en-MY" dirty="0"/>
          </a:p>
        </p:txBody>
      </p:sp>
    </p:spTree>
    <p:extLst>
      <p:ext uri="{BB962C8B-B14F-4D97-AF65-F5344CB8AC3E}">
        <p14:creationId xmlns:p14="http://schemas.microsoft.com/office/powerpoint/2010/main" val="3305753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a:t>Larangan</a:t>
            </a:r>
            <a:r>
              <a:rPr lang="en-MY" dirty="0"/>
              <a:t> </a:t>
            </a:r>
            <a:r>
              <a:rPr lang="en-MY" dirty="0" err="1"/>
              <a:t>Ketika</a:t>
            </a:r>
            <a:r>
              <a:rPr lang="en-MY" dirty="0"/>
              <a:t> </a:t>
            </a:r>
            <a:r>
              <a:rPr lang="en-MY" dirty="0" err="1"/>
              <a:t>Berjunub</a:t>
            </a:r>
            <a:endParaRPr lang="en-MY" dirty="0"/>
          </a:p>
        </p:txBody>
      </p:sp>
      <p:sp>
        <p:nvSpPr>
          <p:cNvPr id="3" name="Content Placeholder 2"/>
          <p:cNvSpPr>
            <a:spLocks noGrp="1"/>
          </p:cNvSpPr>
          <p:nvPr>
            <p:ph idx="1"/>
          </p:nvPr>
        </p:nvSpPr>
        <p:spPr/>
        <p:txBody>
          <a:bodyPr>
            <a:normAutofit/>
          </a:bodyPr>
          <a:lstStyle/>
          <a:p>
            <a:r>
              <a:rPr lang="en-MY" dirty="0" err="1">
                <a:solidFill>
                  <a:srgbClr val="FF0000"/>
                </a:solidFill>
              </a:rPr>
              <a:t>Memasuki</a:t>
            </a:r>
            <a:r>
              <a:rPr lang="en-MY" dirty="0">
                <a:solidFill>
                  <a:srgbClr val="FF0000"/>
                </a:solidFill>
              </a:rPr>
              <a:t> Masjid</a:t>
            </a:r>
          </a:p>
          <a:p>
            <a:pPr>
              <a:buFontTx/>
              <a:buChar char="-"/>
            </a:pPr>
            <a:r>
              <a:rPr lang="en-MY" dirty="0" err="1"/>
              <a:t>Melintas</a:t>
            </a:r>
            <a:r>
              <a:rPr lang="en-MY" dirty="0"/>
              <a:t> di </a:t>
            </a:r>
            <a:r>
              <a:rPr lang="en-MY" dirty="0" err="1"/>
              <a:t>dlm</a:t>
            </a:r>
            <a:r>
              <a:rPr lang="en-MY" dirty="0"/>
              <a:t> masjid </a:t>
            </a:r>
            <a:r>
              <a:rPr lang="en-MY" dirty="0" err="1"/>
              <a:t>tanpa</a:t>
            </a:r>
            <a:r>
              <a:rPr lang="en-MY" dirty="0"/>
              <a:t> </a:t>
            </a:r>
            <a:r>
              <a:rPr lang="en-MY" dirty="0" err="1"/>
              <a:t>berhenti</a:t>
            </a:r>
            <a:r>
              <a:rPr lang="en-MY" dirty="0"/>
              <a:t> </a:t>
            </a:r>
          </a:p>
          <a:p>
            <a:pPr>
              <a:buFontTx/>
              <a:buChar char="-"/>
            </a:pPr>
            <a:r>
              <a:rPr lang="en-MY" dirty="0" err="1"/>
              <a:t>Ini</a:t>
            </a:r>
            <a:r>
              <a:rPr lang="en-MY" dirty="0"/>
              <a:t> </a:t>
            </a:r>
            <a:r>
              <a:rPr lang="en-MY" dirty="0" err="1"/>
              <a:t>berdasarkan</a:t>
            </a:r>
            <a:r>
              <a:rPr lang="en-MY" dirty="0"/>
              <a:t> </a:t>
            </a:r>
            <a:r>
              <a:rPr lang="en-MY" dirty="0" err="1"/>
              <a:t>firman</a:t>
            </a:r>
            <a:r>
              <a:rPr lang="en-MY" dirty="0"/>
              <a:t> Allah:</a:t>
            </a:r>
          </a:p>
          <a:p>
            <a:pPr marL="0" indent="0" algn="ctr">
              <a:buNone/>
            </a:pPr>
            <a:r>
              <a:rPr lang="ar-JO" dirty="0"/>
              <a:t>وَلاَ جُنُباً إِلاَّ عَابِرِي سَبِيلٍ</a:t>
            </a:r>
            <a:endParaRPr lang="en-MY" dirty="0"/>
          </a:p>
          <a:p>
            <a:pPr marL="0" indent="0" algn="just">
              <a:buNone/>
            </a:pPr>
            <a:r>
              <a:rPr lang="en-MY" b="1" dirty="0" err="1"/>
              <a:t>Maksudnya</a:t>
            </a:r>
            <a:r>
              <a:rPr lang="en-MY" dirty="0"/>
              <a:t>: </a:t>
            </a:r>
            <a:r>
              <a:rPr lang="en-MY" i="1" dirty="0"/>
              <a:t>Dan </a:t>
            </a:r>
            <a:r>
              <a:rPr lang="en-MY" i="1" dirty="0" err="1"/>
              <a:t>janganlah</a:t>
            </a:r>
            <a:r>
              <a:rPr lang="en-MY" i="1" dirty="0"/>
              <a:t> pula [</a:t>
            </a:r>
            <a:r>
              <a:rPr lang="en-MY" i="1" dirty="0" err="1"/>
              <a:t>hampiri</a:t>
            </a:r>
            <a:r>
              <a:rPr lang="en-MY" i="1" dirty="0"/>
              <a:t> masjid] </a:t>
            </a:r>
            <a:r>
              <a:rPr lang="en-MY" i="1" dirty="0" err="1"/>
              <a:t>sedang</a:t>
            </a:r>
            <a:r>
              <a:rPr lang="en-MY" i="1" dirty="0"/>
              <a:t> </a:t>
            </a:r>
            <a:r>
              <a:rPr lang="en-MY" i="1" dirty="0" err="1"/>
              <a:t>kamu</a:t>
            </a:r>
            <a:r>
              <a:rPr lang="en-MY" i="1" dirty="0"/>
              <a:t> </a:t>
            </a:r>
            <a:r>
              <a:rPr lang="en-MY" i="1" dirty="0" err="1"/>
              <a:t>dalam</a:t>
            </a:r>
            <a:r>
              <a:rPr lang="en-MY" i="1" dirty="0"/>
              <a:t> </a:t>
            </a:r>
            <a:r>
              <a:rPr lang="en-MY" i="1" dirty="0" err="1"/>
              <a:t>keadaan</a:t>
            </a:r>
            <a:r>
              <a:rPr lang="en-MY" i="1" dirty="0"/>
              <a:t> </a:t>
            </a:r>
            <a:r>
              <a:rPr lang="en-MY" i="1" dirty="0" err="1"/>
              <a:t>junub</a:t>
            </a:r>
            <a:r>
              <a:rPr lang="en-MY" i="1" dirty="0"/>
              <a:t> (</a:t>
            </a:r>
            <a:r>
              <a:rPr lang="en-MY" i="1" dirty="0" err="1"/>
              <a:t>berhadas</a:t>
            </a:r>
            <a:r>
              <a:rPr lang="en-MY" i="1" dirty="0"/>
              <a:t> </a:t>
            </a:r>
            <a:r>
              <a:rPr lang="en-MY" i="1" dirty="0" err="1"/>
              <a:t>besar</a:t>
            </a:r>
            <a:r>
              <a:rPr lang="en-MY" i="1" dirty="0"/>
              <a:t>), </a:t>
            </a:r>
            <a:r>
              <a:rPr lang="en-MY" i="1" dirty="0" err="1"/>
              <a:t>kecuali</a:t>
            </a:r>
            <a:r>
              <a:rPr lang="en-MY" i="1" dirty="0"/>
              <a:t> </a:t>
            </a:r>
            <a:r>
              <a:rPr lang="en-MY" i="1" dirty="0" err="1"/>
              <a:t>kamu</a:t>
            </a:r>
            <a:r>
              <a:rPr lang="en-MY" i="1" dirty="0"/>
              <a:t> </a:t>
            </a:r>
            <a:r>
              <a:rPr lang="en-MY" i="1" dirty="0" err="1"/>
              <a:t>hendak</a:t>
            </a:r>
            <a:r>
              <a:rPr lang="en-MY" i="1" dirty="0"/>
              <a:t> </a:t>
            </a:r>
            <a:r>
              <a:rPr lang="en-MY" i="1" dirty="0" err="1"/>
              <a:t>melintas</a:t>
            </a:r>
            <a:r>
              <a:rPr lang="en-MY" i="1" dirty="0"/>
              <a:t> </a:t>
            </a:r>
            <a:r>
              <a:rPr lang="en-MY" i="1" dirty="0" err="1"/>
              <a:t>sahaja</a:t>
            </a:r>
            <a:r>
              <a:rPr lang="en-MY" b="1" dirty="0"/>
              <a:t>. (an-</a:t>
            </a:r>
            <a:r>
              <a:rPr lang="en-MY" b="1" dirty="0" err="1"/>
              <a:t>Nisa</a:t>
            </a:r>
            <a:r>
              <a:rPr lang="en-MY" b="1" dirty="0"/>
              <a:t>: 43)</a:t>
            </a:r>
          </a:p>
        </p:txBody>
      </p:sp>
    </p:spTree>
    <p:extLst>
      <p:ext uri="{BB962C8B-B14F-4D97-AF65-F5344CB8AC3E}">
        <p14:creationId xmlns:p14="http://schemas.microsoft.com/office/powerpoint/2010/main" val="602874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r>
              <a:rPr lang="en-MY" dirty="0" err="1">
                <a:solidFill>
                  <a:srgbClr val="FF0000"/>
                </a:solidFill>
              </a:rPr>
              <a:t>Membaca</a:t>
            </a:r>
            <a:r>
              <a:rPr lang="en-MY" dirty="0">
                <a:solidFill>
                  <a:srgbClr val="FF0000"/>
                </a:solidFill>
              </a:rPr>
              <a:t> al-Quran</a:t>
            </a:r>
          </a:p>
          <a:p>
            <a:pPr>
              <a:buFontTx/>
              <a:buChar char="-"/>
            </a:pPr>
            <a:r>
              <a:rPr lang="en-MY" dirty="0" err="1"/>
              <a:t>menurut</a:t>
            </a:r>
            <a:r>
              <a:rPr lang="en-MY" dirty="0"/>
              <a:t> </a:t>
            </a:r>
            <a:r>
              <a:rPr lang="en-MY" dirty="0" err="1"/>
              <a:t>jumhur</a:t>
            </a:r>
            <a:r>
              <a:rPr lang="en-MY" dirty="0"/>
              <a:t> </a:t>
            </a:r>
            <a:r>
              <a:rPr lang="en-MY" dirty="0" err="1"/>
              <a:t>ulama</a:t>
            </a:r>
            <a:r>
              <a:rPr lang="en-MY" dirty="0"/>
              <a:t>, orang </a:t>
            </a:r>
            <a:r>
              <a:rPr lang="en-MY" dirty="0" err="1"/>
              <a:t>yg</a:t>
            </a:r>
            <a:r>
              <a:rPr lang="en-MY" dirty="0"/>
              <a:t> </a:t>
            </a:r>
            <a:r>
              <a:rPr lang="en-MY" dirty="0" err="1"/>
              <a:t>berjunub</a:t>
            </a:r>
            <a:r>
              <a:rPr lang="en-MY" dirty="0"/>
              <a:t> </a:t>
            </a:r>
            <a:r>
              <a:rPr lang="en-MY" dirty="0" err="1"/>
              <a:t>dilarang</a:t>
            </a:r>
            <a:r>
              <a:rPr lang="en-MY" dirty="0"/>
              <a:t> </a:t>
            </a:r>
            <a:r>
              <a:rPr lang="en-MY" dirty="0" err="1"/>
              <a:t>membaca</a:t>
            </a:r>
            <a:r>
              <a:rPr lang="en-MY" dirty="0"/>
              <a:t> </a:t>
            </a:r>
            <a:r>
              <a:rPr lang="en-MY" dirty="0" err="1"/>
              <a:t>apa</a:t>
            </a:r>
            <a:r>
              <a:rPr lang="en-MY" dirty="0"/>
              <a:t> pun </a:t>
            </a:r>
            <a:r>
              <a:rPr lang="en-MY" dirty="0" err="1"/>
              <a:t>dari</a:t>
            </a:r>
            <a:r>
              <a:rPr lang="en-MY" dirty="0"/>
              <a:t> al-Quran.</a:t>
            </a:r>
          </a:p>
          <a:p>
            <a:pPr>
              <a:buFontTx/>
              <a:buChar char="-"/>
            </a:pPr>
            <a:r>
              <a:rPr lang="en-MY" dirty="0" err="1">
                <a:solidFill>
                  <a:srgbClr val="92D050"/>
                </a:solidFill>
              </a:rPr>
              <a:t>Setengah</a:t>
            </a:r>
            <a:r>
              <a:rPr lang="en-MY" dirty="0">
                <a:solidFill>
                  <a:srgbClr val="92D050"/>
                </a:solidFill>
              </a:rPr>
              <a:t> </a:t>
            </a:r>
            <a:r>
              <a:rPr lang="en-MY" dirty="0" err="1">
                <a:solidFill>
                  <a:srgbClr val="92D050"/>
                </a:solidFill>
              </a:rPr>
              <a:t>ulama</a:t>
            </a:r>
            <a:r>
              <a:rPr lang="en-MY" dirty="0">
                <a:solidFill>
                  <a:srgbClr val="92D050"/>
                </a:solidFill>
              </a:rPr>
              <a:t> </a:t>
            </a:r>
            <a:r>
              <a:rPr lang="en-MY" dirty="0" err="1">
                <a:solidFill>
                  <a:srgbClr val="92D050"/>
                </a:solidFill>
              </a:rPr>
              <a:t>sprt</a:t>
            </a:r>
            <a:r>
              <a:rPr lang="en-MY" dirty="0">
                <a:solidFill>
                  <a:srgbClr val="92D050"/>
                </a:solidFill>
              </a:rPr>
              <a:t> </a:t>
            </a:r>
            <a:r>
              <a:rPr lang="en-MY" dirty="0" err="1">
                <a:solidFill>
                  <a:srgbClr val="92D050"/>
                </a:solidFill>
              </a:rPr>
              <a:t>Sa’id</a:t>
            </a:r>
            <a:r>
              <a:rPr lang="en-MY" dirty="0">
                <a:solidFill>
                  <a:srgbClr val="92D050"/>
                </a:solidFill>
              </a:rPr>
              <a:t> bin </a:t>
            </a:r>
            <a:r>
              <a:rPr lang="en-MY" dirty="0" err="1">
                <a:solidFill>
                  <a:srgbClr val="92D050"/>
                </a:solidFill>
              </a:rPr>
              <a:t>Musayyab</a:t>
            </a:r>
            <a:r>
              <a:rPr lang="en-MY" dirty="0">
                <a:solidFill>
                  <a:srgbClr val="92D050"/>
                </a:solidFill>
              </a:rPr>
              <a:t>:</a:t>
            </a:r>
          </a:p>
          <a:p>
            <a:pPr marL="0" indent="0">
              <a:buNone/>
            </a:pPr>
            <a:r>
              <a:rPr lang="en-MY" dirty="0" err="1"/>
              <a:t>Mengharuskan</a:t>
            </a:r>
            <a:r>
              <a:rPr lang="en-MY" dirty="0"/>
              <a:t> </a:t>
            </a:r>
            <a:r>
              <a:rPr lang="en-MY" dirty="0" err="1"/>
              <a:t>kpd</a:t>
            </a:r>
            <a:r>
              <a:rPr lang="en-MY" dirty="0"/>
              <a:t> org </a:t>
            </a:r>
            <a:r>
              <a:rPr lang="en-MY" dirty="0" err="1"/>
              <a:t>yg</a:t>
            </a:r>
            <a:r>
              <a:rPr lang="en-MY" dirty="0"/>
              <a:t> </a:t>
            </a:r>
            <a:r>
              <a:rPr lang="en-MY" dirty="0" err="1"/>
              <a:t>berjunub,membaca</a:t>
            </a:r>
            <a:r>
              <a:rPr lang="en-MY" dirty="0"/>
              <a:t> al-Quran </a:t>
            </a:r>
            <a:r>
              <a:rPr lang="en-MY" dirty="0" err="1"/>
              <a:t>berada</a:t>
            </a:r>
            <a:r>
              <a:rPr lang="en-MY" dirty="0"/>
              <a:t> </a:t>
            </a:r>
            <a:r>
              <a:rPr lang="en-MY" dirty="0" err="1"/>
              <a:t>dlm</a:t>
            </a:r>
            <a:r>
              <a:rPr lang="en-MY" dirty="0"/>
              <a:t> </a:t>
            </a:r>
            <a:r>
              <a:rPr lang="en-MY" dirty="0" err="1"/>
              <a:t>hafalannya</a:t>
            </a:r>
            <a:r>
              <a:rPr lang="en-MY" dirty="0"/>
              <a:t> </a:t>
            </a:r>
            <a:r>
              <a:rPr lang="en-MY" dirty="0" err="1"/>
              <a:t>dan</a:t>
            </a:r>
            <a:r>
              <a:rPr lang="en-MY" dirty="0"/>
              <a:t> </a:t>
            </a:r>
            <a:r>
              <a:rPr lang="en-MY" dirty="0" err="1"/>
              <a:t>tidak</a:t>
            </a:r>
            <a:r>
              <a:rPr lang="en-MY" dirty="0"/>
              <a:t> </a:t>
            </a:r>
            <a:r>
              <a:rPr lang="en-MY" dirty="0" err="1"/>
              <a:t>menyentuhnya</a:t>
            </a:r>
            <a:endParaRPr lang="en-MY" dirty="0"/>
          </a:p>
        </p:txBody>
      </p:sp>
    </p:spTree>
    <p:extLst>
      <p:ext uri="{BB962C8B-B14F-4D97-AF65-F5344CB8AC3E}">
        <p14:creationId xmlns:p14="http://schemas.microsoft.com/office/powerpoint/2010/main" val="11060926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a:t>Menyapu</a:t>
            </a:r>
            <a:r>
              <a:rPr lang="en-MY" dirty="0"/>
              <a:t> </a:t>
            </a:r>
            <a:r>
              <a:rPr lang="en-MY" dirty="0" err="1"/>
              <a:t>Khuf</a:t>
            </a:r>
            <a:endParaRPr lang="en-MY" dirty="0"/>
          </a:p>
        </p:txBody>
      </p:sp>
      <p:sp>
        <p:nvSpPr>
          <p:cNvPr id="3" name="Content Placeholder 2"/>
          <p:cNvSpPr>
            <a:spLocks noGrp="1"/>
          </p:cNvSpPr>
          <p:nvPr>
            <p:ph idx="1"/>
          </p:nvPr>
        </p:nvSpPr>
        <p:spPr/>
        <p:txBody>
          <a:bodyPr>
            <a:normAutofit fontScale="92500" lnSpcReduction="20000"/>
          </a:bodyPr>
          <a:lstStyle/>
          <a:p>
            <a:r>
              <a:rPr lang="en-MY" dirty="0" err="1"/>
              <a:t>Menyapu</a:t>
            </a:r>
            <a:r>
              <a:rPr lang="en-MY" dirty="0"/>
              <a:t> </a:t>
            </a:r>
            <a:r>
              <a:rPr lang="en-MY" dirty="0" err="1"/>
              <a:t>dua</a:t>
            </a:r>
            <a:r>
              <a:rPr lang="en-MY" dirty="0"/>
              <a:t> </a:t>
            </a:r>
            <a:r>
              <a:rPr lang="en-MY" dirty="0" err="1"/>
              <a:t>khuf</a:t>
            </a:r>
            <a:r>
              <a:rPr lang="en-MY" dirty="0"/>
              <a:t> </a:t>
            </a:r>
            <a:r>
              <a:rPr lang="en-MY" dirty="0" err="1"/>
              <a:t>telah</a:t>
            </a:r>
            <a:r>
              <a:rPr lang="en-MY" dirty="0"/>
              <a:t> </a:t>
            </a:r>
            <a:r>
              <a:rPr lang="en-MY" dirty="0" err="1"/>
              <a:t>ditetapkan</a:t>
            </a:r>
            <a:r>
              <a:rPr lang="en-MY" dirty="0"/>
              <a:t> </a:t>
            </a:r>
            <a:r>
              <a:rPr lang="en-MY" dirty="0" err="1"/>
              <a:t>dalam</a:t>
            </a:r>
            <a:r>
              <a:rPr lang="en-MY" dirty="0"/>
              <a:t> al-</a:t>
            </a:r>
            <a:r>
              <a:rPr lang="en-MY" dirty="0" err="1"/>
              <a:t>sunnah</a:t>
            </a:r>
            <a:r>
              <a:rPr lang="en-MY" dirty="0"/>
              <a:t>. </a:t>
            </a:r>
            <a:r>
              <a:rPr lang="en-MY" dirty="0" err="1"/>
              <a:t>Daripada</a:t>
            </a:r>
            <a:r>
              <a:rPr lang="en-MY" dirty="0"/>
              <a:t> </a:t>
            </a:r>
            <a:r>
              <a:rPr lang="en-MY" dirty="0" err="1"/>
              <a:t>Sa’ad</a:t>
            </a:r>
            <a:r>
              <a:rPr lang="en-MY" dirty="0"/>
              <a:t> bin </a:t>
            </a:r>
            <a:r>
              <a:rPr lang="en-MY" dirty="0" err="1"/>
              <a:t>Abi</a:t>
            </a:r>
            <a:r>
              <a:rPr lang="en-MY" dirty="0"/>
              <a:t> </a:t>
            </a:r>
            <a:r>
              <a:rPr lang="en-MY" dirty="0" err="1"/>
              <a:t>Waqas</a:t>
            </a:r>
            <a:r>
              <a:rPr lang="en-MY" dirty="0"/>
              <a:t> RA: </a:t>
            </a:r>
          </a:p>
          <a:p>
            <a:r>
              <a:rPr lang="ar-DZ" dirty="0"/>
              <a:t>أن النبي (ص) مسح الخفين </a:t>
            </a:r>
          </a:p>
          <a:p>
            <a:pPr marL="0" indent="0">
              <a:buNone/>
            </a:pPr>
            <a:r>
              <a:rPr lang="ar-DZ" dirty="0"/>
              <a:t>رواهالبيهقى</a:t>
            </a:r>
          </a:p>
          <a:p>
            <a:pPr marL="0" indent="0">
              <a:buNone/>
            </a:pPr>
            <a:r>
              <a:rPr lang="en-MY" dirty="0" err="1"/>
              <a:t>Maksudnya</a:t>
            </a:r>
            <a:r>
              <a:rPr lang="en-MY" dirty="0"/>
              <a:t>: “ </a:t>
            </a:r>
            <a:r>
              <a:rPr lang="en-MY" i="1" dirty="0" err="1"/>
              <a:t>Bahawa</a:t>
            </a:r>
            <a:r>
              <a:rPr lang="en-MY" i="1" dirty="0"/>
              <a:t> </a:t>
            </a:r>
            <a:r>
              <a:rPr lang="en-MY" i="1" dirty="0" err="1"/>
              <a:t>Nabi</a:t>
            </a:r>
            <a:r>
              <a:rPr lang="en-MY" i="1" dirty="0"/>
              <a:t> SAW </a:t>
            </a:r>
            <a:r>
              <a:rPr lang="en-MY" i="1" dirty="0" err="1"/>
              <a:t>telah</a:t>
            </a:r>
            <a:r>
              <a:rPr lang="en-MY" i="1" dirty="0"/>
              <a:t> </a:t>
            </a:r>
            <a:r>
              <a:rPr lang="en-MY" i="1" dirty="0" err="1"/>
              <a:t>menyapu</a:t>
            </a:r>
            <a:r>
              <a:rPr lang="en-MY" i="1" dirty="0"/>
              <a:t> di </a:t>
            </a:r>
            <a:r>
              <a:rPr lang="en-MY" i="1" dirty="0" err="1"/>
              <a:t>atas</a:t>
            </a:r>
            <a:r>
              <a:rPr lang="en-MY" i="1" dirty="0"/>
              <a:t> </a:t>
            </a:r>
            <a:r>
              <a:rPr lang="en-MY" i="1" dirty="0" err="1"/>
              <a:t>dua</a:t>
            </a:r>
            <a:r>
              <a:rPr lang="en-MY" i="1" dirty="0"/>
              <a:t> </a:t>
            </a:r>
            <a:r>
              <a:rPr lang="en-MY" i="1" dirty="0" err="1"/>
              <a:t>khuf</a:t>
            </a:r>
            <a:r>
              <a:rPr lang="en-MY" dirty="0"/>
              <a:t>.”</a:t>
            </a:r>
          </a:p>
          <a:p>
            <a:pPr marL="0" indent="0">
              <a:buNone/>
            </a:pPr>
            <a:endParaRPr lang="en-MY" dirty="0"/>
          </a:p>
          <a:p>
            <a:pPr marL="0" indent="0">
              <a:buNone/>
            </a:pPr>
            <a:r>
              <a:rPr lang="en-MY" dirty="0" err="1"/>
              <a:t>Menyapu</a:t>
            </a:r>
            <a:r>
              <a:rPr lang="en-MY" dirty="0"/>
              <a:t> </a:t>
            </a:r>
            <a:r>
              <a:rPr lang="en-MY" dirty="0" err="1"/>
              <a:t>dua</a:t>
            </a:r>
            <a:r>
              <a:rPr lang="en-MY" dirty="0"/>
              <a:t> </a:t>
            </a:r>
            <a:r>
              <a:rPr lang="en-MY" dirty="0" err="1"/>
              <a:t>khuf</a:t>
            </a:r>
            <a:r>
              <a:rPr lang="en-MY" dirty="0"/>
              <a:t> </a:t>
            </a:r>
            <a:r>
              <a:rPr lang="en-MY" dirty="0" err="1"/>
              <a:t>adalah</a:t>
            </a:r>
            <a:r>
              <a:rPr lang="en-MY" dirty="0"/>
              <a:t> </a:t>
            </a:r>
            <a:r>
              <a:rPr lang="en-MY" dirty="0" err="1"/>
              <a:t>satu</a:t>
            </a:r>
            <a:r>
              <a:rPr lang="en-MY" dirty="0"/>
              <a:t> </a:t>
            </a:r>
            <a:r>
              <a:rPr lang="en-MY" dirty="0" err="1"/>
              <a:t>rukhsah</a:t>
            </a:r>
            <a:r>
              <a:rPr lang="en-MY" dirty="0"/>
              <a:t> (</a:t>
            </a:r>
            <a:r>
              <a:rPr lang="en-MY" dirty="0" err="1"/>
              <a:t>kelonggaran</a:t>
            </a:r>
            <a:r>
              <a:rPr lang="en-MY" dirty="0"/>
              <a:t>) </a:t>
            </a:r>
            <a:r>
              <a:rPr lang="en-MY" dirty="0" err="1"/>
              <a:t>kepada</a:t>
            </a:r>
            <a:r>
              <a:rPr lang="en-MY" dirty="0"/>
              <a:t> </a:t>
            </a:r>
            <a:r>
              <a:rPr lang="en-MY" dirty="0" err="1"/>
              <a:t>lelaki</a:t>
            </a:r>
            <a:r>
              <a:rPr lang="en-MY" dirty="0"/>
              <a:t> </a:t>
            </a:r>
            <a:r>
              <a:rPr lang="en-MY" dirty="0" err="1"/>
              <a:t>dan</a:t>
            </a:r>
            <a:r>
              <a:rPr lang="en-MY" dirty="0"/>
              <a:t> </a:t>
            </a:r>
            <a:r>
              <a:rPr lang="en-MY" dirty="0" err="1"/>
              <a:t>wanita</a:t>
            </a:r>
            <a:r>
              <a:rPr lang="en-MY" dirty="0"/>
              <a:t> </a:t>
            </a:r>
            <a:r>
              <a:rPr lang="en-MY" dirty="0" err="1"/>
              <a:t>dlm</a:t>
            </a:r>
            <a:r>
              <a:rPr lang="en-MY" dirty="0"/>
              <a:t> </a:t>
            </a:r>
            <a:r>
              <a:rPr lang="en-MY" dirty="0" err="1"/>
              <a:t>musafir</a:t>
            </a:r>
            <a:r>
              <a:rPr lang="en-MY" dirty="0"/>
              <a:t> </a:t>
            </a:r>
            <a:r>
              <a:rPr lang="en-MY" dirty="0" err="1"/>
              <a:t>dan</a:t>
            </a:r>
            <a:r>
              <a:rPr lang="en-MY" dirty="0"/>
              <a:t> </a:t>
            </a:r>
            <a:r>
              <a:rPr lang="en-MY" dirty="0" err="1"/>
              <a:t>dlm</a:t>
            </a:r>
            <a:r>
              <a:rPr lang="en-MY" dirty="0"/>
              <a:t> </a:t>
            </a:r>
            <a:r>
              <a:rPr lang="en-MY" dirty="0" err="1"/>
              <a:t>keadaan</a:t>
            </a:r>
            <a:r>
              <a:rPr lang="en-MY" dirty="0"/>
              <a:t> </a:t>
            </a:r>
            <a:r>
              <a:rPr lang="en-MY" dirty="0" err="1"/>
              <a:t>tidak</a:t>
            </a:r>
            <a:r>
              <a:rPr lang="en-MY" dirty="0"/>
              <a:t> </a:t>
            </a:r>
            <a:r>
              <a:rPr lang="en-MY" dirty="0" err="1"/>
              <a:t>musafir</a:t>
            </a:r>
            <a:r>
              <a:rPr lang="en-MY" dirty="0"/>
              <a:t>.</a:t>
            </a:r>
          </a:p>
        </p:txBody>
      </p:sp>
    </p:spTree>
    <p:extLst>
      <p:ext uri="{BB962C8B-B14F-4D97-AF65-F5344CB8AC3E}">
        <p14:creationId xmlns:p14="http://schemas.microsoft.com/office/powerpoint/2010/main" val="2486750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a:t>Menyapu</a:t>
            </a:r>
            <a:r>
              <a:rPr lang="en-MY" dirty="0"/>
              <a:t> di </a:t>
            </a:r>
            <a:r>
              <a:rPr lang="en-MY" dirty="0" err="1"/>
              <a:t>atas</a:t>
            </a:r>
            <a:r>
              <a:rPr lang="en-MY" dirty="0"/>
              <a:t> </a:t>
            </a:r>
            <a:r>
              <a:rPr lang="en-MY" dirty="0" err="1"/>
              <a:t>khuf</a:t>
            </a:r>
            <a:r>
              <a:rPr lang="en-MY" dirty="0"/>
              <a:t> yang </a:t>
            </a:r>
            <a:r>
              <a:rPr lang="en-MY" dirty="0" err="1"/>
              <a:t>robek</a:t>
            </a:r>
            <a:endParaRPr lang="en-MY" dirty="0"/>
          </a:p>
        </p:txBody>
      </p:sp>
      <p:sp>
        <p:nvSpPr>
          <p:cNvPr id="3" name="Content Placeholder 2"/>
          <p:cNvSpPr>
            <a:spLocks noGrp="1"/>
          </p:cNvSpPr>
          <p:nvPr>
            <p:ph idx="1"/>
          </p:nvPr>
        </p:nvSpPr>
        <p:spPr/>
        <p:txBody>
          <a:bodyPr/>
          <a:lstStyle/>
          <a:p>
            <a:r>
              <a:rPr lang="en-MY" dirty="0" err="1"/>
              <a:t>Khuf</a:t>
            </a:r>
            <a:r>
              <a:rPr lang="en-MY" dirty="0"/>
              <a:t> </a:t>
            </a:r>
            <a:r>
              <a:rPr lang="en-MY" dirty="0" err="1"/>
              <a:t>yg</a:t>
            </a:r>
            <a:r>
              <a:rPr lang="en-MY" dirty="0"/>
              <a:t> </a:t>
            </a:r>
            <a:r>
              <a:rPr lang="en-MY" dirty="0" err="1"/>
              <a:t>terkoyak</a:t>
            </a:r>
            <a:r>
              <a:rPr lang="en-MY" dirty="0"/>
              <a:t> </a:t>
            </a:r>
            <a:r>
              <a:rPr lang="en-MY" dirty="0" err="1"/>
              <a:t>atau</a:t>
            </a:r>
            <a:r>
              <a:rPr lang="en-MY" dirty="0"/>
              <a:t> </a:t>
            </a:r>
            <a:r>
              <a:rPr lang="en-MY" dirty="0" err="1"/>
              <a:t>hanya</a:t>
            </a:r>
            <a:r>
              <a:rPr lang="en-MY" dirty="0"/>
              <a:t> </a:t>
            </a:r>
            <a:r>
              <a:rPr lang="en-MY" dirty="0" err="1"/>
              <a:t>boleh</a:t>
            </a:r>
            <a:r>
              <a:rPr lang="en-MY" dirty="0"/>
              <a:t> </a:t>
            </a:r>
            <a:r>
              <a:rPr lang="en-MY" dirty="0" err="1"/>
              <a:t>menutupi</a:t>
            </a:r>
            <a:r>
              <a:rPr lang="en-MY" dirty="0"/>
              <a:t> </a:t>
            </a:r>
            <a:r>
              <a:rPr lang="en-MY" dirty="0" err="1"/>
              <a:t>kurang</a:t>
            </a:r>
            <a:r>
              <a:rPr lang="en-MY" dirty="0"/>
              <a:t> </a:t>
            </a:r>
            <a:r>
              <a:rPr lang="en-MY" dirty="0" err="1"/>
              <a:t>daripada</a:t>
            </a:r>
            <a:r>
              <a:rPr lang="en-MY" dirty="0"/>
              <a:t> </a:t>
            </a:r>
            <a:r>
              <a:rPr lang="en-MY" dirty="0" err="1"/>
              <a:t>kadar</a:t>
            </a:r>
            <a:r>
              <a:rPr lang="en-MY" dirty="0"/>
              <a:t> </a:t>
            </a:r>
            <a:r>
              <a:rPr lang="en-MY" dirty="0" err="1"/>
              <a:t>yg</a:t>
            </a:r>
            <a:r>
              <a:rPr lang="en-MY" dirty="0"/>
              <a:t> </a:t>
            </a:r>
            <a:r>
              <a:rPr lang="en-MY" dirty="0" err="1"/>
              <a:t>diwajibkan</a:t>
            </a:r>
            <a:r>
              <a:rPr lang="en-MY" dirty="0"/>
              <a:t> </a:t>
            </a:r>
            <a:r>
              <a:rPr lang="en-MY" dirty="0" err="1"/>
              <a:t>membasuh</a:t>
            </a:r>
            <a:r>
              <a:rPr lang="en-MY" dirty="0"/>
              <a:t> </a:t>
            </a:r>
            <a:r>
              <a:rPr lang="en-MY" dirty="0" err="1"/>
              <a:t>dua</a:t>
            </a:r>
            <a:r>
              <a:rPr lang="en-MY" dirty="0"/>
              <a:t> kaki, </a:t>
            </a:r>
            <a:r>
              <a:rPr lang="en-MY" dirty="0" err="1"/>
              <a:t>keharusan</a:t>
            </a:r>
            <a:r>
              <a:rPr lang="en-MY" dirty="0"/>
              <a:t> </a:t>
            </a:r>
            <a:r>
              <a:rPr lang="en-MY" dirty="0" err="1"/>
              <a:t>menyapunya</a:t>
            </a:r>
            <a:r>
              <a:rPr lang="en-MY" dirty="0"/>
              <a:t> </a:t>
            </a:r>
            <a:r>
              <a:rPr lang="en-MY" dirty="0" err="1"/>
              <a:t>khilaf</a:t>
            </a:r>
            <a:r>
              <a:rPr lang="en-MY" dirty="0"/>
              <a:t> </a:t>
            </a:r>
            <a:r>
              <a:rPr lang="en-MY" dirty="0" err="1"/>
              <a:t>dikalangan</a:t>
            </a:r>
            <a:r>
              <a:rPr lang="en-MY" dirty="0"/>
              <a:t> </a:t>
            </a:r>
            <a:r>
              <a:rPr lang="en-MY" dirty="0" err="1"/>
              <a:t>mazhab</a:t>
            </a:r>
            <a:r>
              <a:rPr lang="en-MY" dirty="0"/>
              <a:t>.</a:t>
            </a:r>
          </a:p>
          <a:p>
            <a:endParaRPr lang="en-MY" dirty="0"/>
          </a:p>
        </p:txBody>
      </p:sp>
      <p:sp>
        <p:nvSpPr>
          <p:cNvPr id="4" name="Oval 3"/>
          <p:cNvSpPr/>
          <p:nvPr/>
        </p:nvSpPr>
        <p:spPr>
          <a:xfrm>
            <a:off x="395536" y="4113076"/>
            <a:ext cx="3024336" cy="187220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MY" dirty="0"/>
              <a:t>al-</a:t>
            </a:r>
            <a:r>
              <a:rPr lang="en-MY" dirty="0" err="1"/>
              <a:t>Syafi’iyyah</a:t>
            </a:r>
            <a:r>
              <a:rPr lang="en-MY" dirty="0"/>
              <a:t> &amp; al-</a:t>
            </a:r>
            <a:r>
              <a:rPr lang="en-MY" dirty="0" err="1"/>
              <a:t>Hanbali</a:t>
            </a:r>
            <a:r>
              <a:rPr lang="en-MY" dirty="0"/>
              <a:t>: </a:t>
            </a:r>
            <a:r>
              <a:rPr lang="en-MY" dirty="0" err="1"/>
              <a:t>tidak</a:t>
            </a:r>
            <a:r>
              <a:rPr lang="en-MY" dirty="0"/>
              <a:t> </a:t>
            </a:r>
            <a:r>
              <a:rPr lang="en-MY" dirty="0" err="1"/>
              <a:t>harus</a:t>
            </a:r>
            <a:r>
              <a:rPr lang="en-MY" dirty="0"/>
              <a:t> </a:t>
            </a:r>
            <a:r>
              <a:rPr lang="en-MY" dirty="0" err="1"/>
              <a:t>menyapunya</a:t>
            </a:r>
            <a:r>
              <a:rPr lang="en-MY" dirty="0"/>
              <a:t> </a:t>
            </a:r>
            <a:r>
              <a:rPr lang="en-MY" dirty="0" err="1"/>
              <a:t>walaupun</a:t>
            </a:r>
            <a:r>
              <a:rPr lang="en-MY" dirty="0"/>
              <a:t> </a:t>
            </a:r>
            <a:r>
              <a:rPr lang="en-MY" dirty="0" err="1"/>
              <a:t>ia</a:t>
            </a:r>
            <a:r>
              <a:rPr lang="en-MY" dirty="0"/>
              <a:t> </a:t>
            </a:r>
            <a:r>
              <a:rPr lang="en-MY" dirty="0" err="1"/>
              <a:t>kurang</a:t>
            </a:r>
            <a:r>
              <a:rPr lang="en-MY" dirty="0"/>
              <a:t> </a:t>
            </a:r>
            <a:r>
              <a:rPr lang="en-MY" dirty="0" err="1"/>
              <a:t>sedikit</a:t>
            </a:r>
            <a:r>
              <a:rPr lang="en-MY" dirty="0"/>
              <a:t>.</a:t>
            </a:r>
          </a:p>
        </p:txBody>
      </p:sp>
      <p:sp>
        <p:nvSpPr>
          <p:cNvPr id="5" name="Oval 4"/>
          <p:cNvSpPr/>
          <p:nvPr/>
        </p:nvSpPr>
        <p:spPr>
          <a:xfrm>
            <a:off x="3707904" y="3792446"/>
            <a:ext cx="2088232" cy="223971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MY" dirty="0"/>
              <a:t>Al-</a:t>
            </a:r>
            <a:r>
              <a:rPr lang="en-MY" dirty="0" err="1"/>
              <a:t>Hanafiyah</a:t>
            </a:r>
            <a:r>
              <a:rPr lang="en-MY" dirty="0"/>
              <a:t>: </a:t>
            </a:r>
            <a:r>
              <a:rPr lang="en-MY" dirty="0" err="1"/>
              <a:t>dimaafkan</a:t>
            </a:r>
            <a:r>
              <a:rPr lang="en-MY" dirty="0"/>
              <a:t> </a:t>
            </a:r>
            <a:r>
              <a:rPr lang="en-MY" dirty="0" err="1"/>
              <a:t>jika</a:t>
            </a:r>
            <a:r>
              <a:rPr lang="en-MY" dirty="0"/>
              <a:t> </a:t>
            </a:r>
            <a:r>
              <a:rPr lang="en-MY" dirty="0" err="1"/>
              <a:t>yg</a:t>
            </a:r>
            <a:r>
              <a:rPr lang="en-MY" dirty="0"/>
              <a:t> </a:t>
            </a:r>
            <a:r>
              <a:rPr lang="en-MY" dirty="0" err="1"/>
              <a:t>koyak</a:t>
            </a:r>
            <a:r>
              <a:rPr lang="en-MY" dirty="0"/>
              <a:t> </a:t>
            </a:r>
            <a:r>
              <a:rPr lang="en-MY" dirty="0" err="1"/>
              <a:t>itu</a:t>
            </a:r>
            <a:r>
              <a:rPr lang="en-MY" dirty="0"/>
              <a:t> </a:t>
            </a:r>
            <a:r>
              <a:rPr lang="en-MY" dirty="0" err="1"/>
              <a:t>kurang</a:t>
            </a:r>
            <a:r>
              <a:rPr lang="en-MY" dirty="0"/>
              <a:t> </a:t>
            </a:r>
            <a:r>
              <a:rPr lang="en-MY" dirty="0" err="1"/>
              <a:t>drpd</a:t>
            </a:r>
            <a:r>
              <a:rPr lang="en-MY" dirty="0"/>
              <a:t> 3 </a:t>
            </a:r>
            <a:r>
              <a:rPr lang="en-MY" dirty="0" err="1"/>
              <a:t>jari</a:t>
            </a:r>
            <a:r>
              <a:rPr lang="en-MY" dirty="0"/>
              <a:t> </a:t>
            </a:r>
            <a:r>
              <a:rPr lang="en-MY" dirty="0" err="1"/>
              <a:t>drpd</a:t>
            </a:r>
            <a:r>
              <a:rPr lang="en-MY" dirty="0"/>
              <a:t> </a:t>
            </a:r>
            <a:r>
              <a:rPr lang="en-MY" dirty="0" err="1"/>
              <a:t>jari</a:t>
            </a:r>
            <a:r>
              <a:rPr lang="en-MY" dirty="0"/>
              <a:t> kaki </a:t>
            </a:r>
            <a:r>
              <a:rPr lang="en-MY" dirty="0" err="1"/>
              <a:t>yg</a:t>
            </a:r>
            <a:r>
              <a:rPr lang="en-MY" dirty="0"/>
              <a:t> </a:t>
            </a:r>
            <a:r>
              <a:rPr lang="en-MY" dirty="0" err="1"/>
              <a:t>kecil</a:t>
            </a:r>
            <a:r>
              <a:rPr lang="en-MY" dirty="0"/>
              <a:t>.</a:t>
            </a:r>
          </a:p>
        </p:txBody>
      </p:sp>
      <p:sp>
        <p:nvSpPr>
          <p:cNvPr id="6" name="Oval 5"/>
          <p:cNvSpPr/>
          <p:nvPr/>
        </p:nvSpPr>
        <p:spPr>
          <a:xfrm>
            <a:off x="5940152" y="4005064"/>
            <a:ext cx="2880320" cy="230425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MY" dirty="0"/>
              <a:t>Al-</a:t>
            </a:r>
            <a:r>
              <a:rPr lang="en-MY" dirty="0" err="1"/>
              <a:t>Malikiyyah</a:t>
            </a:r>
            <a:r>
              <a:rPr lang="en-MY" dirty="0"/>
              <a:t>: </a:t>
            </a:r>
            <a:r>
              <a:rPr lang="en-MY" dirty="0" err="1"/>
              <a:t>dimaafkan</a:t>
            </a:r>
            <a:r>
              <a:rPr lang="en-MY" dirty="0"/>
              <a:t> </a:t>
            </a:r>
            <a:r>
              <a:rPr lang="en-MY" dirty="0" err="1"/>
              <a:t>jika</a:t>
            </a:r>
            <a:r>
              <a:rPr lang="en-MY" dirty="0"/>
              <a:t> </a:t>
            </a:r>
            <a:r>
              <a:rPr lang="en-MY" dirty="0" err="1"/>
              <a:t>yg</a:t>
            </a:r>
            <a:r>
              <a:rPr lang="en-MY" dirty="0"/>
              <a:t> </a:t>
            </a:r>
            <a:r>
              <a:rPr lang="en-MY" dirty="0" err="1"/>
              <a:t>koyak</a:t>
            </a:r>
            <a:r>
              <a:rPr lang="en-MY" dirty="0"/>
              <a:t> </a:t>
            </a:r>
            <a:r>
              <a:rPr lang="en-MY" dirty="0" err="1"/>
              <a:t>itu</a:t>
            </a:r>
            <a:r>
              <a:rPr lang="en-MY" dirty="0"/>
              <a:t> </a:t>
            </a:r>
            <a:r>
              <a:rPr lang="en-MY" dirty="0" err="1"/>
              <a:t>kurang</a:t>
            </a:r>
            <a:r>
              <a:rPr lang="en-MY" dirty="0"/>
              <a:t> </a:t>
            </a:r>
            <a:r>
              <a:rPr lang="en-MY" dirty="0" err="1"/>
              <a:t>drpd</a:t>
            </a:r>
            <a:r>
              <a:rPr lang="en-MY" dirty="0"/>
              <a:t> 1 </a:t>
            </a:r>
            <a:r>
              <a:rPr lang="en-MY" dirty="0" err="1"/>
              <a:t>pertiga</a:t>
            </a:r>
            <a:r>
              <a:rPr lang="en-MY" dirty="0"/>
              <a:t>.(</a:t>
            </a:r>
            <a:r>
              <a:rPr lang="en-MY" dirty="0" err="1"/>
              <a:t>harus</a:t>
            </a:r>
            <a:r>
              <a:rPr lang="en-MY" dirty="0"/>
              <a:t> </a:t>
            </a:r>
            <a:r>
              <a:rPr lang="en-MY" dirty="0" err="1"/>
              <a:t>menyapu</a:t>
            </a:r>
            <a:r>
              <a:rPr lang="en-MY" dirty="0"/>
              <a:t> </a:t>
            </a:r>
            <a:r>
              <a:rPr lang="en-MY" dirty="0" err="1"/>
              <a:t>jika</a:t>
            </a:r>
            <a:r>
              <a:rPr lang="en-MY" dirty="0"/>
              <a:t> </a:t>
            </a:r>
            <a:r>
              <a:rPr lang="en-MY" dirty="0" err="1"/>
              <a:t>kurang</a:t>
            </a:r>
            <a:r>
              <a:rPr lang="en-MY" dirty="0"/>
              <a:t> </a:t>
            </a:r>
            <a:r>
              <a:rPr lang="en-MY" dirty="0" err="1"/>
              <a:t>drpd</a:t>
            </a:r>
            <a:r>
              <a:rPr lang="en-MY" dirty="0"/>
              <a:t> </a:t>
            </a:r>
            <a:r>
              <a:rPr lang="en-MY" dirty="0" err="1"/>
              <a:t>itu</a:t>
            </a:r>
            <a:r>
              <a:rPr lang="en-MY" dirty="0"/>
              <a:t>.)</a:t>
            </a:r>
          </a:p>
        </p:txBody>
      </p:sp>
    </p:spTree>
    <p:extLst>
      <p:ext uri="{BB962C8B-B14F-4D97-AF65-F5344CB8AC3E}">
        <p14:creationId xmlns:p14="http://schemas.microsoft.com/office/powerpoint/2010/main" val="1900463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a:t>Syarat</a:t>
            </a:r>
            <a:r>
              <a:rPr lang="en-MY" dirty="0"/>
              <a:t> </a:t>
            </a:r>
            <a:r>
              <a:rPr lang="en-MY" dirty="0" err="1"/>
              <a:t>Menyapu</a:t>
            </a:r>
            <a:r>
              <a:rPr lang="en-MY" dirty="0"/>
              <a:t> </a:t>
            </a:r>
            <a:r>
              <a:rPr lang="en-MY" dirty="0" err="1"/>
              <a:t>Khuf</a:t>
            </a:r>
            <a:endParaRPr lang="en-MY" dirty="0"/>
          </a:p>
        </p:txBody>
      </p:sp>
      <p:sp>
        <p:nvSpPr>
          <p:cNvPr id="4" name="Cloud 3"/>
          <p:cNvSpPr/>
          <p:nvPr/>
        </p:nvSpPr>
        <p:spPr>
          <a:xfrm>
            <a:off x="1956137" y="1489927"/>
            <a:ext cx="2267744" cy="1368152"/>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MY" dirty="0"/>
              <a:t>Org </a:t>
            </a:r>
            <a:r>
              <a:rPr lang="en-MY" dirty="0" err="1"/>
              <a:t>bermukim</a:t>
            </a:r>
            <a:r>
              <a:rPr lang="en-MY" dirty="0"/>
              <a:t>: 1 </a:t>
            </a:r>
            <a:r>
              <a:rPr lang="en-MY" dirty="0" err="1"/>
              <a:t>hari</a:t>
            </a:r>
            <a:r>
              <a:rPr lang="en-MY" dirty="0"/>
              <a:t> 1 </a:t>
            </a:r>
            <a:r>
              <a:rPr lang="en-MY" dirty="0" err="1"/>
              <a:t>malam</a:t>
            </a:r>
            <a:endParaRPr lang="en-MY" dirty="0"/>
          </a:p>
        </p:txBody>
      </p:sp>
      <p:sp>
        <p:nvSpPr>
          <p:cNvPr id="5" name="Cloud 4"/>
          <p:cNvSpPr/>
          <p:nvPr/>
        </p:nvSpPr>
        <p:spPr>
          <a:xfrm>
            <a:off x="5148064" y="1489927"/>
            <a:ext cx="1872208" cy="1501882"/>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MY" dirty="0"/>
              <a:t>Org </a:t>
            </a:r>
            <a:r>
              <a:rPr lang="en-MY" dirty="0" err="1"/>
              <a:t>bermusafir</a:t>
            </a:r>
            <a:r>
              <a:rPr lang="en-MY" dirty="0"/>
              <a:t>: 3hari 3 </a:t>
            </a:r>
            <a:r>
              <a:rPr lang="en-MY" dirty="0" err="1"/>
              <a:t>mlm</a:t>
            </a:r>
            <a:r>
              <a:rPr lang="en-MY" dirty="0"/>
              <a:t>.</a:t>
            </a:r>
          </a:p>
        </p:txBody>
      </p:sp>
      <p:sp>
        <p:nvSpPr>
          <p:cNvPr id="7" name="Rounded Rectangle 6"/>
          <p:cNvSpPr/>
          <p:nvPr/>
        </p:nvSpPr>
        <p:spPr>
          <a:xfrm>
            <a:off x="539552" y="3356992"/>
            <a:ext cx="6480720" cy="1677144"/>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lgn="ctr">
              <a:buFont typeface="Wingdings" pitchFamily="2" charset="2"/>
              <a:buChar char="v"/>
            </a:pPr>
            <a:r>
              <a:rPr lang="en-MY" dirty="0" err="1"/>
              <a:t>Menyapu</a:t>
            </a:r>
            <a:r>
              <a:rPr lang="en-MY" dirty="0"/>
              <a:t> </a:t>
            </a:r>
            <a:r>
              <a:rPr lang="en-MY" dirty="0" err="1"/>
              <a:t>khuf</a:t>
            </a:r>
            <a:r>
              <a:rPr lang="en-MY" dirty="0"/>
              <a:t> </a:t>
            </a:r>
            <a:r>
              <a:rPr lang="en-MY" dirty="0" err="1"/>
              <a:t>ketika</a:t>
            </a:r>
            <a:r>
              <a:rPr lang="en-MY" dirty="0"/>
              <a:t> </a:t>
            </a:r>
            <a:r>
              <a:rPr lang="en-MY" dirty="0" err="1"/>
              <a:t>bermukim</a:t>
            </a:r>
            <a:r>
              <a:rPr lang="en-MY" dirty="0"/>
              <a:t> </a:t>
            </a:r>
            <a:r>
              <a:rPr lang="en-MY" dirty="0" err="1"/>
              <a:t>kemudian</a:t>
            </a:r>
            <a:r>
              <a:rPr lang="en-MY" dirty="0"/>
              <a:t> </a:t>
            </a:r>
            <a:r>
              <a:rPr lang="en-MY" dirty="0" err="1"/>
              <a:t>dia</a:t>
            </a:r>
            <a:r>
              <a:rPr lang="en-MY" dirty="0"/>
              <a:t> </a:t>
            </a:r>
            <a:r>
              <a:rPr lang="en-MY" dirty="0" err="1"/>
              <a:t>bermusafir</a:t>
            </a:r>
            <a:r>
              <a:rPr lang="en-MY" dirty="0"/>
              <a:t>, </a:t>
            </a:r>
            <a:r>
              <a:rPr lang="en-MY" dirty="0" err="1"/>
              <a:t>maka</a:t>
            </a:r>
            <a:r>
              <a:rPr lang="en-MY" dirty="0"/>
              <a:t> </a:t>
            </a:r>
            <a:r>
              <a:rPr lang="en-MY" dirty="0" err="1"/>
              <a:t>dia</a:t>
            </a:r>
            <a:r>
              <a:rPr lang="en-MY" dirty="0"/>
              <a:t> </a:t>
            </a:r>
            <a:r>
              <a:rPr lang="en-MY" dirty="0" err="1"/>
              <a:t>boleh</a:t>
            </a:r>
            <a:r>
              <a:rPr lang="en-MY" dirty="0"/>
              <a:t> </a:t>
            </a:r>
            <a:r>
              <a:rPr lang="en-MY" dirty="0" err="1"/>
              <a:t>menyapunya</a:t>
            </a:r>
            <a:r>
              <a:rPr lang="en-MY" dirty="0"/>
              <a:t> </a:t>
            </a:r>
            <a:r>
              <a:rPr lang="en-MY" dirty="0" err="1"/>
              <a:t>selama</a:t>
            </a:r>
            <a:r>
              <a:rPr lang="en-MY" dirty="0"/>
              <a:t> </a:t>
            </a:r>
            <a:r>
              <a:rPr lang="en-MY" dirty="0" err="1"/>
              <a:t>sehari</a:t>
            </a:r>
            <a:r>
              <a:rPr lang="en-MY" dirty="0"/>
              <a:t> </a:t>
            </a:r>
            <a:r>
              <a:rPr lang="en-MY" dirty="0" err="1"/>
              <a:t>semalam</a:t>
            </a:r>
            <a:r>
              <a:rPr lang="en-MY" dirty="0"/>
              <a:t> </a:t>
            </a:r>
            <a:r>
              <a:rPr lang="en-MY" dirty="0" err="1"/>
              <a:t>shja</a:t>
            </a:r>
            <a:r>
              <a:rPr lang="en-MY" dirty="0"/>
              <a:t>.</a:t>
            </a:r>
          </a:p>
          <a:p>
            <a:pPr marL="285750" indent="-285750" algn="ctr">
              <a:buFont typeface="Wingdings" pitchFamily="2" charset="2"/>
              <a:buChar char="v"/>
            </a:pPr>
            <a:r>
              <a:rPr lang="en-MY" dirty="0" err="1"/>
              <a:t>Menyapu</a:t>
            </a:r>
            <a:r>
              <a:rPr lang="en-MY" dirty="0"/>
              <a:t> </a:t>
            </a:r>
            <a:r>
              <a:rPr lang="en-MY" dirty="0" err="1"/>
              <a:t>khuf</a:t>
            </a:r>
            <a:r>
              <a:rPr lang="en-MY" dirty="0"/>
              <a:t> </a:t>
            </a:r>
            <a:r>
              <a:rPr lang="en-MY" dirty="0" err="1"/>
              <a:t>ketika</a:t>
            </a:r>
            <a:r>
              <a:rPr lang="en-MY" dirty="0"/>
              <a:t> </a:t>
            </a:r>
            <a:r>
              <a:rPr lang="en-MY" dirty="0" err="1"/>
              <a:t>bermusafir</a:t>
            </a:r>
            <a:r>
              <a:rPr lang="en-MY" dirty="0"/>
              <a:t> </a:t>
            </a:r>
            <a:r>
              <a:rPr lang="en-MY" dirty="0" err="1"/>
              <a:t>kemudian</a:t>
            </a:r>
            <a:r>
              <a:rPr lang="en-MY" dirty="0"/>
              <a:t> </a:t>
            </a:r>
            <a:r>
              <a:rPr lang="en-MY" dirty="0" err="1"/>
              <a:t>bermukim</a:t>
            </a:r>
            <a:r>
              <a:rPr lang="en-MY" dirty="0"/>
              <a:t> </a:t>
            </a:r>
            <a:r>
              <a:rPr lang="en-MY" dirty="0" err="1"/>
              <a:t>maka</a:t>
            </a:r>
            <a:r>
              <a:rPr lang="en-MY" dirty="0"/>
              <a:t> </a:t>
            </a:r>
            <a:r>
              <a:rPr lang="en-MY" dirty="0" err="1"/>
              <a:t>dia</a:t>
            </a:r>
            <a:r>
              <a:rPr lang="en-MY" dirty="0"/>
              <a:t> </a:t>
            </a:r>
            <a:r>
              <a:rPr lang="en-MY" dirty="0" err="1"/>
              <a:t>hendaklah</a:t>
            </a:r>
            <a:r>
              <a:rPr lang="en-MY" dirty="0"/>
              <a:t> </a:t>
            </a:r>
            <a:r>
              <a:rPr lang="en-MY" dirty="0" err="1"/>
              <a:t>menamatkan</a:t>
            </a:r>
            <a:r>
              <a:rPr lang="en-MY" dirty="0"/>
              <a:t> </a:t>
            </a:r>
            <a:r>
              <a:rPr lang="en-MY" dirty="0" err="1"/>
              <a:t>tempoh</a:t>
            </a:r>
            <a:r>
              <a:rPr lang="en-MY" dirty="0"/>
              <a:t> </a:t>
            </a:r>
            <a:r>
              <a:rPr lang="en-MY" dirty="0" err="1"/>
              <a:t>sapuannya</a:t>
            </a:r>
            <a:r>
              <a:rPr lang="en-MY" dirty="0"/>
              <a:t>  </a:t>
            </a:r>
            <a:r>
              <a:rPr lang="en-MY" dirty="0" err="1"/>
              <a:t>sebagaimana</a:t>
            </a:r>
            <a:r>
              <a:rPr lang="en-MY" dirty="0"/>
              <a:t>  org </a:t>
            </a:r>
            <a:r>
              <a:rPr lang="en-MY" dirty="0" err="1"/>
              <a:t>yg</a:t>
            </a:r>
            <a:r>
              <a:rPr lang="en-MY" dirty="0"/>
              <a:t> </a:t>
            </a:r>
            <a:r>
              <a:rPr lang="en-MY" dirty="0" err="1"/>
              <a:t>bermukim</a:t>
            </a:r>
            <a:endParaRPr lang="en-MY" dirty="0"/>
          </a:p>
        </p:txBody>
      </p:sp>
      <p:sp>
        <p:nvSpPr>
          <p:cNvPr id="8" name="Snip Single Corner Rectangle 7"/>
          <p:cNvSpPr/>
          <p:nvPr/>
        </p:nvSpPr>
        <p:spPr>
          <a:xfrm>
            <a:off x="395536" y="5392750"/>
            <a:ext cx="1440159" cy="772553"/>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a:t>TEMPO BERMULA</a:t>
            </a:r>
          </a:p>
        </p:txBody>
      </p:sp>
      <p:sp>
        <p:nvSpPr>
          <p:cNvPr id="9" name="Right Arrow 8"/>
          <p:cNvSpPr/>
          <p:nvPr/>
        </p:nvSpPr>
        <p:spPr>
          <a:xfrm>
            <a:off x="1948822" y="5545179"/>
            <a:ext cx="67896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0" name="Oval 9"/>
          <p:cNvSpPr/>
          <p:nvPr/>
        </p:nvSpPr>
        <p:spPr>
          <a:xfrm>
            <a:off x="2843808" y="5229200"/>
            <a:ext cx="4896544"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a:t>Tempo </a:t>
            </a:r>
            <a:r>
              <a:rPr lang="en-MY" dirty="0" err="1"/>
              <a:t>menyapu</a:t>
            </a:r>
            <a:r>
              <a:rPr lang="en-MY" dirty="0"/>
              <a:t> </a:t>
            </a:r>
            <a:r>
              <a:rPr lang="en-MY" dirty="0" err="1"/>
              <a:t>khuf</a:t>
            </a:r>
            <a:r>
              <a:rPr lang="en-MY" dirty="0"/>
              <a:t> </a:t>
            </a:r>
            <a:r>
              <a:rPr lang="en-MY" dirty="0" err="1"/>
              <a:t>setelah</a:t>
            </a:r>
            <a:r>
              <a:rPr lang="en-MY" dirty="0"/>
              <a:t> </a:t>
            </a:r>
            <a:r>
              <a:rPr lang="en-MY" dirty="0" err="1"/>
              <a:t>memakai</a:t>
            </a:r>
            <a:r>
              <a:rPr lang="en-MY" dirty="0"/>
              <a:t> </a:t>
            </a:r>
            <a:r>
              <a:rPr lang="en-MY" dirty="0" err="1"/>
              <a:t>kedua-duanya</a:t>
            </a:r>
            <a:r>
              <a:rPr lang="en-MY" dirty="0"/>
              <a:t> </a:t>
            </a:r>
            <a:r>
              <a:rPr lang="en-MY" dirty="0" err="1"/>
              <a:t>bermula</a:t>
            </a:r>
            <a:r>
              <a:rPr lang="en-MY" dirty="0"/>
              <a:t> </a:t>
            </a:r>
            <a:r>
              <a:rPr lang="en-MY" dirty="0" err="1"/>
              <a:t>apabila</a:t>
            </a:r>
            <a:r>
              <a:rPr lang="en-MY" dirty="0"/>
              <a:t> </a:t>
            </a:r>
            <a:r>
              <a:rPr lang="en-MY" dirty="0" err="1"/>
              <a:t>berhadas</a:t>
            </a:r>
            <a:r>
              <a:rPr lang="en-MY" dirty="0"/>
              <a:t>. </a:t>
            </a:r>
          </a:p>
        </p:txBody>
      </p:sp>
    </p:spTree>
    <p:extLst>
      <p:ext uri="{BB962C8B-B14F-4D97-AF65-F5344CB8AC3E}">
        <p14:creationId xmlns:p14="http://schemas.microsoft.com/office/powerpoint/2010/main" val="2413108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MY" dirty="0" err="1"/>
              <a:t>Mencabut</a:t>
            </a:r>
            <a:r>
              <a:rPr lang="en-MY" dirty="0"/>
              <a:t> </a:t>
            </a:r>
            <a:r>
              <a:rPr lang="en-MY" dirty="0" err="1"/>
              <a:t>Khuf</a:t>
            </a:r>
            <a:r>
              <a:rPr lang="en-MY" dirty="0"/>
              <a:t>: </a:t>
            </a:r>
            <a:r>
              <a:rPr lang="en-MY" dirty="0" err="1"/>
              <a:t>Adakah</a:t>
            </a:r>
            <a:r>
              <a:rPr lang="en-MY" dirty="0"/>
              <a:t> </a:t>
            </a:r>
            <a:r>
              <a:rPr lang="en-MY" dirty="0" err="1"/>
              <a:t>membatalkan</a:t>
            </a:r>
            <a:r>
              <a:rPr lang="en-MY" dirty="0"/>
              <a:t> </a:t>
            </a:r>
            <a:r>
              <a:rPr lang="en-MY" dirty="0" err="1"/>
              <a:t>wudhuk</a:t>
            </a:r>
            <a:r>
              <a:rPr lang="en-MY" dirty="0"/>
              <a:t>???</a:t>
            </a:r>
          </a:p>
        </p:txBody>
      </p:sp>
      <p:sp>
        <p:nvSpPr>
          <p:cNvPr id="4" name="Snip Single Corner Rectangle 3"/>
          <p:cNvSpPr/>
          <p:nvPr/>
        </p:nvSpPr>
        <p:spPr>
          <a:xfrm>
            <a:off x="539552" y="1899810"/>
            <a:ext cx="2232248" cy="1224136"/>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err="1"/>
              <a:t>Mencabut</a:t>
            </a:r>
            <a:r>
              <a:rPr lang="en-MY" dirty="0"/>
              <a:t> </a:t>
            </a:r>
            <a:r>
              <a:rPr lang="en-MY" dirty="0" err="1"/>
              <a:t>khuf</a:t>
            </a:r>
            <a:r>
              <a:rPr lang="en-MY" dirty="0"/>
              <a:t> </a:t>
            </a:r>
            <a:r>
              <a:rPr lang="en-MY" dirty="0" err="1"/>
              <a:t>dr</a:t>
            </a:r>
            <a:r>
              <a:rPr lang="en-MY" dirty="0"/>
              <a:t> kaki </a:t>
            </a:r>
            <a:r>
              <a:rPr lang="en-MY" dirty="0" err="1"/>
              <a:t>wlaupun</a:t>
            </a:r>
            <a:r>
              <a:rPr lang="en-MY" dirty="0"/>
              <a:t> </a:t>
            </a:r>
            <a:r>
              <a:rPr lang="en-MY" dirty="0" err="1"/>
              <a:t>kluar</a:t>
            </a:r>
            <a:r>
              <a:rPr lang="en-MY" dirty="0"/>
              <a:t> </a:t>
            </a:r>
            <a:r>
              <a:rPr lang="en-MY" dirty="0" err="1"/>
              <a:t>sebahagian</a:t>
            </a:r>
            <a:r>
              <a:rPr lang="en-MY" dirty="0"/>
              <a:t> kaki di </a:t>
            </a:r>
            <a:r>
              <a:rPr lang="en-MY" dirty="0" err="1"/>
              <a:t>bhagian</a:t>
            </a:r>
            <a:r>
              <a:rPr lang="en-MY" dirty="0"/>
              <a:t> </a:t>
            </a:r>
            <a:r>
              <a:rPr lang="en-MY" dirty="0" err="1"/>
              <a:t>atas</a:t>
            </a:r>
            <a:r>
              <a:rPr lang="en-MY" dirty="0"/>
              <a:t> </a:t>
            </a:r>
            <a:r>
              <a:rPr lang="en-MY" dirty="0" err="1"/>
              <a:t>khuf</a:t>
            </a:r>
            <a:endParaRPr lang="en-MY" dirty="0"/>
          </a:p>
        </p:txBody>
      </p:sp>
      <p:sp>
        <p:nvSpPr>
          <p:cNvPr id="5" name="Right Arrow 4"/>
          <p:cNvSpPr/>
          <p:nvPr/>
        </p:nvSpPr>
        <p:spPr>
          <a:xfrm>
            <a:off x="2847078" y="2317732"/>
            <a:ext cx="288032" cy="2783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6" name="Snip Single Corner Rectangle 5"/>
          <p:cNvSpPr/>
          <p:nvPr/>
        </p:nvSpPr>
        <p:spPr>
          <a:xfrm>
            <a:off x="3419872" y="1887693"/>
            <a:ext cx="2232248" cy="1224136"/>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a:t>Al-</a:t>
            </a:r>
            <a:r>
              <a:rPr lang="en-MY" dirty="0" err="1"/>
              <a:t>Malikiyyah</a:t>
            </a:r>
            <a:r>
              <a:rPr lang="en-MY" dirty="0"/>
              <a:t>: </a:t>
            </a:r>
            <a:r>
              <a:rPr lang="en-MY" dirty="0" err="1"/>
              <a:t>tidak</a:t>
            </a:r>
            <a:r>
              <a:rPr lang="en-MY" dirty="0"/>
              <a:t> </a:t>
            </a:r>
            <a:r>
              <a:rPr lang="en-MY" dirty="0" err="1"/>
              <a:t>batal</a:t>
            </a:r>
            <a:r>
              <a:rPr lang="en-MY" dirty="0"/>
              <a:t> </a:t>
            </a:r>
            <a:r>
              <a:rPr lang="en-MY" dirty="0" err="1"/>
              <a:t>kecuali</a:t>
            </a:r>
            <a:r>
              <a:rPr lang="en-MY" dirty="0"/>
              <a:t> kaki </a:t>
            </a:r>
            <a:r>
              <a:rPr lang="en-MY" dirty="0" err="1"/>
              <a:t>keluar</a:t>
            </a:r>
            <a:r>
              <a:rPr lang="en-MY" dirty="0"/>
              <a:t> </a:t>
            </a:r>
            <a:r>
              <a:rPr lang="en-MY" dirty="0" err="1"/>
              <a:t>hingga</a:t>
            </a:r>
            <a:r>
              <a:rPr lang="en-MY" dirty="0"/>
              <a:t> </a:t>
            </a:r>
            <a:r>
              <a:rPr lang="en-MY" dirty="0" err="1"/>
              <a:t>ke</a:t>
            </a:r>
            <a:r>
              <a:rPr lang="en-MY" dirty="0"/>
              <a:t> </a:t>
            </a:r>
            <a:r>
              <a:rPr lang="en-MY" dirty="0" err="1"/>
              <a:t>bhaggian</a:t>
            </a:r>
            <a:r>
              <a:rPr lang="en-MY" dirty="0"/>
              <a:t> </a:t>
            </a:r>
            <a:r>
              <a:rPr lang="en-MY" dirty="0" err="1"/>
              <a:t>atas</a:t>
            </a:r>
            <a:r>
              <a:rPr lang="en-MY" dirty="0"/>
              <a:t> </a:t>
            </a:r>
            <a:r>
              <a:rPr lang="en-MY" dirty="0" err="1"/>
              <a:t>khuf</a:t>
            </a:r>
            <a:endParaRPr lang="en-MY" dirty="0"/>
          </a:p>
        </p:txBody>
      </p:sp>
      <p:sp>
        <p:nvSpPr>
          <p:cNvPr id="7" name="Right Arrow 6"/>
          <p:cNvSpPr/>
          <p:nvPr/>
        </p:nvSpPr>
        <p:spPr>
          <a:xfrm>
            <a:off x="5769383" y="2382550"/>
            <a:ext cx="329439" cy="3240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Snip Single Corner Rectangle 7"/>
          <p:cNvSpPr/>
          <p:nvPr/>
        </p:nvSpPr>
        <p:spPr>
          <a:xfrm>
            <a:off x="6315891" y="1838649"/>
            <a:ext cx="2592288" cy="1224136"/>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a:t>Gol.al-</a:t>
            </a:r>
            <a:r>
              <a:rPr lang="en-MY" dirty="0" err="1"/>
              <a:t>Hanafiyyah</a:t>
            </a:r>
            <a:r>
              <a:rPr lang="en-MY" dirty="0"/>
              <a:t>: </a:t>
            </a:r>
            <a:r>
              <a:rPr lang="en-MY" dirty="0" err="1"/>
              <a:t>tidak</a:t>
            </a:r>
            <a:r>
              <a:rPr lang="en-MY" dirty="0"/>
              <a:t> </a:t>
            </a:r>
            <a:r>
              <a:rPr lang="en-MY" dirty="0" err="1"/>
              <a:t>batal</a:t>
            </a:r>
            <a:r>
              <a:rPr lang="en-MY" dirty="0"/>
              <a:t>, </a:t>
            </a:r>
            <a:r>
              <a:rPr lang="en-MY" dirty="0" err="1"/>
              <a:t>kecuali</a:t>
            </a:r>
            <a:r>
              <a:rPr lang="en-MY" dirty="0"/>
              <a:t> </a:t>
            </a:r>
            <a:r>
              <a:rPr lang="en-MY" dirty="0" err="1"/>
              <a:t>keluar</a:t>
            </a:r>
            <a:r>
              <a:rPr lang="en-MY" dirty="0"/>
              <a:t> </a:t>
            </a:r>
            <a:r>
              <a:rPr lang="en-MY" dirty="0" err="1"/>
              <a:t>sebahagian</a:t>
            </a:r>
            <a:r>
              <a:rPr lang="en-MY" dirty="0"/>
              <a:t> </a:t>
            </a:r>
            <a:r>
              <a:rPr lang="en-MY" dirty="0" err="1"/>
              <a:t>besar</a:t>
            </a:r>
            <a:r>
              <a:rPr lang="en-MY" dirty="0"/>
              <a:t> kaki di </a:t>
            </a:r>
            <a:r>
              <a:rPr lang="en-MY" dirty="0" err="1"/>
              <a:t>bahagian</a:t>
            </a:r>
            <a:r>
              <a:rPr lang="en-MY" dirty="0"/>
              <a:t> </a:t>
            </a:r>
            <a:r>
              <a:rPr lang="en-MY" dirty="0" err="1"/>
              <a:t>atas</a:t>
            </a:r>
            <a:r>
              <a:rPr lang="en-MY" dirty="0"/>
              <a:t> </a:t>
            </a:r>
            <a:r>
              <a:rPr lang="en-MY" dirty="0" err="1"/>
              <a:t>khuf</a:t>
            </a:r>
            <a:r>
              <a:rPr lang="en-MY" dirty="0"/>
              <a:t>.</a:t>
            </a:r>
          </a:p>
        </p:txBody>
      </p:sp>
      <p:sp>
        <p:nvSpPr>
          <p:cNvPr id="9" name="Down Arrow 8"/>
          <p:cNvSpPr/>
          <p:nvPr/>
        </p:nvSpPr>
        <p:spPr>
          <a:xfrm>
            <a:off x="4292174" y="3628359"/>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0" name="Round Diagonal Corner Rectangle 9"/>
          <p:cNvSpPr/>
          <p:nvPr/>
        </p:nvSpPr>
        <p:spPr>
          <a:xfrm>
            <a:off x="899593" y="4293096"/>
            <a:ext cx="6712442" cy="223224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err="1"/>
              <a:t>Apabila</a:t>
            </a:r>
            <a:r>
              <a:rPr lang="en-MY" dirty="0"/>
              <a:t> </a:t>
            </a:r>
            <a:r>
              <a:rPr lang="en-MY" dirty="0" err="1"/>
              <a:t>perkara</a:t>
            </a:r>
            <a:r>
              <a:rPr lang="en-MY" dirty="0"/>
              <a:t> di </a:t>
            </a:r>
            <a:r>
              <a:rPr lang="en-MY" dirty="0" err="1"/>
              <a:t>atas</a:t>
            </a:r>
            <a:r>
              <a:rPr lang="en-MY" dirty="0"/>
              <a:t> </a:t>
            </a:r>
            <a:r>
              <a:rPr lang="en-MY" dirty="0" err="1"/>
              <a:t>berlaku</a:t>
            </a:r>
            <a:r>
              <a:rPr lang="en-MY" dirty="0"/>
              <a:t> </a:t>
            </a:r>
            <a:r>
              <a:rPr lang="en-MY" dirty="0" err="1"/>
              <a:t>sedang</a:t>
            </a:r>
            <a:r>
              <a:rPr lang="en-MY" dirty="0"/>
              <a:t> </a:t>
            </a:r>
            <a:r>
              <a:rPr lang="en-MY" dirty="0" err="1"/>
              <a:t>dia</a:t>
            </a:r>
            <a:r>
              <a:rPr lang="en-MY" dirty="0"/>
              <a:t> </a:t>
            </a:r>
            <a:r>
              <a:rPr lang="en-MY" dirty="0" err="1"/>
              <a:t>berwudhuk</a:t>
            </a:r>
            <a:r>
              <a:rPr lang="en-MY" dirty="0"/>
              <a:t>:</a:t>
            </a:r>
          </a:p>
          <a:p>
            <a:pPr marL="285750" indent="-285750" algn="ctr">
              <a:buFont typeface="Wingdings" pitchFamily="2" charset="2"/>
              <a:buChar char="Ø"/>
            </a:pPr>
            <a:r>
              <a:rPr lang="en-MY" dirty="0" err="1"/>
              <a:t>Pendapat</a:t>
            </a:r>
            <a:r>
              <a:rPr lang="en-MY" dirty="0"/>
              <a:t> al-</a:t>
            </a:r>
            <a:r>
              <a:rPr lang="en-MY" dirty="0" err="1"/>
              <a:t>Hanafiyyah</a:t>
            </a:r>
            <a:r>
              <a:rPr lang="en-MY" dirty="0"/>
              <a:t>&amp; al-</a:t>
            </a:r>
            <a:r>
              <a:rPr lang="en-MY" dirty="0" err="1"/>
              <a:t>Syafi’iyyah</a:t>
            </a:r>
            <a:r>
              <a:rPr lang="en-MY" dirty="0"/>
              <a:t>: </a:t>
            </a:r>
            <a:r>
              <a:rPr lang="en-MY" dirty="0" err="1"/>
              <a:t>Wajib</a:t>
            </a:r>
            <a:r>
              <a:rPr lang="en-MY" dirty="0"/>
              <a:t> </a:t>
            </a:r>
            <a:r>
              <a:rPr lang="en-MY" dirty="0" err="1"/>
              <a:t>ke</a:t>
            </a:r>
            <a:r>
              <a:rPr lang="en-MY" dirty="0"/>
              <a:t> </a:t>
            </a:r>
            <a:r>
              <a:rPr lang="en-MY" dirty="0" err="1"/>
              <a:t>atasnya</a:t>
            </a:r>
            <a:r>
              <a:rPr lang="en-MY" dirty="0"/>
              <a:t> </a:t>
            </a:r>
            <a:r>
              <a:rPr lang="en-MY" dirty="0" err="1"/>
              <a:t>membasuh</a:t>
            </a:r>
            <a:r>
              <a:rPr lang="en-MY" dirty="0"/>
              <a:t> 2 kaki </a:t>
            </a:r>
            <a:r>
              <a:rPr lang="en-MY" dirty="0" err="1"/>
              <a:t>tanpa</a:t>
            </a:r>
            <a:r>
              <a:rPr lang="en-MY" dirty="0"/>
              <a:t> </a:t>
            </a:r>
            <a:r>
              <a:rPr lang="en-MY" dirty="0" err="1"/>
              <a:t>mengulangi</a:t>
            </a:r>
            <a:r>
              <a:rPr lang="en-MY" dirty="0"/>
              <a:t> </a:t>
            </a:r>
            <a:r>
              <a:rPr lang="en-MY" dirty="0" err="1"/>
              <a:t>wudhuk</a:t>
            </a:r>
            <a:r>
              <a:rPr lang="en-MY" dirty="0"/>
              <a:t>.</a:t>
            </a:r>
          </a:p>
          <a:p>
            <a:pPr marL="285750" indent="-285750" algn="ctr">
              <a:buFont typeface="Wingdings" pitchFamily="2" charset="2"/>
              <a:buChar char="Ø"/>
            </a:pPr>
            <a:r>
              <a:rPr lang="en-MY" dirty="0" err="1"/>
              <a:t>Pendapat</a:t>
            </a:r>
            <a:r>
              <a:rPr lang="en-MY" dirty="0"/>
              <a:t> al-</a:t>
            </a:r>
            <a:r>
              <a:rPr lang="en-MY" dirty="0" err="1"/>
              <a:t>Malikiyyah</a:t>
            </a:r>
            <a:r>
              <a:rPr lang="en-MY" dirty="0"/>
              <a:t> &amp; al-</a:t>
            </a:r>
            <a:r>
              <a:rPr lang="en-MY" dirty="0" err="1"/>
              <a:t>Hanbal</a:t>
            </a:r>
            <a:r>
              <a:rPr lang="en-MY" dirty="0"/>
              <a:t>: </a:t>
            </a:r>
            <a:r>
              <a:rPr lang="en-MY" dirty="0" err="1"/>
              <a:t>wajib</a:t>
            </a:r>
            <a:r>
              <a:rPr lang="en-MY" dirty="0"/>
              <a:t> </a:t>
            </a:r>
            <a:r>
              <a:rPr lang="en-MY" dirty="0" err="1"/>
              <a:t>ke</a:t>
            </a:r>
            <a:r>
              <a:rPr lang="en-MY" dirty="0"/>
              <a:t> </a:t>
            </a:r>
            <a:r>
              <a:rPr lang="en-MY" dirty="0" err="1"/>
              <a:t>atasnya</a:t>
            </a:r>
            <a:r>
              <a:rPr lang="en-MY" dirty="0"/>
              <a:t> </a:t>
            </a:r>
            <a:r>
              <a:rPr lang="en-MY" dirty="0" err="1"/>
              <a:t>mengulangi</a:t>
            </a:r>
            <a:r>
              <a:rPr lang="en-MY" dirty="0"/>
              <a:t> </a:t>
            </a:r>
            <a:r>
              <a:rPr lang="en-MY" dirty="0" err="1"/>
              <a:t>wudhu</a:t>
            </a:r>
            <a:r>
              <a:rPr lang="en-MY" dirty="0"/>
              <a:t> </a:t>
            </a:r>
            <a:r>
              <a:rPr lang="en-MY" dirty="0" err="1"/>
              <a:t>sepenuhnya</a:t>
            </a:r>
            <a:r>
              <a:rPr lang="en-MY" dirty="0"/>
              <a:t>  </a:t>
            </a:r>
            <a:r>
              <a:rPr lang="en-MY" dirty="0" err="1"/>
              <a:t>jika</a:t>
            </a:r>
            <a:r>
              <a:rPr lang="en-MY" dirty="0"/>
              <a:t> </a:t>
            </a:r>
            <a:r>
              <a:rPr lang="en-MY" dirty="0" err="1"/>
              <a:t>waktu</a:t>
            </a:r>
            <a:r>
              <a:rPr lang="en-MY" dirty="0"/>
              <a:t> </a:t>
            </a:r>
            <a:r>
              <a:rPr lang="en-MY" dirty="0" err="1"/>
              <a:t>tamat</a:t>
            </a:r>
            <a:r>
              <a:rPr lang="en-MY" dirty="0"/>
              <a:t> </a:t>
            </a:r>
            <a:r>
              <a:rPr lang="en-MY" dirty="0" err="1"/>
              <a:t>tempoh</a:t>
            </a:r>
            <a:r>
              <a:rPr lang="en-MY" dirty="0"/>
              <a:t> </a:t>
            </a:r>
            <a:r>
              <a:rPr lang="en-MY" dirty="0" err="1"/>
              <a:t>itu</a:t>
            </a:r>
            <a:r>
              <a:rPr lang="en-MY" dirty="0"/>
              <a:t> </a:t>
            </a:r>
            <a:r>
              <a:rPr lang="en-MY" dirty="0" err="1"/>
              <a:t>tidak</a:t>
            </a:r>
            <a:r>
              <a:rPr lang="en-MY" dirty="0"/>
              <a:t> lama </a:t>
            </a:r>
            <a:r>
              <a:rPr lang="en-MY" dirty="0" err="1"/>
              <a:t>sekadar</a:t>
            </a:r>
            <a:r>
              <a:rPr lang="en-MY" dirty="0"/>
              <a:t> </a:t>
            </a:r>
            <a:r>
              <a:rPr lang="en-MY" dirty="0" err="1"/>
              <a:t>kering</a:t>
            </a:r>
            <a:r>
              <a:rPr lang="en-MY" dirty="0"/>
              <a:t> </a:t>
            </a:r>
            <a:r>
              <a:rPr lang="en-MY" dirty="0" err="1"/>
              <a:t>anggota</a:t>
            </a:r>
            <a:r>
              <a:rPr lang="en-MY" dirty="0"/>
              <a:t> </a:t>
            </a:r>
            <a:r>
              <a:rPr lang="en-MY" dirty="0" err="1"/>
              <a:t>wudhu</a:t>
            </a:r>
            <a:r>
              <a:rPr lang="en-MY" dirty="0"/>
              <a:t>.</a:t>
            </a:r>
          </a:p>
          <a:p>
            <a:pPr marL="285750" indent="-285750" algn="ctr">
              <a:buFont typeface="Wingdings" pitchFamily="2" charset="2"/>
              <a:buChar char="Ø"/>
            </a:pPr>
            <a:endParaRPr lang="en-MY" dirty="0"/>
          </a:p>
          <a:p>
            <a:pPr algn="ctr"/>
            <a:endParaRPr lang="en-MY" dirty="0"/>
          </a:p>
        </p:txBody>
      </p:sp>
    </p:spTree>
    <p:extLst>
      <p:ext uri="{BB962C8B-B14F-4D97-AF65-F5344CB8AC3E}">
        <p14:creationId xmlns:p14="http://schemas.microsoft.com/office/powerpoint/2010/main" val="1500372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037B0-CB03-483B-9EFE-0C12F00504CA}"/>
              </a:ext>
            </a:extLst>
          </p:cNvPr>
          <p:cNvSpPr>
            <a:spLocks noGrp="1"/>
          </p:cNvSpPr>
          <p:nvPr>
            <p:ph type="title"/>
          </p:nvPr>
        </p:nvSpPr>
        <p:spPr/>
        <p:txBody>
          <a:bodyPr/>
          <a:lstStyle/>
          <a:p>
            <a:r>
              <a:rPr lang="en-US" dirty="0"/>
              <a:t>RUKUN MANDI WAJIB</a:t>
            </a:r>
            <a:endParaRPr lang="en-ID" dirty="0"/>
          </a:p>
        </p:txBody>
      </p:sp>
      <p:sp>
        <p:nvSpPr>
          <p:cNvPr id="3" name="Content Placeholder 2">
            <a:extLst>
              <a:ext uri="{FF2B5EF4-FFF2-40B4-BE49-F238E27FC236}">
                <a16:creationId xmlns:a16="http://schemas.microsoft.com/office/drawing/2014/main" id="{6B9E8A70-6E98-47E5-83C4-BA7EEC988BB0}"/>
              </a:ext>
            </a:extLst>
          </p:cNvPr>
          <p:cNvSpPr>
            <a:spLocks noGrp="1"/>
          </p:cNvSpPr>
          <p:nvPr>
            <p:ph idx="1"/>
          </p:nvPr>
        </p:nvSpPr>
        <p:spPr/>
        <p:txBody>
          <a:bodyPr/>
          <a:lstStyle/>
          <a:p>
            <a:r>
              <a:rPr lang="en-ID" dirty="0" err="1"/>
              <a:t>Menurut</a:t>
            </a:r>
            <a:r>
              <a:rPr lang="en-ID" dirty="0"/>
              <a:t> </a:t>
            </a:r>
            <a:r>
              <a:rPr lang="en-ID" dirty="0" err="1"/>
              <a:t>Syekh</a:t>
            </a:r>
            <a:r>
              <a:rPr lang="en-ID" dirty="0"/>
              <a:t> Salim bin </a:t>
            </a:r>
            <a:r>
              <a:rPr lang="en-ID" dirty="0" err="1"/>
              <a:t>Sumair</a:t>
            </a:r>
            <a:r>
              <a:rPr lang="en-ID" dirty="0"/>
              <a:t> Al-</a:t>
            </a:r>
            <a:r>
              <a:rPr lang="en-ID" dirty="0" err="1"/>
              <a:t>Hadlrami</a:t>
            </a:r>
            <a:r>
              <a:rPr lang="en-ID" dirty="0"/>
              <a:t> </a:t>
            </a:r>
            <a:r>
              <a:rPr lang="en-ID" dirty="0" err="1"/>
              <a:t>dalam</a:t>
            </a:r>
            <a:r>
              <a:rPr lang="en-ID" dirty="0"/>
              <a:t> </a:t>
            </a:r>
            <a:r>
              <a:rPr lang="en-ID" dirty="0" err="1"/>
              <a:t>kitabnya</a:t>
            </a:r>
            <a:r>
              <a:rPr lang="en-ID" dirty="0"/>
              <a:t> </a:t>
            </a:r>
            <a:r>
              <a:rPr lang="en-ID" dirty="0" err="1"/>
              <a:t>Safinatun</a:t>
            </a:r>
            <a:r>
              <a:rPr lang="en-ID" dirty="0"/>
              <a:t> </a:t>
            </a:r>
            <a:r>
              <a:rPr lang="en-ID" dirty="0" err="1"/>
              <a:t>Naja</a:t>
            </a:r>
            <a:r>
              <a:rPr lang="en-ID" dirty="0"/>
              <a:t>, </a:t>
            </a:r>
            <a:r>
              <a:rPr lang="en-ID" dirty="0" err="1"/>
              <a:t>terdapat</a:t>
            </a:r>
            <a:r>
              <a:rPr lang="en-ID" dirty="0"/>
              <a:t> </a:t>
            </a:r>
            <a:r>
              <a:rPr lang="en-ID" dirty="0" err="1"/>
              <a:t>dua</a:t>
            </a:r>
            <a:r>
              <a:rPr lang="en-ID" dirty="0"/>
              <a:t> </a:t>
            </a:r>
            <a:r>
              <a:rPr lang="en-ID" b="1" dirty="0" err="1"/>
              <a:t>rukun</a:t>
            </a:r>
            <a:r>
              <a:rPr lang="en-ID" dirty="0"/>
              <a:t> </a:t>
            </a:r>
            <a:r>
              <a:rPr lang="en-ID" dirty="0" err="1"/>
              <a:t>dalam</a:t>
            </a:r>
            <a:r>
              <a:rPr lang="en-ID" dirty="0"/>
              <a:t> </a:t>
            </a:r>
            <a:r>
              <a:rPr lang="en-ID" dirty="0" err="1"/>
              <a:t>melakukan</a:t>
            </a:r>
            <a:r>
              <a:rPr lang="en-ID" dirty="0"/>
              <a:t> </a:t>
            </a:r>
            <a:r>
              <a:rPr lang="en-ID" b="1" dirty="0"/>
              <a:t>mandi </a:t>
            </a:r>
            <a:r>
              <a:rPr lang="en-ID" b="1" dirty="0" err="1"/>
              <a:t>wajib</a:t>
            </a:r>
            <a:r>
              <a:rPr lang="en-ID" dirty="0"/>
              <a:t> yang </a:t>
            </a:r>
            <a:r>
              <a:rPr lang="en-ID" dirty="0" err="1"/>
              <a:t>perlu</a:t>
            </a:r>
            <a:r>
              <a:rPr lang="en-ID" dirty="0"/>
              <a:t> </a:t>
            </a:r>
            <a:r>
              <a:rPr lang="en-ID" dirty="0" err="1"/>
              <a:t>diketahui</a:t>
            </a:r>
            <a:r>
              <a:rPr lang="en-ID" dirty="0"/>
              <a:t>. </a:t>
            </a:r>
          </a:p>
          <a:p>
            <a:r>
              <a:rPr lang="en-ID" dirty="0" err="1"/>
              <a:t>Kedua</a:t>
            </a:r>
            <a:r>
              <a:rPr lang="en-ID" dirty="0"/>
              <a:t> </a:t>
            </a:r>
            <a:r>
              <a:rPr lang="en-ID" b="1" dirty="0" err="1"/>
              <a:t>rukun</a:t>
            </a:r>
            <a:r>
              <a:rPr lang="en-ID" dirty="0"/>
              <a:t> </a:t>
            </a:r>
            <a:r>
              <a:rPr lang="en-ID" dirty="0" err="1"/>
              <a:t>ini</a:t>
            </a:r>
            <a:r>
              <a:rPr lang="en-ID" dirty="0"/>
              <a:t> </a:t>
            </a:r>
            <a:r>
              <a:rPr lang="en-ID" dirty="0" err="1"/>
              <a:t>meliputi</a:t>
            </a:r>
            <a:r>
              <a:rPr lang="en-ID" dirty="0"/>
              <a:t> : </a:t>
            </a:r>
          </a:p>
          <a:p>
            <a:r>
              <a:rPr lang="en-ID" dirty="0"/>
              <a:t>1) </a:t>
            </a:r>
            <a:r>
              <a:rPr lang="en-ID" dirty="0" err="1"/>
              <a:t>Membaca</a:t>
            </a:r>
            <a:r>
              <a:rPr lang="en-ID" dirty="0"/>
              <a:t> </a:t>
            </a:r>
            <a:r>
              <a:rPr lang="en-ID" dirty="0" err="1"/>
              <a:t>niat</a:t>
            </a:r>
            <a:r>
              <a:rPr lang="en-ID" dirty="0"/>
              <a:t> </a:t>
            </a:r>
            <a:r>
              <a:rPr lang="en-ID" dirty="0" err="1"/>
              <a:t>hendak</a:t>
            </a:r>
            <a:r>
              <a:rPr lang="en-ID" dirty="0"/>
              <a:t> </a:t>
            </a:r>
            <a:r>
              <a:rPr lang="en-ID" dirty="0" err="1"/>
              <a:t>melakukan</a:t>
            </a:r>
            <a:r>
              <a:rPr lang="en-ID" dirty="0"/>
              <a:t> </a:t>
            </a:r>
            <a:r>
              <a:rPr lang="en-ID" b="1" dirty="0"/>
              <a:t>mandi</a:t>
            </a:r>
            <a:r>
              <a:rPr lang="en-ID" dirty="0"/>
              <a:t> </a:t>
            </a:r>
            <a:r>
              <a:rPr lang="en-ID" dirty="0" err="1"/>
              <a:t>wajib</a:t>
            </a:r>
            <a:r>
              <a:rPr lang="en-ID" dirty="0"/>
              <a:t>/ </a:t>
            </a:r>
            <a:r>
              <a:rPr lang="en-ID" dirty="0" err="1"/>
              <a:t>junub</a:t>
            </a:r>
            <a:r>
              <a:rPr lang="en-ID" dirty="0"/>
              <a:t>. </a:t>
            </a:r>
          </a:p>
          <a:p>
            <a:r>
              <a:rPr lang="en-ID" dirty="0"/>
              <a:t>2) </a:t>
            </a:r>
            <a:r>
              <a:rPr lang="en-ID" dirty="0" err="1"/>
              <a:t>Meratakan</a:t>
            </a:r>
            <a:r>
              <a:rPr lang="en-ID" dirty="0"/>
              <a:t> air </a:t>
            </a:r>
            <a:r>
              <a:rPr lang="en-ID" dirty="0" err="1"/>
              <a:t>ke</a:t>
            </a:r>
            <a:r>
              <a:rPr lang="en-ID" dirty="0"/>
              <a:t> </a:t>
            </a:r>
            <a:r>
              <a:rPr lang="en-ID" dirty="0" err="1"/>
              <a:t>seluruh</a:t>
            </a:r>
            <a:r>
              <a:rPr lang="en-ID" dirty="0"/>
              <a:t> </a:t>
            </a:r>
            <a:r>
              <a:rPr lang="en-ID" dirty="0" err="1"/>
              <a:t>tubuh</a:t>
            </a:r>
            <a:endParaRPr lang="en-ID" dirty="0"/>
          </a:p>
        </p:txBody>
      </p:sp>
    </p:spTree>
    <p:extLst>
      <p:ext uri="{BB962C8B-B14F-4D97-AF65-F5344CB8AC3E}">
        <p14:creationId xmlns:p14="http://schemas.microsoft.com/office/powerpoint/2010/main" val="2248731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MY" dirty="0" err="1">
                <a:solidFill>
                  <a:srgbClr val="FF0000"/>
                </a:solidFill>
              </a:rPr>
              <a:t>Perkara</a:t>
            </a:r>
            <a:r>
              <a:rPr lang="en-MY" dirty="0">
                <a:solidFill>
                  <a:srgbClr val="FF0000"/>
                </a:solidFill>
              </a:rPr>
              <a:t> Yang </a:t>
            </a:r>
            <a:r>
              <a:rPr lang="en-MY" dirty="0" err="1">
                <a:solidFill>
                  <a:srgbClr val="FF0000"/>
                </a:solidFill>
              </a:rPr>
              <a:t>Membatalkan</a:t>
            </a:r>
            <a:r>
              <a:rPr lang="en-MY" dirty="0">
                <a:solidFill>
                  <a:srgbClr val="FF0000"/>
                </a:solidFill>
              </a:rPr>
              <a:t> </a:t>
            </a:r>
            <a:r>
              <a:rPr lang="en-MY" dirty="0" err="1">
                <a:solidFill>
                  <a:srgbClr val="FF0000"/>
                </a:solidFill>
              </a:rPr>
              <a:t>Wudhuk</a:t>
            </a:r>
            <a:endParaRPr lang="en-MY" dirty="0">
              <a:solidFill>
                <a:srgbClr val="FF0000"/>
              </a:solidFill>
            </a:endParaRPr>
          </a:p>
        </p:txBody>
      </p:sp>
      <p:sp>
        <p:nvSpPr>
          <p:cNvPr id="3" name="Content Placeholder 2"/>
          <p:cNvSpPr>
            <a:spLocks noGrp="1"/>
          </p:cNvSpPr>
          <p:nvPr>
            <p:ph idx="1"/>
          </p:nvPr>
        </p:nvSpPr>
        <p:spPr/>
        <p:txBody>
          <a:bodyPr/>
          <a:lstStyle/>
          <a:p>
            <a:pPr marL="514350" indent="-514350">
              <a:buAutoNum type="arabicPeriod"/>
            </a:pPr>
            <a:r>
              <a:rPr lang="en-MY" dirty="0" err="1">
                <a:solidFill>
                  <a:srgbClr val="FF0000"/>
                </a:solidFill>
                <a:latin typeface="Aharoni" pitchFamily="2" charset="-79"/>
                <a:cs typeface="Aharoni" pitchFamily="2" charset="-79"/>
              </a:rPr>
              <a:t>Najis</a:t>
            </a:r>
            <a:r>
              <a:rPr lang="en-MY" dirty="0">
                <a:solidFill>
                  <a:srgbClr val="FF0000"/>
                </a:solidFill>
                <a:latin typeface="Aharoni" pitchFamily="2" charset="-79"/>
                <a:cs typeface="Aharoni" pitchFamily="2" charset="-79"/>
              </a:rPr>
              <a:t> yang </a:t>
            </a:r>
            <a:r>
              <a:rPr lang="en-MY" dirty="0" err="1">
                <a:solidFill>
                  <a:srgbClr val="FF0000"/>
                </a:solidFill>
                <a:latin typeface="Aharoni" pitchFamily="2" charset="-79"/>
                <a:cs typeface="Aharoni" pitchFamily="2" charset="-79"/>
              </a:rPr>
              <a:t>keluar</a:t>
            </a:r>
            <a:r>
              <a:rPr lang="en-MY" dirty="0">
                <a:solidFill>
                  <a:srgbClr val="FF0000"/>
                </a:solidFill>
                <a:latin typeface="Aharoni" pitchFamily="2" charset="-79"/>
                <a:cs typeface="Aharoni" pitchFamily="2" charset="-79"/>
              </a:rPr>
              <a:t> </a:t>
            </a:r>
            <a:r>
              <a:rPr lang="en-MY" dirty="0" err="1">
                <a:solidFill>
                  <a:srgbClr val="FF0000"/>
                </a:solidFill>
                <a:latin typeface="Aharoni" pitchFamily="2" charset="-79"/>
                <a:cs typeface="Aharoni" pitchFamily="2" charset="-79"/>
              </a:rPr>
              <a:t>dari</a:t>
            </a:r>
            <a:r>
              <a:rPr lang="en-MY" dirty="0">
                <a:solidFill>
                  <a:srgbClr val="FF0000"/>
                </a:solidFill>
                <a:latin typeface="Aharoni" pitchFamily="2" charset="-79"/>
                <a:cs typeface="Aharoni" pitchFamily="2" charset="-79"/>
              </a:rPr>
              <a:t> </a:t>
            </a:r>
            <a:r>
              <a:rPr lang="en-MY" dirty="0" err="1">
                <a:solidFill>
                  <a:srgbClr val="FF0000"/>
                </a:solidFill>
                <a:latin typeface="Aharoni" pitchFamily="2" charset="-79"/>
                <a:cs typeface="Aharoni" pitchFamily="2" charset="-79"/>
              </a:rPr>
              <a:t>badan</a:t>
            </a:r>
            <a:r>
              <a:rPr lang="en-MY" dirty="0">
                <a:solidFill>
                  <a:srgbClr val="FF0000"/>
                </a:solidFill>
              </a:rPr>
              <a:t>. </a:t>
            </a:r>
            <a:r>
              <a:rPr lang="en-MY" dirty="0" err="1">
                <a:solidFill>
                  <a:srgbClr val="FF0000"/>
                </a:solidFill>
              </a:rPr>
              <a:t>yaitu</a:t>
            </a:r>
            <a:r>
              <a:rPr lang="en-MY" dirty="0">
                <a:solidFill>
                  <a:srgbClr val="FF0000"/>
                </a:solidFill>
              </a:rPr>
              <a:t> </a:t>
            </a:r>
          </a:p>
          <a:p>
            <a:pPr>
              <a:buFont typeface="Wingdings" pitchFamily="2" charset="2"/>
              <a:buChar char="Ø"/>
            </a:pPr>
            <a:r>
              <a:rPr lang="en-MY" dirty="0">
                <a:solidFill>
                  <a:srgbClr val="FF0000"/>
                </a:solidFill>
              </a:rPr>
              <a:t>Air </a:t>
            </a:r>
            <a:r>
              <a:rPr lang="en-MY" dirty="0" err="1">
                <a:solidFill>
                  <a:srgbClr val="FF0000"/>
                </a:solidFill>
              </a:rPr>
              <a:t>kencing</a:t>
            </a:r>
            <a:r>
              <a:rPr lang="en-MY" dirty="0">
                <a:solidFill>
                  <a:srgbClr val="FF0000"/>
                </a:solidFill>
              </a:rPr>
              <a:t> </a:t>
            </a:r>
            <a:r>
              <a:rPr lang="en-MY" dirty="0" err="1">
                <a:solidFill>
                  <a:srgbClr val="FF0000"/>
                </a:solidFill>
              </a:rPr>
              <a:t>dan</a:t>
            </a:r>
            <a:r>
              <a:rPr lang="en-MY" dirty="0">
                <a:solidFill>
                  <a:srgbClr val="FF0000"/>
                </a:solidFill>
              </a:rPr>
              <a:t> </a:t>
            </a:r>
            <a:r>
              <a:rPr lang="en-MY" dirty="0" err="1">
                <a:solidFill>
                  <a:srgbClr val="FF0000"/>
                </a:solidFill>
              </a:rPr>
              <a:t>kotoran</a:t>
            </a:r>
            <a:r>
              <a:rPr lang="en-MY" dirty="0">
                <a:solidFill>
                  <a:srgbClr val="FF0000"/>
                </a:solidFill>
              </a:rPr>
              <a:t> </a:t>
            </a:r>
            <a:r>
              <a:rPr lang="en-MY" dirty="0" err="1">
                <a:solidFill>
                  <a:srgbClr val="FF0000"/>
                </a:solidFill>
              </a:rPr>
              <a:t>setelah</a:t>
            </a:r>
            <a:r>
              <a:rPr lang="en-MY" dirty="0">
                <a:solidFill>
                  <a:srgbClr val="FF0000"/>
                </a:solidFill>
              </a:rPr>
              <a:t> BAB</a:t>
            </a:r>
          </a:p>
          <a:p>
            <a:pPr>
              <a:buFont typeface="Wingdings" pitchFamily="2" charset="2"/>
              <a:buChar char="Ø"/>
            </a:pPr>
            <a:r>
              <a:rPr lang="en-MY" dirty="0" err="1">
                <a:solidFill>
                  <a:srgbClr val="FF0000"/>
                </a:solidFill>
              </a:rPr>
              <a:t>Keluar</a:t>
            </a:r>
            <a:r>
              <a:rPr lang="en-MY" dirty="0">
                <a:solidFill>
                  <a:srgbClr val="FF0000"/>
                </a:solidFill>
              </a:rPr>
              <a:t> Mani</a:t>
            </a:r>
          </a:p>
          <a:p>
            <a:pPr>
              <a:buFont typeface="Wingdings" pitchFamily="2" charset="2"/>
              <a:buChar char="Ø"/>
            </a:pPr>
            <a:r>
              <a:rPr lang="en-MY" dirty="0" err="1">
                <a:solidFill>
                  <a:srgbClr val="FF0000"/>
                </a:solidFill>
              </a:rPr>
              <a:t>Keluar</a:t>
            </a:r>
            <a:r>
              <a:rPr lang="en-MY" dirty="0">
                <a:solidFill>
                  <a:srgbClr val="FF0000"/>
                </a:solidFill>
              </a:rPr>
              <a:t> </a:t>
            </a:r>
            <a:r>
              <a:rPr lang="en-MY" dirty="0" err="1">
                <a:solidFill>
                  <a:srgbClr val="FF0000"/>
                </a:solidFill>
              </a:rPr>
              <a:t>Mazi</a:t>
            </a:r>
            <a:r>
              <a:rPr lang="en-MY" dirty="0">
                <a:solidFill>
                  <a:srgbClr val="FF0000"/>
                </a:solidFill>
              </a:rPr>
              <a:t> : </a:t>
            </a:r>
            <a:r>
              <a:rPr lang="en-MY" dirty="0" err="1">
                <a:solidFill>
                  <a:srgbClr val="FF0000"/>
                </a:solidFill>
              </a:rPr>
              <a:t>cairan</a:t>
            </a:r>
            <a:r>
              <a:rPr lang="en-MY" dirty="0">
                <a:solidFill>
                  <a:srgbClr val="FF0000"/>
                </a:solidFill>
              </a:rPr>
              <a:t> </a:t>
            </a:r>
            <a:r>
              <a:rPr lang="en-MY" dirty="0" err="1">
                <a:solidFill>
                  <a:srgbClr val="FF0000"/>
                </a:solidFill>
              </a:rPr>
              <a:t>bening</a:t>
            </a:r>
            <a:r>
              <a:rPr lang="en-MY" dirty="0">
                <a:solidFill>
                  <a:srgbClr val="FF0000"/>
                </a:solidFill>
              </a:rPr>
              <a:t> </a:t>
            </a:r>
            <a:r>
              <a:rPr lang="en-MY" dirty="0" err="1">
                <a:solidFill>
                  <a:srgbClr val="FF0000"/>
                </a:solidFill>
              </a:rPr>
              <a:t>dan</a:t>
            </a:r>
            <a:r>
              <a:rPr lang="en-MY" dirty="0">
                <a:solidFill>
                  <a:srgbClr val="FF0000"/>
                </a:solidFill>
              </a:rPr>
              <a:t> </a:t>
            </a:r>
            <a:r>
              <a:rPr lang="en-MY" dirty="0" err="1">
                <a:solidFill>
                  <a:srgbClr val="FF0000"/>
                </a:solidFill>
              </a:rPr>
              <a:t>lengket</a:t>
            </a:r>
            <a:r>
              <a:rPr lang="en-MY" dirty="0">
                <a:solidFill>
                  <a:srgbClr val="FF0000"/>
                </a:solidFill>
              </a:rPr>
              <a:t>  </a:t>
            </a:r>
            <a:r>
              <a:rPr lang="en-MY" dirty="0" err="1">
                <a:solidFill>
                  <a:srgbClr val="FF0000"/>
                </a:solidFill>
              </a:rPr>
              <a:t>disebabkan</a:t>
            </a:r>
            <a:r>
              <a:rPr lang="en-MY" dirty="0">
                <a:solidFill>
                  <a:srgbClr val="FF0000"/>
                </a:solidFill>
              </a:rPr>
              <a:t> </a:t>
            </a:r>
            <a:r>
              <a:rPr lang="en-MY" dirty="0" err="1">
                <a:solidFill>
                  <a:srgbClr val="FF0000"/>
                </a:solidFill>
              </a:rPr>
              <a:t>syahwat</a:t>
            </a:r>
            <a:r>
              <a:rPr lang="en-MY" dirty="0">
                <a:solidFill>
                  <a:srgbClr val="FF0000"/>
                </a:solidFill>
              </a:rPr>
              <a:t>/</a:t>
            </a:r>
            <a:r>
              <a:rPr lang="en-MY" dirty="0" err="1">
                <a:solidFill>
                  <a:srgbClr val="FF0000"/>
                </a:solidFill>
              </a:rPr>
              <a:t>nafsu</a:t>
            </a:r>
            <a:r>
              <a:rPr lang="en-MY" dirty="0">
                <a:solidFill>
                  <a:srgbClr val="FF0000"/>
                </a:solidFill>
              </a:rPr>
              <a:t> </a:t>
            </a:r>
            <a:r>
              <a:rPr lang="en-MY" dirty="0" err="1">
                <a:solidFill>
                  <a:srgbClr val="FF0000"/>
                </a:solidFill>
              </a:rPr>
              <a:t>krn</a:t>
            </a:r>
            <a:r>
              <a:rPr lang="en-MY" dirty="0">
                <a:solidFill>
                  <a:srgbClr val="FF0000"/>
                </a:solidFill>
              </a:rPr>
              <a:t> </a:t>
            </a:r>
            <a:r>
              <a:rPr lang="en-MY" dirty="0" err="1">
                <a:solidFill>
                  <a:srgbClr val="FF0000"/>
                </a:solidFill>
              </a:rPr>
              <a:t>memikirkan</a:t>
            </a:r>
            <a:r>
              <a:rPr lang="en-MY" dirty="0">
                <a:solidFill>
                  <a:srgbClr val="FF0000"/>
                </a:solidFill>
              </a:rPr>
              <a:t> sex.</a:t>
            </a:r>
          </a:p>
          <a:p>
            <a:pPr>
              <a:buFont typeface="Wingdings" pitchFamily="2" charset="2"/>
              <a:buChar char="Ø"/>
            </a:pPr>
            <a:r>
              <a:rPr lang="en-MY" dirty="0" err="1">
                <a:solidFill>
                  <a:srgbClr val="FF0000"/>
                </a:solidFill>
              </a:rPr>
              <a:t>Keluar</a:t>
            </a:r>
            <a:r>
              <a:rPr lang="en-MY" dirty="0">
                <a:solidFill>
                  <a:srgbClr val="FF0000"/>
                </a:solidFill>
              </a:rPr>
              <a:t> </a:t>
            </a:r>
            <a:r>
              <a:rPr lang="en-MY" dirty="0" err="1">
                <a:solidFill>
                  <a:srgbClr val="FF0000"/>
                </a:solidFill>
              </a:rPr>
              <a:t>Wadi</a:t>
            </a:r>
            <a:r>
              <a:rPr lang="en-MY" dirty="0">
                <a:solidFill>
                  <a:srgbClr val="FF0000"/>
                </a:solidFill>
              </a:rPr>
              <a:t> : </a:t>
            </a:r>
            <a:r>
              <a:rPr lang="en-MY" dirty="0" err="1">
                <a:solidFill>
                  <a:srgbClr val="FF0000"/>
                </a:solidFill>
              </a:rPr>
              <a:t>cairan</a:t>
            </a:r>
            <a:r>
              <a:rPr lang="en-MY" dirty="0">
                <a:solidFill>
                  <a:srgbClr val="FF0000"/>
                </a:solidFill>
              </a:rPr>
              <a:t> </a:t>
            </a:r>
            <a:r>
              <a:rPr lang="en-MY" dirty="0" err="1">
                <a:solidFill>
                  <a:srgbClr val="FF0000"/>
                </a:solidFill>
              </a:rPr>
              <a:t>putihkental</a:t>
            </a:r>
            <a:r>
              <a:rPr lang="en-MY" dirty="0">
                <a:solidFill>
                  <a:srgbClr val="FF0000"/>
                </a:solidFill>
              </a:rPr>
              <a:t> </a:t>
            </a:r>
            <a:r>
              <a:rPr lang="en-MY" dirty="0" err="1">
                <a:solidFill>
                  <a:srgbClr val="FF0000"/>
                </a:solidFill>
              </a:rPr>
              <a:t>setelah</a:t>
            </a:r>
            <a:r>
              <a:rPr lang="en-MY" dirty="0">
                <a:solidFill>
                  <a:srgbClr val="FF0000"/>
                </a:solidFill>
              </a:rPr>
              <a:t> BAK </a:t>
            </a:r>
            <a:r>
              <a:rPr lang="en-MY" dirty="0" err="1">
                <a:solidFill>
                  <a:srgbClr val="FF0000"/>
                </a:solidFill>
              </a:rPr>
              <a:t>atau</a:t>
            </a:r>
            <a:r>
              <a:rPr lang="en-MY" dirty="0">
                <a:solidFill>
                  <a:srgbClr val="FF0000"/>
                </a:solidFill>
              </a:rPr>
              <a:t> </a:t>
            </a:r>
            <a:r>
              <a:rPr lang="en-MY" dirty="0" err="1">
                <a:solidFill>
                  <a:srgbClr val="FF0000"/>
                </a:solidFill>
              </a:rPr>
              <a:t>setelah</a:t>
            </a:r>
            <a:r>
              <a:rPr lang="en-MY" dirty="0">
                <a:solidFill>
                  <a:srgbClr val="FF0000"/>
                </a:solidFill>
              </a:rPr>
              <a:t> </a:t>
            </a:r>
            <a:r>
              <a:rPr lang="en-MY" dirty="0" err="1">
                <a:solidFill>
                  <a:srgbClr val="FF0000"/>
                </a:solidFill>
              </a:rPr>
              <a:t>bekerja</a:t>
            </a:r>
            <a:r>
              <a:rPr lang="en-MY" dirty="0">
                <a:solidFill>
                  <a:srgbClr val="FF0000"/>
                </a:solidFill>
              </a:rPr>
              <a:t> yang </a:t>
            </a:r>
            <a:r>
              <a:rPr lang="en-MY" dirty="0" err="1">
                <a:solidFill>
                  <a:srgbClr val="FF0000"/>
                </a:solidFill>
              </a:rPr>
              <a:t>melelahkan</a:t>
            </a:r>
            <a:endParaRPr lang="en-MY" dirty="0">
              <a:solidFill>
                <a:srgbClr val="FF0000"/>
              </a:solidFill>
            </a:endParaRPr>
          </a:p>
          <a:p>
            <a:pPr marL="0" indent="0">
              <a:buNone/>
            </a:pPr>
            <a:endParaRPr lang="en-MY" dirty="0">
              <a:solidFill>
                <a:srgbClr val="FF0000"/>
              </a:solidFill>
            </a:endParaRPr>
          </a:p>
        </p:txBody>
      </p:sp>
    </p:spTree>
    <p:extLst>
      <p:ext uri="{BB962C8B-B14F-4D97-AF65-F5344CB8AC3E}">
        <p14:creationId xmlns:p14="http://schemas.microsoft.com/office/powerpoint/2010/main" val="379321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760640"/>
          </a:xfrm>
        </p:spPr>
        <p:txBody>
          <a:bodyPr/>
          <a:lstStyle/>
          <a:p>
            <a:pPr marL="0" indent="0" algn="just">
              <a:buNone/>
            </a:pPr>
            <a:r>
              <a:rPr lang="en-MY" dirty="0"/>
              <a:t>2</a:t>
            </a:r>
            <a:r>
              <a:rPr lang="en-MY" b="1" dirty="0">
                <a:latin typeface="Aharoni" pitchFamily="2" charset="-79"/>
                <a:cs typeface="Aharoni" pitchFamily="2" charset="-79"/>
              </a:rPr>
              <a:t>. </a:t>
            </a:r>
            <a:r>
              <a:rPr lang="en-MY" b="1" dirty="0" err="1">
                <a:latin typeface="Aharoni" pitchFamily="2" charset="-79"/>
                <a:cs typeface="Aharoni" pitchFamily="2" charset="-79"/>
              </a:rPr>
              <a:t>Tidur</a:t>
            </a:r>
            <a:endParaRPr lang="en-MY" b="1" dirty="0">
              <a:latin typeface="Aharoni" pitchFamily="2" charset="-79"/>
              <a:cs typeface="Aharoni" pitchFamily="2" charset="-79"/>
            </a:endParaRPr>
          </a:p>
          <a:p>
            <a:pPr algn="just">
              <a:buFontTx/>
              <a:buChar char="-"/>
            </a:pPr>
            <a:r>
              <a:rPr lang="en-MY" dirty="0" err="1"/>
              <a:t>Tidur</a:t>
            </a:r>
            <a:r>
              <a:rPr lang="en-MY" dirty="0"/>
              <a:t> </a:t>
            </a:r>
            <a:r>
              <a:rPr lang="en-MY" dirty="0" err="1"/>
              <a:t>nyenyak</a:t>
            </a:r>
            <a:r>
              <a:rPr lang="en-MY" dirty="0"/>
              <a:t> </a:t>
            </a:r>
            <a:r>
              <a:rPr lang="en-MY" dirty="0" err="1"/>
              <a:t>dan</a:t>
            </a:r>
            <a:r>
              <a:rPr lang="en-MY" dirty="0"/>
              <a:t> </a:t>
            </a:r>
            <a:r>
              <a:rPr lang="en-MY" dirty="0" err="1"/>
              <a:t>berbaring</a:t>
            </a:r>
            <a:r>
              <a:rPr lang="en-MY" dirty="0"/>
              <a:t> </a:t>
            </a:r>
            <a:r>
              <a:rPr lang="en-MY" dirty="0" err="1"/>
              <a:t>di</a:t>
            </a:r>
            <a:r>
              <a:rPr lang="en-MY" dirty="0"/>
              <a:t> </a:t>
            </a:r>
            <a:r>
              <a:rPr lang="en-MY" dirty="0" err="1"/>
              <a:t>lantai</a:t>
            </a:r>
            <a:r>
              <a:rPr lang="en-MY" dirty="0"/>
              <a:t> </a:t>
            </a:r>
            <a:r>
              <a:rPr lang="en-MY" dirty="0" err="1"/>
              <a:t>maka</a:t>
            </a:r>
            <a:r>
              <a:rPr lang="en-MY" dirty="0"/>
              <a:t> </a:t>
            </a:r>
            <a:r>
              <a:rPr lang="en-MY" dirty="0" err="1"/>
              <a:t>wudhu</a:t>
            </a:r>
            <a:r>
              <a:rPr lang="en-MY" dirty="0"/>
              <a:t> </a:t>
            </a:r>
            <a:r>
              <a:rPr lang="en-MY" dirty="0" err="1"/>
              <a:t>nya</a:t>
            </a:r>
            <a:r>
              <a:rPr lang="en-MY" dirty="0"/>
              <a:t> </a:t>
            </a:r>
            <a:r>
              <a:rPr lang="en-MY" dirty="0" err="1"/>
              <a:t>batal</a:t>
            </a:r>
            <a:r>
              <a:rPr lang="en-MY" dirty="0"/>
              <a:t>. </a:t>
            </a:r>
            <a:r>
              <a:rPr lang="en-MY" dirty="0" err="1"/>
              <a:t>Jika</a:t>
            </a:r>
            <a:r>
              <a:rPr lang="en-MY" dirty="0"/>
              <a:t> </a:t>
            </a:r>
            <a:r>
              <a:rPr lang="en-MY" dirty="0" err="1"/>
              <a:t>tidur</a:t>
            </a:r>
            <a:r>
              <a:rPr lang="en-MY" dirty="0"/>
              <a:t> </a:t>
            </a:r>
            <a:r>
              <a:rPr lang="en-MY" dirty="0" err="1"/>
              <a:t>sambil</a:t>
            </a:r>
            <a:r>
              <a:rPr lang="en-MY" dirty="0"/>
              <a:t> </a:t>
            </a:r>
            <a:r>
              <a:rPr lang="en-MY" dirty="0" err="1"/>
              <a:t>duduk</a:t>
            </a:r>
            <a:r>
              <a:rPr lang="en-MY" dirty="0"/>
              <a:t>, </a:t>
            </a:r>
            <a:r>
              <a:rPr lang="en-MY" dirty="0" err="1"/>
              <a:t>tidak</a:t>
            </a:r>
            <a:r>
              <a:rPr lang="en-MY" dirty="0"/>
              <a:t> </a:t>
            </a:r>
            <a:r>
              <a:rPr lang="en-MY" dirty="0" err="1"/>
              <a:t>batal</a:t>
            </a:r>
            <a:r>
              <a:rPr lang="en-MY" dirty="0"/>
              <a:t> </a:t>
            </a:r>
            <a:r>
              <a:rPr lang="en-MY" dirty="0" err="1"/>
              <a:t>wudhu</a:t>
            </a:r>
            <a:r>
              <a:rPr lang="en-MY" dirty="0"/>
              <a:t> </a:t>
            </a:r>
            <a:r>
              <a:rPr lang="en-MY" dirty="0" err="1"/>
              <a:t>mengikut</a:t>
            </a:r>
            <a:r>
              <a:rPr lang="en-MY" dirty="0"/>
              <a:t> al-</a:t>
            </a:r>
            <a:r>
              <a:rPr lang="en-MY" dirty="0" err="1"/>
              <a:t>Hanafiyyah</a:t>
            </a:r>
            <a:r>
              <a:rPr lang="en-MY" dirty="0"/>
              <a:t> &amp; al-</a:t>
            </a:r>
            <a:r>
              <a:rPr lang="en-MY" dirty="0" err="1"/>
              <a:t>Syafi’iyyah</a:t>
            </a:r>
            <a:r>
              <a:rPr lang="en-MY" dirty="0"/>
              <a:t>.</a:t>
            </a:r>
          </a:p>
          <a:p>
            <a:pPr algn="just">
              <a:buFontTx/>
              <a:buChar char="-"/>
            </a:pPr>
            <a:r>
              <a:rPr lang="en-MY" dirty="0"/>
              <a:t>Al-</a:t>
            </a:r>
            <a:r>
              <a:rPr lang="en-MY" dirty="0" err="1"/>
              <a:t>Malikiyyah</a:t>
            </a:r>
            <a:r>
              <a:rPr lang="en-MY" dirty="0"/>
              <a:t> &amp; al-</a:t>
            </a:r>
            <a:r>
              <a:rPr lang="en-MY" dirty="0" err="1"/>
              <a:t>Hanbali</a:t>
            </a:r>
            <a:r>
              <a:rPr lang="en-MY" dirty="0"/>
              <a:t>: </a:t>
            </a:r>
            <a:r>
              <a:rPr lang="en-MY" dirty="0" err="1"/>
              <a:t>tidur</a:t>
            </a:r>
            <a:r>
              <a:rPr lang="en-MY" dirty="0"/>
              <a:t> </a:t>
            </a:r>
            <a:r>
              <a:rPr lang="en-MY" dirty="0" err="1"/>
              <a:t>nyenyak</a:t>
            </a:r>
            <a:r>
              <a:rPr lang="en-MY" dirty="0"/>
              <a:t> </a:t>
            </a:r>
            <a:r>
              <a:rPr lang="en-MY" dirty="0" err="1"/>
              <a:t>dan</a:t>
            </a:r>
            <a:r>
              <a:rPr lang="en-MY" dirty="0"/>
              <a:t> </a:t>
            </a:r>
            <a:r>
              <a:rPr lang="en-MY" dirty="0" err="1"/>
              <a:t>berbaring</a:t>
            </a:r>
            <a:r>
              <a:rPr lang="en-MY" dirty="0"/>
              <a:t> </a:t>
            </a:r>
            <a:r>
              <a:rPr lang="en-MY" dirty="0" err="1"/>
              <a:t>atau</a:t>
            </a:r>
            <a:r>
              <a:rPr lang="en-MY" dirty="0"/>
              <a:t> </a:t>
            </a:r>
            <a:r>
              <a:rPr lang="en-MY" dirty="0" err="1"/>
              <a:t>tidur</a:t>
            </a:r>
            <a:r>
              <a:rPr lang="en-MY" dirty="0"/>
              <a:t> </a:t>
            </a:r>
            <a:r>
              <a:rPr lang="en-MY" dirty="0" err="1"/>
              <a:t>sambil</a:t>
            </a:r>
            <a:r>
              <a:rPr lang="en-MY" dirty="0"/>
              <a:t> </a:t>
            </a:r>
            <a:r>
              <a:rPr lang="en-MY" dirty="0" err="1"/>
              <a:t>duduk</a:t>
            </a:r>
            <a:r>
              <a:rPr lang="en-MY" dirty="0"/>
              <a:t> </a:t>
            </a:r>
            <a:r>
              <a:rPr lang="en-MY" dirty="0" err="1"/>
              <a:t>membatalkan</a:t>
            </a:r>
            <a:r>
              <a:rPr lang="en-MY" dirty="0"/>
              <a:t> </a:t>
            </a:r>
            <a:r>
              <a:rPr lang="en-MY" dirty="0" err="1"/>
              <a:t>wudhu</a:t>
            </a:r>
            <a:r>
              <a:rPr lang="en-MY" dirty="0"/>
              <a:t>.</a:t>
            </a:r>
          </a:p>
        </p:txBody>
      </p:sp>
    </p:spTree>
    <p:extLst>
      <p:ext uri="{BB962C8B-B14F-4D97-AF65-F5344CB8AC3E}">
        <p14:creationId xmlns:p14="http://schemas.microsoft.com/office/powerpoint/2010/main" val="29435273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92500"/>
          </a:bodyPr>
          <a:lstStyle/>
          <a:p>
            <a:pPr marL="0" indent="0">
              <a:buNone/>
            </a:pPr>
            <a:r>
              <a:rPr lang="en-MY" dirty="0"/>
              <a:t>3. </a:t>
            </a:r>
            <a:r>
              <a:rPr lang="en-MY" b="1" dirty="0" err="1"/>
              <a:t>Menyentuh</a:t>
            </a:r>
            <a:r>
              <a:rPr lang="en-MY" b="1" dirty="0"/>
              <a:t> </a:t>
            </a:r>
            <a:r>
              <a:rPr lang="en-MY" b="1" dirty="0" err="1"/>
              <a:t>wanita</a:t>
            </a:r>
            <a:r>
              <a:rPr lang="en-MY" b="1" dirty="0"/>
              <a:t> </a:t>
            </a:r>
            <a:r>
              <a:rPr lang="en-MY" b="1" dirty="0" err="1"/>
              <a:t>ajnabi</a:t>
            </a:r>
            <a:r>
              <a:rPr lang="en-MY" b="1" dirty="0"/>
              <a:t> / </a:t>
            </a:r>
            <a:r>
              <a:rPr lang="en-MY" b="1" dirty="0" err="1"/>
              <a:t>bukan</a:t>
            </a:r>
            <a:r>
              <a:rPr lang="en-MY" b="1" dirty="0"/>
              <a:t> </a:t>
            </a:r>
            <a:r>
              <a:rPr lang="en-MY" b="1" dirty="0" err="1"/>
              <a:t>mahrom</a:t>
            </a:r>
            <a:endParaRPr lang="en-MY" b="1" dirty="0"/>
          </a:p>
          <a:p>
            <a:pPr>
              <a:buFont typeface="Wingdings" pitchFamily="2" charset="2"/>
              <a:buChar char="v"/>
            </a:pPr>
            <a:r>
              <a:rPr lang="en-MY" dirty="0"/>
              <a:t> al-</a:t>
            </a:r>
            <a:r>
              <a:rPr lang="en-MY" dirty="0" err="1"/>
              <a:t>Hanafiyyah</a:t>
            </a:r>
            <a:r>
              <a:rPr lang="en-MY" dirty="0"/>
              <a:t>: </a:t>
            </a:r>
            <a:r>
              <a:rPr lang="en-MY" dirty="0" err="1"/>
              <a:t>tidak</a:t>
            </a:r>
            <a:r>
              <a:rPr lang="en-MY" dirty="0"/>
              <a:t> </a:t>
            </a:r>
            <a:r>
              <a:rPr lang="en-MY" dirty="0" err="1"/>
              <a:t>batal</a:t>
            </a:r>
            <a:r>
              <a:rPr lang="en-MY" dirty="0"/>
              <a:t> </a:t>
            </a:r>
            <a:r>
              <a:rPr lang="en-MY" dirty="0" err="1"/>
              <a:t>wudhu</a:t>
            </a:r>
            <a:r>
              <a:rPr lang="en-MY" dirty="0"/>
              <a:t> </a:t>
            </a:r>
            <a:r>
              <a:rPr lang="en-MY" dirty="0" err="1"/>
              <a:t>kcuali</a:t>
            </a:r>
            <a:r>
              <a:rPr lang="en-MY" dirty="0"/>
              <a:t> </a:t>
            </a:r>
            <a:r>
              <a:rPr lang="en-MY" dirty="0" err="1"/>
              <a:t>sentuhan</a:t>
            </a:r>
            <a:r>
              <a:rPr lang="en-MY" dirty="0"/>
              <a:t> </a:t>
            </a:r>
            <a:r>
              <a:rPr lang="en-MY" dirty="0" err="1"/>
              <a:t>yg</a:t>
            </a:r>
            <a:r>
              <a:rPr lang="en-MY" dirty="0"/>
              <a:t> </a:t>
            </a:r>
            <a:r>
              <a:rPr lang="en-MY" dirty="0" err="1"/>
              <a:t>buruk</a:t>
            </a:r>
            <a:r>
              <a:rPr lang="en-MY" dirty="0"/>
              <a:t> (al-</a:t>
            </a:r>
            <a:r>
              <a:rPr lang="en-MY" dirty="0" err="1"/>
              <a:t>Fahisyah</a:t>
            </a:r>
            <a:r>
              <a:rPr lang="en-MY" dirty="0"/>
              <a:t>), </a:t>
            </a:r>
            <a:r>
              <a:rPr lang="en-MY" dirty="0" err="1"/>
              <a:t>yaitu</a:t>
            </a:r>
            <a:r>
              <a:rPr lang="en-MY" dirty="0"/>
              <a:t> 2 </a:t>
            </a:r>
            <a:r>
              <a:rPr lang="en-MY" dirty="0" err="1"/>
              <a:t>kemaluan</a:t>
            </a:r>
            <a:r>
              <a:rPr lang="en-MY" dirty="0"/>
              <a:t> </a:t>
            </a:r>
            <a:r>
              <a:rPr lang="en-MY" dirty="0" err="1"/>
              <a:t>bersentuhan</a:t>
            </a:r>
            <a:r>
              <a:rPr lang="en-MY" dirty="0"/>
              <a:t> </a:t>
            </a:r>
            <a:r>
              <a:rPr lang="en-MY" dirty="0" err="1"/>
              <a:t>secara</a:t>
            </a:r>
            <a:r>
              <a:rPr lang="en-MY" dirty="0"/>
              <a:t> </a:t>
            </a:r>
            <a:r>
              <a:rPr lang="en-MY" dirty="0" err="1"/>
              <a:t>langsung</a:t>
            </a:r>
            <a:r>
              <a:rPr lang="en-MY" dirty="0"/>
              <a:t> </a:t>
            </a:r>
            <a:r>
              <a:rPr lang="en-MY" dirty="0" err="1"/>
              <a:t>tanpa</a:t>
            </a:r>
            <a:r>
              <a:rPr lang="en-MY" dirty="0"/>
              <a:t> </a:t>
            </a:r>
            <a:r>
              <a:rPr lang="en-MY" dirty="0" err="1"/>
              <a:t>penghalang</a:t>
            </a:r>
            <a:r>
              <a:rPr lang="en-MY" dirty="0"/>
              <a:t>.</a:t>
            </a:r>
          </a:p>
          <a:p>
            <a:pPr>
              <a:buFont typeface="Wingdings" pitchFamily="2" charset="2"/>
              <a:buChar char="v"/>
            </a:pPr>
            <a:r>
              <a:rPr lang="en-MY" dirty="0"/>
              <a:t>Al-</a:t>
            </a:r>
            <a:r>
              <a:rPr lang="en-MY" dirty="0" err="1"/>
              <a:t>Syafi’iyyah</a:t>
            </a:r>
            <a:r>
              <a:rPr lang="en-MY" dirty="0"/>
              <a:t>: </a:t>
            </a:r>
            <a:r>
              <a:rPr lang="en-MY" dirty="0" err="1"/>
              <a:t>batal</a:t>
            </a:r>
            <a:r>
              <a:rPr lang="en-MY" dirty="0"/>
              <a:t> </a:t>
            </a:r>
            <a:r>
              <a:rPr lang="en-MY" dirty="0" err="1"/>
              <a:t>wudhu</a:t>
            </a:r>
            <a:r>
              <a:rPr lang="en-MY" dirty="0"/>
              <a:t> </a:t>
            </a:r>
            <a:r>
              <a:rPr lang="en-MY" dirty="0" err="1"/>
              <a:t>melalui</a:t>
            </a:r>
            <a:r>
              <a:rPr lang="en-MY" dirty="0"/>
              <a:t> </a:t>
            </a:r>
            <a:r>
              <a:rPr lang="en-MY" dirty="0" err="1"/>
              <a:t>sentuhan</a:t>
            </a:r>
            <a:r>
              <a:rPr lang="en-MY" dirty="0"/>
              <a:t> it(</a:t>
            </a:r>
            <a:r>
              <a:rPr lang="en-MY" dirty="0" err="1"/>
              <a:t>lelaki-wanita</a:t>
            </a:r>
            <a:r>
              <a:rPr lang="en-MY" dirty="0"/>
              <a:t>)  </a:t>
            </a:r>
            <a:r>
              <a:rPr lang="en-MY" dirty="0" err="1"/>
              <a:t>dgn</a:t>
            </a:r>
            <a:r>
              <a:rPr lang="en-MY" dirty="0"/>
              <a:t> </a:t>
            </a:r>
            <a:r>
              <a:rPr lang="en-MY" dirty="0" err="1"/>
              <a:t>syarat</a:t>
            </a:r>
            <a:r>
              <a:rPr lang="en-MY" dirty="0"/>
              <a:t> </a:t>
            </a:r>
            <a:r>
              <a:rPr lang="en-MY"/>
              <a:t>bahwa</a:t>
            </a:r>
            <a:r>
              <a:rPr lang="en-MY" dirty="0"/>
              <a:t> </a:t>
            </a:r>
            <a:r>
              <a:rPr lang="en-MY" dirty="0" err="1"/>
              <a:t>orng</a:t>
            </a:r>
            <a:r>
              <a:rPr lang="en-MY" dirty="0"/>
              <a:t> </a:t>
            </a:r>
            <a:r>
              <a:rPr lang="en-MY" dirty="0" err="1"/>
              <a:t>yg</a:t>
            </a:r>
            <a:r>
              <a:rPr lang="en-MY" dirty="0"/>
              <a:t> </a:t>
            </a:r>
            <a:r>
              <a:rPr lang="en-MY" dirty="0" err="1"/>
              <a:t>disentuh</a:t>
            </a:r>
            <a:r>
              <a:rPr lang="en-MY" dirty="0"/>
              <a:t> </a:t>
            </a:r>
            <a:r>
              <a:rPr lang="en-MY" dirty="0" err="1"/>
              <a:t>itu</a:t>
            </a:r>
            <a:r>
              <a:rPr lang="en-MY" dirty="0"/>
              <a:t> </a:t>
            </a:r>
            <a:r>
              <a:rPr lang="en-MY" dirty="0" err="1"/>
              <a:t>bukan</a:t>
            </a:r>
            <a:r>
              <a:rPr lang="en-MY" dirty="0"/>
              <a:t> kanak2 </a:t>
            </a:r>
            <a:r>
              <a:rPr lang="en-MY" dirty="0" err="1"/>
              <a:t>kecil</a:t>
            </a:r>
            <a:r>
              <a:rPr lang="en-MY" dirty="0"/>
              <a:t>, </a:t>
            </a:r>
            <a:r>
              <a:rPr lang="en-MY" dirty="0" err="1"/>
              <a:t>tidak</a:t>
            </a:r>
            <a:r>
              <a:rPr lang="en-MY" dirty="0"/>
              <a:t> </a:t>
            </a:r>
            <a:r>
              <a:rPr lang="en-MY" dirty="0" err="1"/>
              <a:t>mahram</a:t>
            </a:r>
            <a:r>
              <a:rPr lang="en-MY" dirty="0"/>
              <a:t> .</a:t>
            </a:r>
          </a:p>
          <a:p>
            <a:pPr>
              <a:buFont typeface="Wingdings" pitchFamily="2" charset="2"/>
              <a:buChar char="v"/>
            </a:pPr>
            <a:r>
              <a:rPr lang="en-MY" dirty="0"/>
              <a:t>Al-</a:t>
            </a:r>
            <a:r>
              <a:rPr lang="en-MY" dirty="0" err="1"/>
              <a:t>Malikiyyah</a:t>
            </a:r>
            <a:r>
              <a:rPr lang="en-MY" dirty="0"/>
              <a:t>&amp; al-</a:t>
            </a:r>
            <a:r>
              <a:rPr lang="en-MY" dirty="0" err="1"/>
              <a:t>Hanbali</a:t>
            </a:r>
            <a:r>
              <a:rPr lang="en-MY" dirty="0"/>
              <a:t>: </a:t>
            </a:r>
            <a:r>
              <a:rPr lang="en-MY" dirty="0" err="1"/>
              <a:t>batal</a:t>
            </a:r>
            <a:r>
              <a:rPr lang="en-MY" dirty="0"/>
              <a:t> </a:t>
            </a:r>
            <a:r>
              <a:rPr lang="en-MY" dirty="0" err="1"/>
              <a:t>wudhu</a:t>
            </a:r>
            <a:r>
              <a:rPr lang="en-MY" dirty="0"/>
              <a:t> </a:t>
            </a:r>
            <a:r>
              <a:rPr lang="en-MY" dirty="0" err="1"/>
              <a:t>jika</a:t>
            </a:r>
            <a:r>
              <a:rPr lang="en-MY" dirty="0"/>
              <a:t> </a:t>
            </a:r>
            <a:r>
              <a:rPr lang="en-MY" dirty="0" err="1"/>
              <a:t>bersentuh</a:t>
            </a:r>
            <a:r>
              <a:rPr lang="en-MY" dirty="0"/>
              <a:t>, </a:t>
            </a:r>
            <a:r>
              <a:rPr lang="en-MY" dirty="0" err="1"/>
              <a:t>walaupun</a:t>
            </a:r>
            <a:r>
              <a:rPr lang="en-MY" dirty="0"/>
              <a:t> </a:t>
            </a:r>
            <a:r>
              <a:rPr lang="en-MY" dirty="0" err="1"/>
              <a:t>mahram</a:t>
            </a:r>
            <a:r>
              <a:rPr lang="en-MY" dirty="0"/>
              <a:t>, </a:t>
            </a:r>
            <a:r>
              <a:rPr lang="en-MY" dirty="0" err="1"/>
              <a:t>apabila</a:t>
            </a:r>
            <a:r>
              <a:rPr lang="en-MY" dirty="0"/>
              <a:t> </a:t>
            </a:r>
            <a:r>
              <a:rPr lang="en-MY" dirty="0" err="1"/>
              <a:t>ada</a:t>
            </a:r>
            <a:r>
              <a:rPr lang="en-MY" dirty="0"/>
              <a:t> </a:t>
            </a:r>
            <a:r>
              <a:rPr lang="en-MY" dirty="0" err="1"/>
              <a:t>niat</a:t>
            </a:r>
            <a:r>
              <a:rPr lang="en-MY" dirty="0"/>
              <a:t> </a:t>
            </a:r>
            <a:r>
              <a:rPr lang="en-MY" dirty="0" err="1"/>
              <a:t>berseronok</a:t>
            </a:r>
            <a:r>
              <a:rPr lang="en-MY" dirty="0"/>
              <a:t> </a:t>
            </a:r>
            <a:r>
              <a:rPr lang="en-MY" dirty="0" err="1"/>
              <a:t>atau</a:t>
            </a:r>
            <a:r>
              <a:rPr lang="en-MY" dirty="0"/>
              <a:t> </a:t>
            </a:r>
            <a:r>
              <a:rPr lang="en-MY" dirty="0" err="1"/>
              <a:t>cinta</a:t>
            </a:r>
            <a:r>
              <a:rPr lang="en-MY" dirty="0"/>
              <a:t>. </a:t>
            </a:r>
            <a:r>
              <a:rPr lang="en-MY" dirty="0" err="1"/>
              <a:t>Adapun</a:t>
            </a:r>
            <a:r>
              <a:rPr lang="en-MY" dirty="0"/>
              <a:t> </a:t>
            </a:r>
            <a:r>
              <a:rPr lang="en-MY" dirty="0" err="1"/>
              <a:t>tanpa</a:t>
            </a:r>
            <a:r>
              <a:rPr lang="en-MY" dirty="0"/>
              <a:t> </a:t>
            </a:r>
            <a:r>
              <a:rPr lang="en-MY" dirty="0" err="1"/>
              <a:t>niat</a:t>
            </a:r>
            <a:r>
              <a:rPr lang="en-MY" dirty="0"/>
              <a:t>, </a:t>
            </a:r>
            <a:r>
              <a:rPr lang="en-MY" dirty="0" err="1"/>
              <a:t>tidak</a:t>
            </a:r>
            <a:r>
              <a:rPr lang="en-MY" dirty="0"/>
              <a:t> </a:t>
            </a:r>
            <a:r>
              <a:rPr lang="en-MY" dirty="0" err="1"/>
              <a:t>batal</a:t>
            </a:r>
            <a:r>
              <a:rPr lang="en-MY" dirty="0"/>
              <a:t> </a:t>
            </a:r>
            <a:r>
              <a:rPr lang="en-MY" dirty="0" err="1"/>
              <a:t>wudhu</a:t>
            </a:r>
            <a:r>
              <a:rPr lang="en-MY" dirty="0"/>
              <a:t>.</a:t>
            </a:r>
          </a:p>
        </p:txBody>
      </p:sp>
    </p:spTree>
    <p:extLst>
      <p:ext uri="{BB962C8B-B14F-4D97-AF65-F5344CB8AC3E}">
        <p14:creationId xmlns:p14="http://schemas.microsoft.com/office/powerpoint/2010/main" val="19259672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marL="0" indent="0">
              <a:buNone/>
            </a:pPr>
            <a:r>
              <a:rPr lang="en-MY" dirty="0"/>
              <a:t>4. </a:t>
            </a:r>
            <a:r>
              <a:rPr lang="en-MY" dirty="0" err="1"/>
              <a:t>Menyentuh</a:t>
            </a:r>
            <a:r>
              <a:rPr lang="en-MY" dirty="0"/>
              <a:t> </a:t>
            </a:r>
            <a:r>
              <a:rPr lang="en-MY" dirty="0" err="1"/>
              <a:t>Kemaluan</a:t>
            </a:r>
            <a:endParaRPr lang="en-MY" dirty="0"/>
          </a:p>
          <a:p>
            <a:pPr>
              <a:buFont typeface="Wingdings" pitchFamily="2" charset="2"/>
              <a:buChar char="v"/>
            </a:pPr>
            <a:r>
              <a:rPr lang="en-MY" dirty="0"/>
              <a:t>Al-</a:t>
            </a:r>
            <a:r>
              <a:rPr lang="en-MY" dirty="0" err="1"/>
              <a:t>Hanafiyyah</a:t>
            </a:r>
            <a:r>
              <a:rPr lang="en-MY" dirty="0"/>
              <a:t>:</a:t>
            </a:r>
          </a:p>
          <a:p>
            <a:pPr>
              <a:buFont typeface="Wingdings" pitchFamily="2" charset="2"/>
              <a:buChar char="v"/>
            </a:pPr>
            <a:endParaRPr lang="en-MY" dirty="0"/>
          </a:p>
          <a:p>
            <a:pPr>
              <a:buFont typeface="Wingdings" pitchFamily="2" charset="2"/>
              <a:buChar char="v"/>
            </a:pPr>
            <a:endParaRPr lang="en-MY" dirty="0"/>
          </a:p>
          <a:p>
            <a:pPr>
              <a:buFont typeface="Wingdings" pitchFamily="2" charset="2"/>
              <a:buChar char="v"/>
            </a:pPr>
            <a:r>
              <a:rPr lang="en-MY" dirty="0"/>
              <a:t>Gol.al-</a:t>
            </a:r>
            <a:r>
              <a:rPr lang="en-MY" dirty="0" err="1"/>
              <a:t>Malikiyyah</a:t>
            </a:r>
            <a:r>
              <a:rPr lang="en-MY" dirty="0"/>
              <a:t>: </a:t>
            </a:r>
          </a:p>
          <a:p>
            <a:pPr>
              <a:buFont typeface="Wingdings" pitchFamily="2" charset="2"/>
              <a:buChar char="v"/>
            </a:pPr>
            <a:endParaRPr lang="en-MY" dirty="0"/>
          </a:p>
          <a:p>
            <a:pPr>
              <a:buFont typeface="Wingdings" pitchFamily="2" charset="2"/>
              <a:buChar char="v"/>
            </a:pPr>
            <a:r>
              <a:rPr lang="en-MY" dirty="0" err="1"/>
              <a:t>Gol</a:t>
            </a:r>
            <a:r>
              <a:rPr lang="en-MY" dirty="0"/>
              <a:t>. Al-</a:t>
            </a:r>
            <a:r>
              <a:rPr lang="en-MY" dirty="0" err="1"/>
              <a:t>syafi’iyyah</a:t>
            </a:r>
            <a:r>
              <a:rPr lang="en-MY" dirty="0"/>
              <a:t> &amp; </a:t>
            </a:r>
          </a:p>
          <a:p>
            <a:pPr marL="0" indent="0">
              <a:buNone/>
            </a:pPr>
            <a:r>
              <a:rPr lang="en-MY" dirty="0"/>
              <a:t>     al-</a:t>
            </a:r>
            <a:r>
              <a:rPr lang="en-MY" dirty="0" err="1"/>
              <a:t>Hanbali</a:t>
            </a:r>
            <a:r>
              <a:rPr lang="en-MY" dirty="0"/>
              <a:t>: </a:t>
            </a:r>
          </a:p>
        </p:txBody>
      </p:sp>
      <p:sp>
        <p:nvSpPr>
          <p:cNvPr id="4" name="Rounded Rectangle 3"/>
          <p:cNvSpPr/>
          <p:nvPr/>
        </p:nvSpPr>
        <p:spPr>
          <a:xfrm>
            <a:off x="3491880" y="1196752"/>
            <a:ext cx="4392488"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err="1"/>
              <a:t>Menyentuh</a:t>
            </a:r>
            <a:r>
              <a:rPr lang="en-MY" dirty="0"/>
              <a:t> </a:t>
            </a:r>
            <a:r>
              <a:rPr lang="en-MY" dirty="0" err="1"/>
              <a:t>kemaluan</a:t>
            </a:r>
            <a:r>
              <a:rPr lang="en-MY" dirty="0"/>
              <a:t> </a:t>
            </a:r>
            <a:r>
              <a:rPr lang="en-MY" dirty="0" err="1"/>
              <a:t>dan</a:t>
            </a:r>
            <a:r>
              <a:rPr lang="en-MY" dirty="0"/>
              <a:t> lain-lain </a:t>
            </a:r>
            <a:r>
              <a:rPr lang="en-MY" dirty="0" err="1"/>
              <a:t>tidak</a:t>
            </a:r>
            <a:r>
              <a:rPr lang="en-MY" dirty="0"/>
              <a:t> </a:t>
            </a:r>
            <a:r>
              <a:rPr lang="en-MY" dirty="0" err="1"/>
              <a:t>batal</a:t>
            </a:r>
            <a:r>
              <a:rPr lang="en-MY" dirty="0"/>
              <a:t> </a:t>
            </a:r>
            <a:r>
              <a:rPr lang="en-MY" dirty="0" err="1"/>
              <a:t>wudhu</a:t>
            </a:r>
            <a:r>
              <a:rPr lang="en-MY" dirty="0"/>
              <a:t>.</a:t>
            </a:r>
          </a:p>
        </p:txBody>
      </p:sp>
      <p:sp>
        <p:nvSpPr>
          <p:cNvPr id="5" name="Rounded Rectangle 4"/>
          <p:cNvSpPr/>
          <p:nvPr/>
        </p:nvSpPr>
        <p:spPr>
          <a:xfrm>
            <a:off x="4209224" y="2912368"/>
            <a:ext cx="389116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err="1"/>
              <a:t>Tidak</a:t>
            </a:r>
            <a:r>
              <a:rPr lang="en-MY" dirty="0"/>
              <a:t> </a:t>
            </a:r>
            <a:r>
              <a:rPr lang="en-MY" dirty="0" err="1"/>
              <a:t>batal</a:t>
            </a:r>
            <a:r>
              <a:rPr lang="en-MY" dirty="0"/>
              <a:t> </a:t>
            </a:r>
            <a:r>
              <a:rPr lang="en-MY" dirty="0" err="1"/>
              <a:t>wudhu</a:t>
            </a:r>
            <a:r>
              <a:rPr lang="en-MY" dirty="0"/>
              <a:t> </a:t>
            </a:r>
            <a:r>
              <a:rPr lang="en-MY" dirty="0" err="1"/>
              <a:t>kecuali</a:t>
            </a:r>
            <a:r>
              <a:rPr lang="en-MY" dirty="0"/>
              <a:t> </a:t>
            </a:r>
            <a:r>
              <a:rPr lang="en-MY" dirty="0" err="1"/>
              <a:t>menyentuh</a:t>
            </a:r>
            <a:r>
              <a:rPr lang="en-MY" dirty="0"/>
              <a:t> </a:t>
            </a:r>
            <a:r>
              <a:rPr lang="en-MY" dirty="0" err="1"/>
              <a:t>kemaluannya</a:t>
            </a:r>
            <a:r>
              <a:rPr lang="en-MY" dirty="0"/>
              <a:t> </a:t>
            </a:r>
            <a:r>
              <a:rPr lang="en-MY" dirty="0" err="1"/>
              <a:t>sendiri</a:t>
            </a:r>
            <a:r>
              <a:rPr lang="en-MY" dirty="0"/>
              <a:t>.</a:t>
            </a:r>
          </a:p>
        </p:txBody>
      </p:sp>
      <p:sp>
        <p:nvSpPr>
          <p:cNvPr id="6" name="Rounded Rectangle 5"/>
          <p:cNvSpPr/>
          <p:nvPr/>
        </p:nvSpPr>
        <p:spPr>
          <a:xfrm>
            <a:off x="4355976" y="4293096"/>
            <a:ext cx="3312368"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err="1"/>
              <a:t>Batal</a:t>
            </a:r>
            <a:r>
              <a:rPr lang="en-MY" dirty="0"/>
              <a:t> </a:t>
            </a:r>
            <a:r>
              <a:rPr lang="en-MY" dirty="0" err="1"/>
              <a:t>wudhu</a:t>
            </a:r>
            <a:r>
              <a:rPr lang="en-MY" dirty="0"/>
              <a:t> </a:t>
            </a:r>
            <a:r>
              <a:rPr lang="en-MY" dirty="0" err="1"/>
              <a:t>dengan</a:t>
            </a:r>
            <a:r>
              <a:rPr lang="en-MY" dirty="0"/>
              <a:t> </a:t>
            </a:r>
            <a:r>
              <a:rPr lang="en-MY" dirty="0" err="1"/>
              <a:t>menyentuh</a:t>
            </a:r>
            <a:r>
              <a:rPr lang="en-MY" dirty="0"/>
              <a:t> </a:t>
            </a:r>
            <a:r>
              <a:rPr lang="en-MY" dirty="0" err="1"/>
              <a:t>kemaluan</a:t>
            </a:r>
            <a:r>
              <a:rPr lang="en-MY" dirty="0"/>
              <a:t> </a:t>
            </a:r>
            <a:r>
              <a:rPr lang="en-MY" dirty="0" err="1"/>
              <a:t>dan</a:t>
            </a:r>
            <a:r>
              <a:rPr lang="en-MY" dirty="0"/>
              <a:t> </a:t>
            </a:r>
            <a:r>
              <a:rPr lang="en-MY" dirty="0" err="1"/>
              <a:t>lingkaran</a:t>
            </a:r>
            <a:r>
              <a:rPr lang="en-MY" dirty="0"/>
              <a:t> </a:t>
            </a:r>
            <a:r>
              <a:rPr lang="en-MY" dirty="0" err="1"/>
              <a:t>dubur</a:t>
            </a:r>
            <a:r>
              <a:rPr lang="en-MY" dirty="0"/>
              <a:t> </a:t>
            </a:r>
            <a:r>
              <a:rPr lang="en-MY" dirty="0" err="1"/>
              <a:t>sama</a:t>
            </a:r>
            <a:r>
              <a:rPr lang="en-MY" dirty="0"/>
              <a:t> </a:t>
            </a:r>
            <a:r>
              <a:rPr lang="en-MY" dirty="0" err="1"/>
              <a:t>ada</a:t>
            </a:r>
            <a:r>
              <a:rPr lang="en-MY" dirty="0"/>
              <a:t> </a:t>
            </a:r>
            <a:r>
              <a:rPr lang="en-MY" dirty="0" err="1"/>
              <a:t>kemaluannya</a:t>
            </a:r>
            <a:r>
              <a:rPr lang="en-MY" dirty="0"/>
              <a:t> </a:t>
            </a:r>
            <a:r>
              <a:rPr lang="en-MY" dirty="0" err="1"/>
              <a:t>atau</a:t>
            </a:r>
            <a:r>
              <a:rPr lang="en-MY" dirty="0"/>
              <a:t> </a:t>
            </a:r>
            <a:r>
              <a:rPr lang="en-MY" dirty="0" err="1"/>
              <a:t>kemaluan</a:t>
            </a:r>
            <a:r>
              <a:rPr lang="en-MY" dirty="0"/>
              <a:t> org lain.</a:t>
            </a:r>
          </a:p>
        </p:txBody>
      </p:sp>
    </p:spTree>
    <p:extLst>
      <p:ext uri="{BB962C8B-B14F-4D97-AF65-F5344CB8AC3E}">
        <p14:creationId xmlns:p14="http://schemas.microsoft.com/office/powerpoint/2010/main" val="19174056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a:t>Rujukan</a:t>
            </a:r>
            <a:endParaRPr lang="en-MY" dirty="0"/>
          </a:p>
        </p:txBody>
      </p:sp>
      <p:sp>
        <p:nvSpPr>
          <p:cNvPr id="3" name="Content Placeholder 2"/>
          <p:cNvSpPr>
            <a:spLocks noGrp="1"/>
          </p:cNvSpPr>
          <p:nvPr>
            <p:ph idx="1"/>
          </p:nvPr>
        </p:nvSpPr>
        <p:spPr/>
        <p:txBody>
          <a:bodyPr/>
          <a:lstStyle/>
          <a:p>
            <a:pPr marL="514350" indent="-514350">
              <a:buFont typeface="+mj-lt"/>
              <a:buAutoNum type="arabicPeriod"/>
            </a:pPr>
            <a:r>
              <a:rPr lang="en-MY" dirty="0" err="1"/>
              <a:t>Mohd</a:t>
            </a:r>
            <a:r>
              <a:rPr lang="en-MY" dirty="0"/>
              <a:t> </a:t>
            </a:r>
            <a:r>
              <a:rPr lang="en-MY" dirty="0" err="1"/>
              <a:t>Nasir</a:t>
            </a:r>
            <a:r>
              <a:rPr lang="en-MY" dirty="0"/>
              <a:t> </a:t>
            </a:r>
            <a:r>
              <a:rPr lang="en-MY" dirty="0" err="1"/>
              <a:t>Adullah</a:t>
            </a:r>
            <a:r>
              <a:rPr lang="en-MY" dirty="0"/>
              <a:t>. 2012. </a:t>
            </a:r>
            <a:r>
              <a:rPr lang="en-MY" b="1" i="1" dirty="0" err="1"/>
              <a:t>Solat</a:t>
            </a:r>
            <a:r>
              <a:rPr lang="en-MY" b="1" i="1" dirty="0"/>
              <a:t> </a:t>
            </a:r>
            <a:r>
              <a:rPr lang="en-MY" b="1" i="1" dirty="0" err="1"/>
              <a:t>Mengikut</a:t>
            </a:r>
            <a:r>
              <a:rPr lang="en-MY" b="1" i="1" dirty="0"/>
              <a:t> 4 </a:t>
            </a:r>
            <a:r>
              <a:rPr lang="en-MY" b="1" i="1" dirty="0" err="1"/>
              <a:t>Mazhab</a:t>
            </a:r>
            <a:r>
              <a:rPr lang="en-MY" b="1" i="1" dirty="0"/>
              <a:t> Dan </a:t>
            </a:r>
            <a:r>
              <a:rPr lang="en-MY" b="1" i="1" dirty="0" err="1"/>
              <a:t>Dalil</a:t>
            </a:r>
            <a:r>
              <a:rPr lang="en-MY" b="1" i="1" dirty="0"/>
              <a:t> </a:t>
            </a:r>
            <a:r>
              <a:rPr lang="en-MY" b="1" i="1" dirty="0" err="1"/>
              <a:t>Berkaitan</a:t>
            </a:r>
            <a:r>
              <a:rPr lang="en-MY" b="1" i="1" dirty="0"/>
              <a:t> </a:t>
            </a:r>
            <a:r>
              <a:rPr lang="en-MY" b="1" i="1" dirty="0" err="1"/>
              <a:t>Hukumnya</a:t>
            </a:r>
            <a:r>
              <a:rPr lang="en-MY" dirty="0"/>
              <a:t>. </a:t>
            </a:r>
            <a:r>
              <a:rPr lang="en-MY" dirty="0" err="1"/>
              <a:t>Darul</a:t>
            </a:r>
            <a:r>
              <a:rPr lang="en-MY" dirty="0"/>
              <a:t> </a:t>
            </a:r>
            <a:r>
              <a:rPr lang="en-MY" dirty="0" err="1"/>
              <a:t>Fikir</a:t>
            </a:r>
            <a:r>
              <a:rPr lang="en-MY" dirty="0"/>
              <a:t>. Kuala Lumpur.</a:t>
            </a:r>
          </a:p>
          <a:p>
            <a:pPr marL="514350" indent="-514350">
              <a:buFont typeface="+mj-lt"/>
              <a:buAutoNum type="arabicPeriod"/>
            </a:pPr>
            <a:r>
              <a:rPr lang="en-MY" dirty="0" err="1"/>
              <a:t>Dr.Zulkifli</a:t>
            </a:r>
            <a:r>
              <a:rPr lang="en-MY" dirty="0"/>
              <a:t> </a:t>
            </a:r>
            <a:r>
              <a:rPr lang="en-MY" dirty="0" err="1"/>
              <a:t>Mohamad</a:t>
            </a:r>
            <a:r>
              <a:rPr lang="en-MY" dirty="0"/>
              <a:t> Al-</a:t>
            </a:r>
            <a:r>
              <a:rPr lang="en-MY" dirty="0" err="1"/>
              <a:t>Bakri</a:t>
            </a:r>
            <a:r>
              <a:rPr lang="en-MY" dirty="0"/>
              <a:t>. 2014</a:t>
            </a:r>
            <a:r>
              <a:rPr lang="en-MY" b="1" dirty="0"/>
              <a:t>. </a:t>
            </a:r>
            <a:r>
              <a:rPr lang="en-MY" b="1" i="1" dirty="0"/>
              <a:t>Al-</a:t>
            </a:r>
            <a:r>
              <a:rPr lang="en-MY" b="1" i="1" dirty="0" err="1"/>
              <a:t>Fiqh</a:t>
            </a:r>
            <a:r>
              <a:rPr lang="en-MY" b="1" i="1" dirty="0"/>
              <a:t> Al-</a:t>
            </a:r>
            <a:r>
              <a:rPr lang="en-MY" b="1" i="1" dirty="0" err="1"/>
              <a:t>Manhaji</a:t>
            </a:r>
            <a:r>
              <a:rPr lang="en-MY" b="1" i="1" dirty="0"/>
              <a:t>: </a:t>
            </a:r>
            <a:r>
              <a:rPr lang="en-MY" b="1" i="1" dirty="0" err="1"/>
              <a:t>Ibadat</a:t>
            </a:r>
            <a:r>
              <a:rPr lang="en-MY" b="1" i="1" dirty="0"/>
              <a:t> </a:t>
            </a:r>
            <a:r>
              <a:rPr lang="en-MY" b="1" i="1" dirty="0" err="1"/>
              <a:t>Dalam</a:t>
            </a:r>
            <a:r>
              <a:rPr lang="en-MY" b="1" i="1" dirty="0"/>
              <a:t> </a:t>
            </a:r>
            <a:r>
              <a:rPr lang="en-MY" b="1" i="1" dirty="0" err="1"/>
              <a:t>Fiqh</a:t>
            </a:r>
            <a:r>
              <a:rPr lang="en-MY" b="1" i="1" dirty="0"/>
              <a:t> Al-</a:t>
            </a:r>
            <a:r>
              <a:rPr lang="en-MY" b="1" i="1" dirty="0" err="1"/>
              <a:t>Syafi’i</a:t>
            </a:r>
            <a:r>
              <a:rPr lang="en-MY" dirty="0"/>
              <a:t>. </a:t>
            </a:r>
            <a:r>
              <a:rPr lang="en-MY" dirty="0" err="1"/>
              <a:t>Darul</a:t>
            </a:r>
            <a:r>
              <a:rPr lang="en-MY" dirty="0"/>
              <a:t> </a:t>
            </a:r>
            <a:r>
              <a:rPr lang="en-MY" dirty="0" err="1"/>
              <a:t>Syakir</a:t>
            </a:r>
            <a:r>
              <a:rPr lang="en-MY" dirty="0"/>
              <a:t> Enterprise, </a:t>
            </a:r>
            <a:r>
              <a:rPr lang="en-MY" dirty="0" err="1"/>
              <a:t>Bangi</a:t>
            </a:r>
            <a:r>
              <a:rPr lang="en-MY" dirty="0"/>
              <a:t> Selangor.</a:t>
            </a:r>
          </a:p>
        </p:txBody>
      </p:sp>
    </p:spTree>
    <p:extLst>
      <p:ext uri="{BB962C8B-B14F-4D97-AF65-F5344CB8AC3E}">
        <p14:creationId xmlns:p14="http://schemas.microsoft.com/office/powerpoint/2010/main" val="1820842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B11F1-B3D9-4BC6-A725-B5EF77193030}"/>
              </a:ext>
            </a:extLst>
          </p:cNvPr>
          <p:cNvSpPr>
            <a:spLocks noGrp="1"/>
          </p:cNvSpPr>
          <p:nvPr>
            <p:ph type="title"/>
          </p:nvPr>
        </p:nvSpPr>
        <p:spPr/>
        <p:txBody>
          <a:bodyPr/>
          <a:lstStyle/>
          <a:p>
            <a:r>
              <a:rPr lang="en-US" dirty="0"/>
              <a:t>NIAT MANDI WAJIB</a:t>
            </a:r>
            <a:endParaRPr lang="en-ID" dirty="0"/>
          </a:p>
        </p:txBody>
      </p:sp>
      <p:sp>
        <p:nvSpPr>
          <p:cNvPr id="3" name="Content Placeholder 2">
            <a:extLst>
              <a:ext uri="{FF2B5EF4-FFF2-40B4-BE49-F238E27FC236}">
                <a16:creationId xmlns:a16="http://schemas.microsoft.com/office/drawing/2014/main" id="{5B24FB8B-AE31-469D-93F2-0507CBCE4D16}"/>
              </a:ext>
            </a:extLst>
          </p:cNvPr>
          <p:cNvSpPr>
            <a:spLocks noGrp="1"/>
          </p:cNvSpPr>
          <p:nvPr>
            <p:ph idx="1"/>
          </p:nvPr>
        </p:nvSpPr>
        <p:spPr/>
        <p:txBody>
          <a:bodyPr/>
          <a:lstStyle/>
          <a:p>
            <a:r>
              <a:rPr lang="en-ID" dirty="0" err="1"/>
              <a:t>Berikut</a:t>
            </a:r>
            <a:r>
              <a:rPr lang="en-ID" dirty="0"/>
              <a:t>, </a:t>
            </a:r>
            <a:r>
              <a:rPr lang="en-ID" dirty="0" err="1"/>
              <a:t>bacaan</a:t>
            </a:r>
            <a:r>
              <a:rPr lang="en-ID" dirty="0"/>
              <a:t> </a:t>
            </a:r>
            <a:r>
              <a:rPr lang="en-ID" dirty="0" err="1"/>
              <a:t>niat</a:t>
            </a:r>
            <a:r>
              <a:rPr lang="en-ID" dirty="0"/>
              <a:t> mandi </a:t>
            </a:r>
            <a:r>
              <a:rPr lang="en-ID" dirty="0" err="1"/>
              <a:t>junub</a:t>
            </a:r>
            <a:r>
              <a:rPr lang="en-ID" dirty="0"/>
              <a:t> .</a:t>
            </a:r>
          </a:p>
          <a:p>
            <a:endParaRPr lang="en-ID" dirty="0"/>
          </a:p>
          <a:p>
            <a:r>
              <a:rPr lang="ar-SA" dirty="0"/>
              <a:t>نَوَيْتُ الْغُسْلَ لِرَفْعِ الْحَدَثِ اْلاَكْبَرِ فَرْضًا ِللهِ تَعَالَى</a:t>
            </a:r>
          </a:p>
          <a:p>
            <a:r>
              <a:rPr lang="en-ID" dirty="0" err="1"/>
              <a:t>Nawaitul</a:t>
            </a:r>
            <a:r>
              <a:rPr lang="en-ID" dirty="0"/>
              <a:t> </a:t>
            </a:r>
            <a:r>
              <a:rPr lang="en-ID" dirty="0" err="1"/>
              <a:t>ghusla</a:t>
            </a:r>
            <a:r>
              <a:rPr lang="en-ID" dirty="0"/>
              <a:t> </a:t>
            </a:r>
            <a:r>
              <a:rPr lang="en-ID" dirty="0" err="1"/>
              <a:t>lirof’il</a:t>
            </a:r>
            <a:r>
              <a:rPr lang="en-ID" dirty="0"/>
              <a:t> </a:t>
            </a:r>
            <a:r>
              <a:rPr lang="en-ID" dirty="0" err="1"/>
              <a:t>hadatsil</a:t>
            </a:r>
            <a:r>
              <a:rPr lang="en-ID" dirty="0"/>
              <a:t> </a:t>
            </a:r>
            <a:r>
              <a:rPr lang="en-ID" dirty="0" err="1"/>
              <a:t>akbari</a:t>
            </a:r>
            <a:r>
              <a:rPr lang="en-ID" dirty="0"/>
              <a:t> </a:t>
            </a:r>
            <a:r>
              <a:rPr lang="en-ID" dirty="0" err="1"/>
              <a:t>fardhon</a:t>
            </a:r>
            <a:r>
              <a:rPr lang="en-ID" dirty="0"/>
              <a:t> </a:t>
            </a:r>
            <a:r>
              <a:rPr lang="en-ID" dirty="0" err="1"/>
              <a:t>lillaahi</a:t>
            </a:r>
            <a:r>
              <a:rPr lang="en-ID" dirty="0"/>
              <a:t> </a:t>
            </a:r>
            <a:r>
              <a:rPr lang="en-ID" dirty="0" err="1"/>
              <a:t>ta’aalaa</a:t>
            </a:r>
            <a:endParaRPr lang="en-ID" dirty="0"/>
          </a:p>
          <a:p>
            <a:pPr marL="0" indent="0">
              <a:buNone/>
            </a:pPr>
            <a:r>
              <a:rPr lang="en-ID" dirty="0" err="1"/>
              <a:t>Artinya</a:t>
            </a:r>
            <a:r>
              <a:rPr lang="en-ID" dirty="0"/>
              <a:t> : </a:t>
            </a:r>
            <a:r>
              <a:rPr lang="en-ID" dirty="0" err="1"/>
              <a:t>Sengaja</a:t>
            </a:r>
            <a:r>
              <a:rPr lang="en-ID" dirty="0"/>
              <a:t> </a:t>
            </a:r>
            <a:r>
              <a:rPr lang="en-ID" dirty="0" err="1"/>
              <a:t>saya</a:t>
            </a:r>
            <a:r>
              <a:rPr lang="en-ID" dirty="0"/>
              <a:t> mandi </a:t>
            </a:r>
            <a:r>
              <a:rPr lang="en-ID" dirty="0" err="1"/>
              <a:t>wajib</a:t>
            </a:r>
            <a:r>
              <a:rPr lang="en-ID" dirty="0"/>
              <a:t> </a:t>
            </a:r>
            <a:r>
              <a:rPr lang="en-ID" dirty="0" err="1"/>
              <a:t>untuk</a:t>
            </a:r>
            <a:r>
              <a:rPr lang="en-ID" dirty="0"/>
              <a:t> </a:t>
            </a:r>
            <a:r>
              <a:rPr lang="en-ID" dirty="0" err="1"/>
              <a:t>mengangkat</a:t>
            </a:r>
            <a:r>
              <a:rPr lang="en-ID" dirty="0"/>
              <a:t> </a:t>
            </a:r>
            <a:r>
              <a:rPr lang="en-ID" dirty="0" err="1"/>
              <a:t>hadats</a:t>
            </a:r>
            <a:r>
              <a:rPr lang="en-ID" dirty="0"/>
              <a:t> </a:t>
            </a:r>
            <a:r>
              <a:rPr lang="en-ID" dirty="0" err="1"/>
              <a:t>besar</a:t>
            </a:r>
            <a:r>
              <a:rPr lang="en-ID" dirty="0"/>
              <a:t> </a:t>
            </a:r>
            <a:r>
              <a:rPr lang="en-ID" dirty="0" err="1"/>
              <a:t>karena</a:t>
            </a:r>
            <a:r>
              <a:rPr lang="en-ID" dirty="0"/>
              <a:t> </a:t>
            </a:r>
            <a:r>
              <a:rPr lang="en-ID" dirty="0" err="1"/>
              <a:t>Alloh</a:t>
            </a:r>
            <a:r>
              <a:rPr lang="en-ID" dirty="0"/>
              <a:t> </a:t>
            </a:r>
            <a:r>
              <a:rPr lang="en-ID" dirty="0" err="1"/>
              <a:t>Taala</a:t>
            </a:r>
            <a:endParaRPr lang="en-ID" dirty="0"/>
          </a:p>
          <a:p>
            <a:endParaRPr lang="en-ID" dirty="0"/>
          </a:p>
        </p:txBody>
      </p:sp>
    </p:spTree>
    <p:extLst>
      <p:ext uri="{BB962C8B-B14F-4D97-AF65-F5344CB8AC3E}">
        <p14:creationId xmlns:p14="http://schemas.microsoft.com/office/powerpoint/2010/main" val="3032419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1CAA5-D26D-4BC9-A813-DE5FAB264B7E}"/>
              </a:ext>
            </a:extLst>
          </p:cNvPr>
          <p:cNvSpPr>
            <a:spLocks noGrp="1"/>
          </p:cNvSpPr>
          <p:nvPr>
            <p:ph type="title"/>
          </p:nvPr>
        </p:nvSpPr>
        <p:spPr/>
        <p:txBody>
          <a:bodyPr/>
          <a:lstStyle/>
          <a:p>
            <a:r>
              <a:rPr lang="en-US" dirty="0"/>
              <a:t>SYARAT MANDI WAJIB</a:t>
            </a:r>
            <a:endParaRPr lang="en-ID" dirty="0"/>
          </a:p>
        </p:txBody>
      </p:sp>
      <p:sp>
        <p:nvSpPr>
          <p:cNvPr id="3" name="Content Placeholder 2">
            <a:extLst>
              <a:ext uri="{FF2B5EF4-FFF2-40B4-BE49-F238E27FC236}">
                <a16:creationId xmlns:a16="http://schemas.microsoft.com/office/drawing/2014/main" id="{CAD71305-1DF9-4050-9B92-BE90BC2F7292}"/>
              </a:ext>
            </a:extLst>
          </p:cNvPr>
          <p:cNvSpPr>
            <a:spLocks noGrp="1"/>
          </p:cNvSpPr>
          <p:nvPr>
            <p:ph idx="1"/>
          </p:nvPr>
        </p:nvSpPr>
        <p:spPr/>
        <p:txBody>
          <a:bodyPr>
            <a:normAutofit fontScale="85000" lnSpcReduction="20000"/>
          </a:bodyPr>
          <a:lstStyle/>
          <a:p>
            <a:r>
              <a:rPr lang="en-ID" dirty="0" err="1"/>
              <a:t>Adapun</a:t>
            </a:r>
            <a:r>
              <a:rPr lang="en-ID" dirty="0"/>
              <a:t> </a:t>
            </a:r>
            <a:r>
              <a:rPr lang="en-ID" dirty="0" err="1"/>
              <a:t>syarat-syarat</a:t>
            </a:r>
            <a:r>
              <a:rPr lang="en-ID" dirty="0"/>
              <a:t> mandi </a:t>
            </a:r>
            <a:r>
              <a:rPr lang="en-ID" dirty="0" err="1"/>
              <a:t>besar</a:t>
            </a:r>
            <a:r>
              <a:rPr lang="en-ID" dirty="0"/>
              <a:t> </a:t>
            </a:r>
            <a:r>
              <a:rPr lang="en-ID" dirty="0" err="1"/>
              <a:t>atau</a:t>
            </a:r>
            <a:r>
              <a:rPr lang="en-ID" dirty="0"/>
              <a:t> </a:t>
            </a:r>
            <a:r>
              <a:rPr lang="en-ID" dirty="0" err="1"/>
              <a:t>junub</a:t>
            </a:r>
            <a:r>
              <a:rPr lang="en-ID" dirty="0"/>
              <a:t> </a:t>
            </a:r>
            <a:r>
              <a:rPr lang="en-ID" dirty="0" err="1"/>
              <a:t>adalah</a:t>
            </a:r>
            <a:r>
              <a:rPr lang="en-ID" dirty="0"/>
              <a:t> </a:t>
            </a:r>
            <a:r>
              <a:rPr lang="en-ID" dirty="0" err="1"/>
              <a:t>sebagai</a:t>
            </a:r>
            <a:r>
              <a:rPr lang="en-ID" dirty="0"/>
              <a:t> </a:t>
            </a:r>
            <a:r>
              <a:rPr lang="en-ID" dirty="0" err="1"/>
              <a:t>berikut</a:t>
            </a:r>
            <a:r>
              <a:rPr lang="en-ID" dirty="0"/>
              <a:t>:</a:t>
            </a:r>
          </a:p>
          <a:p>
            <a:r>
              <a:rPr lang="en-ID" dirty="0" err="1"/>
              <a:t>Niat</a:t>
            </a:r>
            <a:r>
              <a:rPr lang="en-ID" dirty="0"/>
              <a:t> </a:t>
            </a:r>
            <a:r>
              <a:rPr lang="en-ID" dirty="0" err="1"/>
              <a:t>dalam</a:t>
            </a:r>
            <a:r>
              <a:rPr lang="en-ID" dirty="0"/>
              <a:t> </a:t>
            </a:r>
            <a:r>
              <a:rPr lang="en-ID" dirty="0" err="1"/>
              <a:t>hati</a:t>
            </a:r>
            <a:endParaRPr lang="en-ID" dirty="0"/>
          </a:p>
          <a:p>
            <a:r>
              <a:rPr lang="en-ID" dirty="0" err="1"/>
              <a:t>Beragama</a:t>
            </a:r>
            <a:r>
              <a:rPr lang="en-ID" dirty="0"/>
              <a:t> Islam</a:t>
            </a:r>
          </a:p>
          <a:p>
            <a:r>
              <a:rPr lang="en-ID" dirty="0" err="1"/>
              <a:t>Berakal</a:t>
            </a:r>
            <a:r>
              <a:rPr lang="en-ID" dirty="0"/>
              <a:t> </a:t>
            </a:r>
            <a:r>
              <a:rPr lang="en-ID" dirty="0" err="1"/>
              <a:t>sehat</a:t>
            </a:r>
            <a:endParaRPr lang="en-ID" dirty="0"/>
          </a:p>
          <a:p>
            <a:r>
              <a:rPr lang="en-ID" dirty="0"/>
              <a:t>Air yang </a:t>
            </a:r>
            <a:r>
              <a:rPr lang="en-ID" dirty="0" err="1"/>
              <a:t>digunakan</a:t>
            </a:r>
            <a:r>
              <a:rPr lang="en-ID" dirty="0"/>
              <a:t> </a:t>
            </a:r>
            <a:r>
              <a:rPr lang="en-ID" dirty="0" err="1"/>
              <a:t>suci</a:t>
            </a:r>
            <a:r>
              <a:rPr lang="en-ID" dirty="0"/>
              <a:t> dan </a:t>
            </a:r>
            <a:r>
              <a:rPr lang="en-ID" dirty="0" err="1"/>
              <a:t>mubah</a:t>
            </a:r>
            <a:endParaRPr lang="en-ID" dirty="0"/>
          </a:p>
          <a:p>
            <a:r>
              <a:rPr lang="en-ID" dirty="0" err="1"/>
              <a:t>Tidak</a:t>
            </a:r>
            <a:r>
              <a:rPr lang="en-ID" dirty="0"/>
              <a:t> </a:t>
            </a:r>
            <a:r>
              <a:rPr lang="en-ID" dirty="0" err="1"/>
              <a:t>ada</a:t>
            </a:r>
            <a:r>
              <a:rPr lang="en-ID" dirty="0"/>
              <a:t> </a:t>
            </a:r>
            <a:r>
              <a:rPr lang="en-ID" dirty="0" err="1"/>
              <a:t>hal-hal</a:t>
            </a:r>
            <a:r>
              <a:rPr lang="en-ID" dirty="0"/>
              <a:t> yang </a:t>
            </a:r>
            <a:r>
              <a:rPr lang="en-ID" dirty="0" err="1"/>
              <a:t>menghalangi</a:t>
            </a:r>
            <a:r>
              <a:rPr lang="en-ID" dirty="0"/>
              <a:t> </a:t>
            </a:r>
            <a:r>
              <a:rPr lang="en-ID" dirty="0" err="1"/>
              <a:t>sampainya</a:t>
            </a:r>
            <a:r>
              <a:rPr lang="en-ID" dirty="0"/>
              <a:t> air </a:t>
            </a:r>
            <a:r>
              <a:rPr lang="en-ID" dirty="0" err="1"/>
              <a:t>ke</a:t>
            </a:r>
            <a:r>
              <a:rPr lang="en-ID" dirty="0"/>
              <a:t> </a:t>
            </a:r>
            <a:r>
              <a:rPr lang="en-ID" dirty="0" err="1"/>
              <a:t>kulit</a:t>
            </a:r>
            <a:endParaRPr lang="en-ID" dirty="0"/>
          </a:p>
          <a:p>
            <a:r>
              <a:rPr lang="en-ID" dirty="0" err="1"/>
              <a:t>Telah</a:t>
            </a:r>
            <a:r>
              <a:rPr lang="en-ID" dirty="0"/>
              <a:t> </a:t>
            </a:r>
            <a:r>
              <a:rPr lang="en-ID" dirty="0" err="1"/>
              <a:t>berhentinya</a:t>
            </a:r>
            <a:r>
              <a:rPr lang="en-ID" dirty="0"/>
              <a:t> </a:t>
            </a:r>
            <a:r>
              <a:rPr lang="en-ID" dirty="0" err="1"/>
              <a:t>hal-hal</a:t>
            </a:r>
            <a:r>
              <a:rPr lang="en-ID" dirty="0"/>
              <a:t> yang </a:t>
            </a:r>
            <a:r>
              <a:rPr lang="en-ID" dirty="0" err="1"/>
              <a:t>mewajibkan</a:t>
            </a:r>
            <a:r>
              <a:rPr lang="en-ID" dirty="0"/>
              <a:t> mandi</a:t>
            </a:r>
          </a:p>
          <a:p>
            <a:pPr marL="0" indent="0">
              <a:buNone/>
            </a:pPr>
            <a:br>
              <a:rPr lang="en-ID" dirty="0"/>
            </a:br>
            <a:endParaRPr lang="en-ID" dirty="0"/>
          </a:p>
        </p:txBody>
      </p:sp>
    </p:spTree>
    <p:extLst>
      <p:ext uri="{BB962C8B-B14F-4D97-AF65-F5344CB8AC3E}">
        <p14:creationId xmlns:p14="http://schemas.microsoft.com/office/powerpoint/2010/main" val="2903210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65786-1D8F-4B1A-ACAE-BE177ADD01D4}"/>
              </a:ext>
            </a:extLst>
          </p:cNvPr>
          <p:cNvSpPr>
            <a:spLocks noGrp="1"/>
          </p:cNvSpPr>
          <p:nvPr>
            <p:ph type="title"/>
          </p:nvPr>
        </p:nvSpPr>
        <p:spPr/>
        <p:txBody>
          <a:bodyPr/>
          <a:lstStyle/>
          <a:p>
            <a:r>
              <a:rPr lang="en-US" dirty="0"/>
              <a:t>CARA MANDI WAJIB</a:t>
            </a:r>
            <a:endParaRPr lang="en-ID" dirty="0"/>
          </a:p>
        </p:txBody>
      </p:sp>
      <p:sp>
        <p:nvSpPr>
          <p:cNvPr id="3" name="Content Placeholder 2">
            <a:extLst>
              <a:ext uri="{FF2B5EF4-FFF2-40B4-BE49-F238E27FC236}">
                <a16:creationId xmlns:a16="http://schemas.microsoft.com/office/drawing/2014/main" id="{3E53A0A2-287D-42BC-8671-F24E03595951}"/>
              </a:ext>
            </a:extLst>
          </p:cNvPr>
          <p:cNvSpPr>
            <a:spLocks noGrp="1"/>
          </p:cNvSpPr>
          <p:nvPr>
            <p:ph idx="1"/>
          </p:nvPr>
        </p:nvSpPr>
        <p:spPr/>
        <p:txBody>
          <a:bodyPr>
            <a:normAutofit fontScale="70000" lnSpcReduction="20000"/>
          </a:bodyPr>
          <a:lstStyle/>
          <a:p>
            <a:endParaRPr lang="en-ID"/>
          </a:p>
          <a:p>
            <a:r>
              <a:rPr lang="en-ID"/>
              <a:t>Mencuci</a:t>
            </a:r>
            <a:r>
              <a:rPr lang="en-ID" dirty="0"/>
              <a:t> </a:t>
            </a:r>
            <a:r>
              <a:rPr lang="en-ID" dirty="0" err="1"/>
              <a:t>tangan</a:t>
            </a:r>
            <a:r>
              <a:rPr lang="en-ID" dirty="0"/>
              <a:t> </a:t>
            </a:r>
            <a:r>
              <a:rPr lang="en-ID" dirty="0" err="1"/>
              <a:t>terlebih</a:t>
            </a:r>
            <a:r>
              <a:rPr lang="en-ID" dirty="0"/>
              <a:t> </a:t>
            </a:r>
            <a:r>
              <a:rPr lang="en-ID" dirty="0" err="1"/>
              <a:t>dahulu</a:t>
            </a:r>
            <a:r>
              <a:rPr lang="en-ID" dirty="0"/>
              <a:t> </a:t>
            </a:r>
            <a:r>
              <a:rPr lang="en-ID" dirty="0" err="1"/>
              <a:t>sebanyak</a:t>
            </a:r>
            <a:r>
              <a:rPr lang="en-ID" dirty="0"/>
              <a:t> </a:t>
            </a:r>
            <a:r>
              <a:rPr lang="en-ID" dirty="0" err="1"/>
              <a:t>tiga</a:t>
            </a:r>
            <a:r>
              <a:rPr lang="en-ID" dirty="0"/>
              <a:t> kali </a:t>
            </a:r>
            <a:r>
              <a:rPr lang="en-ID" dirty="0" err="1"/>
              <a:t>sebelum</a:t>
            </a:r>
            <a:r>
              <a:rPr lang="en-ID" dirty="0"/>
              <a:t> </a:t>
            </a:r>
            <a:r>
              <a:rPr lang="en-ID" dirty="0" err="1"/>
              <a:t>tangan</a:t>
            </a:r>
            <a:r>
              <a:rPr lang="en-ID" dirty="0"/>
              <a:t> </a:t>
            </a:r>
            <a:r>
              <a:rPr lang="en-ID" dirty="0" err="1"/>
              <a:t>tersebut</a:t>
            </a:r>
            <a:r>
              <a:rPr lang="en-ID" dirty="0"/>
              <a:t> </a:t>
            </a:r>
            <a:r>
              <a:rPr lang="en-ID" dirty="0" err="1"/>
              <a:t>dimasukkan</a:t>
            </a:r>
            <a:r>
              <a:rPr lang="en-ID" dirty="0"/>
              <a:t> </a:t>
            </a:r>
            <a:r>
              <a:rPr lang="en-ID" dirty="0" err="1"/>
              <a:t>dalam</a:t>
            </a:r>
            <a:r>
              <a:rPr lang="en-ID" dirty="0"/>
              <a:t> </a:t>
            </a:r>
            <a:r>
              <a:rPr lang="en-ID" dirty="0" err="1"/>
              <a:t>bejana</a:t>
            </a:r>
            <a:r>
              <a:rPr lang="en-ID" dirty="0"/>
              <a:t> </a:t>
            </a:r>
            <a:r>
              <a:rPr lang="en-ID" dirty="0" err="1"/>
              <a:t>atau</a:t>
            </a:r>
            <a:r>
              <a:rPr lang="en-ID" dirty="0"/>
              <a:t> </a:t>
            </a:r>
            <a:r>
              <a:rPr lang="en-ID" dirty="0" err="1"/>
              <a:t>sebelum</a:t>
            </a:r>
            <a:r>
              <a:rPr lang="en-ID" dirty="0"/>
              <a:t> mandi</a:t>
            </a:r>
          </a:p>
          <a:p>
            <a:r>
              <a:rPr lang="en-ID" dirty="0" err="1"/>
              <a:t>Membersihkan</a:t>
            </a:r>
            <a:r>
              <a:rPr lang="en-ID" dirty="0"/>
              <a:t> </a:t>
            </a:r>
            <a:r>
              <a:rPr lang="en-ID" dirty="0" err="1"/>
              <a:t>kemaluan</a:t>
            </a:r>
            <a:r>
              <a:rPr lang="en-ID" dirty="0"/>
              <a:t> dan </a:t>
            </a:r>
            <a:r>
              <a:rPr lang="en-ID" dirty="0" err="1"/>
              <a:t>kotoran</a:t>
            </a:r>
            <a:r>
              <a:rPr lang="en-ID" dirty="0"/>
              <a:t> yang </a:t>
            </a:r>
            <a:r>
              <a:rPr lang="en-ID" dirty="0" err="1"/>
              <a:t>ada</a:t>
            </a:r>
            <a:r>
              <a:rPr lang="en-ID" dirty="0"/>
              <a:t> </a:t>
            </a:r>
            <a:r>
              <a:rPr lang="en-ID" dirty="0" err="1"/>
              <a:t>dengan</a:t>
            </a:r>
            <a:r>
              <a:rPr lang="en-ID" dirty="0"/>
              <a:t> </a:t>
            </a:r>
            <a:r>
              <a:rPr lang="en-ID" dirty="0" err="1"/>
              <a:t>tangan</a:t>
            </a:r>
            <a:r>
              <a:rPr lang="en-ID" dirty="0"/>
              <a:t> </a:t>
            </a:r>
            <a:r>
              <a:rPr lang="en-ID" dirty="0" err="1"/>
              <a:t>kiri</a:t>
            </a:r>
            <a:r>
              <a:rPr lang="en-ID" baseline="30000" dirty="0"/>
              <a:t>]</a:t>
            </a:r>
            <a:endParaRPr lang="en-ID" dirty="0"/>
          </a:p>
          <a:p>
            <a:r>
              <a:rPr lang="en-ID" dirty="0" err="1"/>
              <a:t>Mencuci</a:t>
            </a:r>
            <a:r>
              <a:rPr lang="en-ID" dirty="0"/>
              <a:t> </a:t>
            </a:r>
            <a:r>
              <a:rPr lang="en-ID" dirty="0" err="1"/>
              <a:t>tangan</a:t>
            </a:r>
            <a:r>
              <a:rPr lang="en-ID" dirty="0"/>
              <a:t> </a:t>
            </a:r>
            <a:r>
              <a:rPr lang="en-ID" dirty="0" err="1"/>
              <a:t>setelah</a:t>
            </a:r>
            <a:r>
              <a:rPr lang="en-ID" dirty="0"/>
              <a:t> </a:t>
            </a:r>
            <a:r>
              <a:rPr lang="en-ID" dirty="0" err="1"/>
              <a:t>membersihkan</a:t>
            </a:r>
            <a:r>
              <a:rPr lang="en-ID" dirty="0"/>
              <a:t> </a:t>
            </a:r>
            <a:r>
              <a:rPr lang="en-ID" dirty="0" err="1"/>
              <a:t>kemaluan</a:t>
            </a:r>
            <a:r>
              <a:rPr lang="en-ID" dirty="0"/>
              <a:t> </a:t>
            </a:r>
            <a:r>
              <a:rPr lang="en-ID" dirty="0" err="1"/>
              <a:t>dengan</a:t>
            </a:r>
            <a:r>
              <a:rPr lang="en-ID" dirty="0"/>
              <a:t> </a:t>
            </a:r>
            <a:r>
              <a:rPr lang="en-ID" dirty="0" err="1"/>
              <a:t>menggosokkan</a:t>
            </a:r>
            <a:r>
              <a:rPr lang="en-ID" dirty="0"/>
              <a:t> </a:t>
            </a:r>
            <a:r>
              <a:rPr lang="en-ID" dirty="0" err="1"/>
              <a:t>ke</a:t>
            </a:r>
            <a:r>
              <a:rPr lang="en-ID" dirty="0"/>
              <a:t> </a:t>
            </a:r>
            <a:r>
              <a:rPr lang="en-ID" dirty="0" err="1"/>
              <a:t>tanah</a:t>
            </a:r>
            <a:r>
              <a:rPr lang="en-ID" dirty="0"/>
              <a:t> </a:t>
            </a:r>
            <a:r>
              <a:rPr lang="en-ID" dirty="0" err="1"/>
              <a:t>atau</a:t>
            </a:r>
            <a:r>
              <a:rPr lang="en-ID" dirty="0"/>
              <a:t> </a:t>
            </a:r>
            <a:r>
              <a:rPr lang="en-ID" dirty="0" err="1"/>
              <a:t>dengan</a:t>
            </a:r>
            <a:r>
              <a:rPr lang="en-ID" dirty="0"/>
              <a:t> </a:t>
            </a:r>
            <a:r>
              <a:rPr lang="en-ID" dirty="0" err="1"/>
              <a:t>menggunakan</a:t>
            </a:r>
            <a:r>
              <a:rPr lang="en-ID" dirty="0"/>
              <a:t> </a:t>
            </a:r>
            <a:r>
              <a:rPr lang="en-ID" dirty="0" err="1"/>
              <a:t>sabun</a:t>
            </a:r>
            <a:r>
              <a:rPr lang="en-ID" dirty="0"/>
              <a:t>.</a:t>
            </a:r>
            <a:r>
              <a:rPr lang="en-ID" baseline="30000" dirty="0">
                <a:hlinkClick r:id="rId2"/>
              </a:rPr>
              <a:t>]</a:t>
            </a:r>
            <a:endParaRPr lang="en-ID" dirty="0"/>
          </a:p>
          <a:p>
            <a:r>
              <a:rPr lang="en-ID" dirty="0" err="1"/>
              <a:t>Berwudhu</a:t>
            </a:r>
            <a:r>
              <a:rPr lang="en-ID" dirty="0"/>
              <a:t> </a:t>
            </a:r>
            <a:r>
              <a:rPr lang="en-ID" dirty="0" err="1"/>
              <a:t>dengan</a:t>
            </a:r>
            <a:r>
              <a:rPr lang="en-ID" dirty="0"/>
              <a:t> wudhu yang </a:t>
            </a:r>
            <a:r>
              <a:rPr lang="en-ID" dirty="0" err="1"/>
              <a:t>sempurna</a:t>
            </a:r>
            <a:r>
              <a:rPr lang="en-ID" dirty="0"/>
              <a:t> </a:t>
            </a:r>
            <a:r>
              <a:rPr lang="en-ID" dirty="0" err="1"/>
              <a:t>seperti</a:t>
            </a:r>
            <a:r>
              <a:rPr lang="en-ID" dirty="0"/>
              <a:t> </a:t>
            </a:r>
            <a:r>
              <a:rPr lang="en-ID" dirty="0" err="1"/>
              <a:t>ketika</a:t>
            </a:r>
            <a:r>
              <a:rPr lang="en-ID" dirty="0"/>
              <a:t> </a:t>
            </a:r>
            <a:r>
              <a:rPr lang="en-ID" dirty="0" err="1"/>
              <a:t>hendak</a:t>
            </a:r>
            <a:r>
              <a:rPr lang="en-ID" dirty="0"/>
              <a:t> salat</a:t>
            </a:r>
          </a:p>
          <a:p>
            <a:r>
              <a:rPr lang="en-ID" dirty="0" err="1"/>
              <a:t>Mengguyur</a:t>
            </a:r>
            <a:r>
              <a:rPr lang="en-ID" dirty="0"/>
              <a:t> air pada </a:t>
            </a:r>
            <a:r>
              <a:rPr lang="en-ID" dirty="0" err="1"/>
              <a:t>kepala</a:t>
            </a:r>
            <a:r>
              <a:rPr lang="en-ID" dirty="0"/>
              <a:t> </a:t>
            </a:r>
            <a:r>
              <a:rPr lang="en-ID" dirty="0" err="1"/>
              <a:t>sebanyak</a:t>
            </a:r>
            <a:r>
              <a:rPr lang="en-ID" dirty="0"/>
              <a:t> </a:t>
            </a:r>
            <a:r>
              <a:rPr lang="en-ID" dirty="0" err="1"/>
              <a:t>tiga</a:t>
            </a:r>
            <a:r>
              <a:rPr lang="en-ID" dirty="0"/>
              <a:t> kali </a:t>
            </a:r>
            <a:r>
              <a:rPr lang="en-ID" dirty="0" err="1"/>
              <a:t>hingga</a:t>
            </a:r>
            <a:r>
              <a:rPr lang="en-ID" dirty="0"/>
              <a:t> </a:t>
            </a:r>
            <a:r>
              <a:rPr lang="en-ID" dirty="0" err="1"/>
              <a:t>sampai</a:t>
            </a:r>
            <a:r>
              <a:rPr lang="en-ID" dirty="0"/>
              <a:t> </a:t>
            </a:r>
            <a:r>
              <a:rPr lang="en-ID" dirty="0" err="1"/>
              <a:t>ke</a:t>
            </a:r>
            <a:r>
              <a:rPr lang="en-ID" dirty="0"/>
              <a:t> </a:t>
            </a:r>
            <a:r>
              <a:rPr lang="en-ID" dirty="0" err="1"/>
              <a:t>pangkal</a:t>
            </a:r>
            <a:r>
              <a:rPr lang="en-ID" dirty="0"/>
              <a:t> </a:t>
            </a:r>
            <a:r>
              <a:rPr lang="en-ID" dirty="0" err="1"/>
              <a:t>rambut</a:t>
            </a:r>
            <a:endParaRPr lang="en-ID" dirty="0"/>
          </a:p>
          <a:p>
            <a:r>
              <a:rPr lang="en-ID" dirty="0" err="1"/>
              <a:t>Memulai</a:t>
            </a:r>
            <a:r>
              <a:rPr lang="en-ID" dirty="0"/>
              <a:t> </a:t>
            </a:r>
            <a:r>
              <a:rPr lang="en-ID" dirty="0" err="1"/>
              <a:t>mencuci</a:t>
            </a:r>
            <a:r>
              <a:rPr lang="en-ID" dirty="0"/>
              <a:t> </a:t>
            </a:r>
            <a:r>
              <a:rPr lang="en-ID" dirty="0" err="1"/>
              <a:t>kepala</a:t>
            </a:r>
            <a:r>
              <a:rPr lang="en-ID" dirty="0"/>
              <a:t> </a:t>
            </a:r>
            <a:r>
              <a:rPr lang="en-ID" dirty="0" err="1"/>
              <a:t>bagian</a:t>
            </a:r>
            <a:r>
              <a:rPr lang="en-ID" dirty="0"/>
              <a:t> </a:t>
            </a:r>
            <a:r>
              <a:rPr lang="en-ID" dirty="0" err="1"/>
              <a:t>kanan</a:t>
            </a:r>
            <a:r>
              <a:rPr lang="en-ID" dirty="0"/>
              <a:t>, </a:t>
            </a:r>
            <a:r>
              <a:rPr lang="en-ID" dirty="0" err="1"/>
              <a:t>lalu</a:t>
            </a:r>
            <a:r>
              <a:rPr lang="en-ID" dirty="0"/>
              <a:t> </a:t>
            </a:r>
            <a:r>
              <a:rPr lang="en-ID" dirty="0" err="1"/>
              <a:t>kepala</a:t>
            </a:r>
            <a:r>
              <a:rPr lang="en-ID" dirty="0"/>
              <a:t> </a:t>
            </a:r>
            <a:r>
              <a:rPr lang="en-ID" dirty="0" err="1"/>
              <a:t>bagian</a:t>
            </a:r>
            <a:r>
              <a:rPr lang="en-ID" dirty="0"/>
              <a:t> </a:t>
            </a:r>
            <a:r>
              <a:rPr lang="en-ID" dirty="0" err="1"/>
              <a:t>kiri</a:t>
            </a:r>
            <a:endParaRPr lang="en-ID" dirty="0"/>
          </a:p>
          <a:p>
            <a:r>
              <a:rPr lang="en-ID" dirty="0" err="1"/>
              <a:t>Menyela-nyela</a:t>
            </a:r>
            <a:r>
              <a:rPr lang="en-ID" dirty="0"/>
              <a:t> </a:t>
            </a:r>
            <a:r>
              <a:rPr lang="en-ID" dirty="0" err="1"/>
              <a:t>rambut</a:t>
            </a:r>
            <a:endParaRPr lang="en-ID" dirty="0"/>
          </a:p>
          <a:p>
            <a:r>
              <a:rPr lang="en-ID" dirty="0" err="1"/>
              <a:t>Mengguyur</a:t>
            </a:r>
            <a:r>
              <a:rPr lang="en-ID" dirty="0"/>
              <a:t> air pada </a:t>
            </a:r>
            <a:r>
              <a:rPr lang="en-ID" dirty="0" err="1"/>
              <a:t>seluruh</a:t>
            </a:r>
            <a:r>
              <a:rPr lang="en-ID" dirty="0"/>
              <a:t> badan </a:t>
            </a:r>
            <a:r>
              <a:rPr lang="en-ID" dirty="0" err="1"/>
              <a:t>dimulai</a:t>
            </a:r>
            <a:r>
              <a:rPr lang="en-ID" dirty="0"/>
              <a:t> </a:t>
            </a:r>
            <a:r>
              <a:rPr lang="en-ID" dirty="0" err="1"/>
              <a:t>dari</a:t>
            </a:r>
            <a:r>
              <a:rPr lang="en-ID" dirty="0"/>
              <a:t> </a:t>
            </a:r>
            <a:r>
              <a:rPr lang="en-ID" dirty="0" err="1"/>
              <a:t>sisi</a:t>
            </a:r>
            <a:r>
              <a:rPr lang="en-ID" dirty="0"/>
              <a:t> yang </a:t>
            </a:r>
            <a:r>
              <a:rPr lang="en-ID" dirty="0" err="1"/>
              <a:t>kanan</a:t>
            </a:r>
            <a:r>
              <a:rPr lang="en-ID" dirty="0"/>
              <a:t> </a:t>
            </a:r>
            <a:r>
              <a:rPr lang="en-ID" dirty="0" err="1"/>
              <a:t>setelah</a:t>
            </a:r>
            <a:r>
              <a:rPr lang="en-ID" dirty="0"/>
              <a:t> </a:t>
            </a:r>
            <a:r>
              <a:rPr lang="en-ID" dirty="0" err="1"/>
              <a:t>itu</a:t>
            </a:r>
            <a:r>
              <a:rPr lang="en-ID" dirty="0"/>
              <a:t> yang </a:t>
            </a:r>
            <a:r>
              <a:rPr lang="en-ID" dirty="0" err="1"/>
              <a:t>kiri</a:t>
            </a:r>
            <a:endParaRPr lang="en-ID" dirty="0"/>
          </a:p>
        </p:txBody>
      </p:sp>
    </p:spTree>
    <p:extLst>
      <p:ext uri="{BB962C8B-B14F-4D97-AF65-F5344CB8AC3E}">
        <p14:creationId xmlns:p14="http://schemas.microsoft.com/office/powerpoint/2010/main" val="2705713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a:t>Mandi</a:t>
            </a:r>
            <a:r>
              <a:rPr lang="en-MY" dirty="0"/>
              <a:t> </a:t>
            </a:r>
            <a:r>
              <a:rPr lang="en-MY" dirty="0" err="1"/>
              <a:t>Wajib</a:t>
            </a:r>
            <a:endParaRPr lang="en-MY" dirty="0"/>
          </a:p>
        </p:txBody>
      </p:sp>
      <p:sp>
        <p:nvSpPr>
          <p:cNvPr id="3" name="Content Placeholder 2"/>
          <p:cNvSpPr>
            <a:spLocks noGrp="1"/>
          </p:cNvSpPr>
          <p:nvPr>
            <p:ph idx="1"/>
          </p:nvPr>
        </p:nvSpPr>
        <p:spPr/>
        <p:txBody>
          <a:bodyPr>
            <a:normAutofit/>
          </a:bodyPr>
          <a:lstStyle/>
          <a:p>
            <a:r>
              <a:rPr lang="en-MY" dirty="0" err="1">
                <a:solidFill>
                  <a:srgbClr val="FF0000"/>
                </a:solidFill>
              </a:rPr>
              <a:t>Jimak</a:t>
            </a:r>
            <a:endParaRPr lang="en-MY" dirty="0">
              <a:solidFill>
                <a:srgbClr val="FF0000"/>
              </a:solidFill>
            </a:endParaRPr>
          </a:p>
          <a:p>
            <a:pPr>
              <a:buFontTx/>
              <a:buChar char="-"/>
            </a:pPr>
            <a:r>
              <a:rPr lang="en-MY" dirty="0">
                <a:solidFill>
                  <a:schemeClr val="bg1"/>
                </a:solidFill>
              </a:rPr>
              <a:t>Allah SWT </a:t>
            </a:r>
            <a:r>
              <a:rPr lang="en-MY" dirty="0" err="1">
                <a:solidFill>
                  <a:schemeClr val="bg1"/>
                </a:solidFill>
              </a:rPr>
              <a:t>berfirman</a:t>
            </a:r>
            <a:r>
              <a:rPr lang="en-MY" dirty="0">
                <a:solidFill>
                  <a:schemeClr val="bg1"/>
                </a:solidFill>
              </a:rPr>
              <a:t>,</a:t>
            </a:r>
          </a:p>
          <a:p>
            <a:pPr>
              <a:buFontTx/>
              <a:buChar char="-"/>
            </a:pPr>
            <a:r>
              <a:rPr lang="ar-SA" dirty="0"/>
              <a:t>وَإِن كُنتُمۡ جُنُبٗا فَٱطَّهَّرُوا</a:t>
            </a:r>
            <a:endParaRPr lang="en-MY" dirty="0">
              <a:solidFill>
                <a:schemeClr val="bg1"/>
              </a:solidFill>
            </a:endParaRPr>
          </a:p>
          <a:p>
            <a:pPr marL="0" indent="0">
              <a:buNone/>
            </a:pPr>
            <a:r>
              <a:rPr lang="en-MY" dirty="0">
                <a:solidFill>
                  <a:schemeClr val="bg1"/>
                </a:solidFill>
              </a:rPr>
              <a:t>	</a:t>
            </a:r>
            <a:r>
              <a:rPr lang="en-MY" i="1" dirty="0">
                <a:solidFill>
                  <a:schemeClr val="bg1"/>
                </a:solidFill>
              </a:rPr>
              <a:t>“ </a:t>
            </a:r>
            <a:r>
              <a:rPr lang="en-MY" i="1" dirty="0" err="1">
                <a:solidFill>
                  <a:schemeClr val="bg1"/>
                </a:solidFill>
              </a:rPr>
              <a:t>Jika</a:t>
            </a:r>
            <a:r>
              <a:rPr lang="en-MY" i="1" dirty="0">
                <a:solidFill>
                  <a:schemeClr val="bg1"/>
                </a:solidFill>
              </a:rPr>
              <a:t> </a:t>
            </a:r>
            <a:r>
              <a:rPr lang="en-MY" i="1" dirty="0" err="1">
                <a:solidFill>
                  <a:schemeClr val="bg1"/>
                </a:solidFill>
              </a:rPr>
              <a:t>kamu</a:t>
            </a:r>
            <a:r>
              <a:rPr lang="en-MY" i="1" dirty="0">
                <a:solidFill>
                  <a:schemeClr val="bg1"/>
                </a:solidFill>
              </a:rPr>
              <a:t> </a:t>
            </a:r>
            <a:r>
              <a:rPr lang="en-MY" i="1" dirty="0" err="1">
                <a:solidFill>
                  <a:schemeClr val="bg1"/>
                </a:solidFill>
              </a:rPr>
              <a:t>junub</a:t>
            </a:r>
            <a:r>
              <a:rPr lang="en-MY" i="1" dirty="0">
                <a:solidFill>
                  <a:schemeClr val="bg1"/>
                </a:solidFill>
              </a:rPr>
              <a:t>, </a:t>
            </a:r>
            <a:r>
              <a:rPr lang="en-MY" i="1" dirty="0" err="1">
                <a:solidFill>
                  <a:schemeClr val="bg1"/>
                </a:solidFill>
              </a:rPr>
              <a:t>maka</a:t>
            </a:r>
            <a:r>
              <a:rPr lang="en-MY" i="1" dirty="0">
                <a:solidFill>
                  <a:schemeClr val="bg1"/>
                </a:solidFill>
              </a:rPr>
              <a:t> </a:t>
            </a:r>
            <a:r>
              <a:rPr lang="en-MY" i="1" dirty="0" err="1">
                <a:solidFill>
                  <a:schemeClr val="bg1"/>
                </a:solidFill>
              </a:rPr>
              <a:t>mandilah</a:t>
            </a:r>
            <a:r>
              <a:rPr lang="en-MY" i="1" dirty="0">
                <a:solidFill>
                  <a:schemeClr val="bg1"/>
                </a:solidFill>
              </a:rPr>
              <a:t>.”</a:t>
            </a:r>
          </a:p>
          <a:p>
            <a:pPr marL="0" indent="0">
              <a:buNone/>
            </a:pPr>
            <a:r>
              <a:rPr lang="en-MY" i="1" dirty="0">
                <a:solidFill>
                  <a:schemeClr val="bg1"/>
                </a:solidFill>
              </a:rPr>
              <a:t>	</a:t>
            </a:r>
            <a:r>
              <a:rPr lang="en-MY" b="1" dirty="0">
                <a:solidFill>
                  <a:schemeClr val="bg1"/>
                </a:solidFill>
              </a:rPr>
              <a:t>(al-</a:t>
            </a:r>
            <a:r>
              <a:rPr lang="en-MY" b="1" dirty="0" err="1">
                <a:solidFill>
                  <a:schemeClr val="bg1"/>
                </a:solidFill>
              </a:rPr>
              <a:t>Maidah</a:t>
            </a:r>
            <a:r>
              <a:rPr lang="en-MY" b="1" dirty="0">
                <a:solidFill>
                  <a:schemeClr val="bg1"/>
                </a:solidFill>
              </a:rPr>
              <a:t> 5:6)</a:t>
            </a:r>
          </a:p>
          <a:p>
            <a:pPr>
              <a:buFontTx/>
              <a:buChar char="-"/>
            </a:pPr>
            <a:r>
              <a:rPr lang="en-MY" dirty="0">
                <a:solidFill>
                  <a:schemeClr val="bg1"/>
                </a:solidFill>
              </a:rPr>
              <a:t>Imam </a:t>
            </a:r>
            <a:r>
              <a:rPr lang="en-MY" dirty="0" err="1">
                <a:solidFill>
                  <a:schemeClr val="bg1"/>
                </a:solidFill>
              </a:rPr>
              <a:t>Syafi’I</a:t>
            </a:r>
            <a:r>
              <a:rPr lang="en-MY" dirty="0">
                <a:solidFill>
                  <a:schemeClr val="bg1"/>
                </a:solidFill>
              </a:rPr>
              <a:t> </a:t>
            </a:r>
            <a:r>
              <a:rPr lang="en-MY" dirty="0" err="1">
                <a:solidFill>
                  <a:schemeClr val="bg1"/>
                </a:solidFill>
              </a:rPr>
              <a:t>berkata</a:t>
            </a:r>
            <a:r>
              <a:rPr lang="en-MY" dirty="0">
                <a:solidFill>
                  <a:schemeClr val="bg1"/>
                </a:solidFill>
              </a:rPr>
              <a:t>, “ kata </a:t>
            </a:r>
            <a:r>
              <a:rPr lang="en-MY" dirty="0" err="1">
                <a:solidFill>
                  <a:schemeClr val="bg1"/>
                </a:solidFill>
              </a:rPr>
              <a:t>junub</a:t>
            </a:r>
            <a:r>
              <a:rPr lang="en-MY" dirty="0">
                <a:solidFill>
                  <a:schemeClr val="bg1"/>
                </a:solidFill>
              </a:rPr>
              <a:t> </a:t>
            </a:r>
            <a:r>
              <a:rPr lang="en-MY" dirty="0" err="1">
                <a:solidFill>
                  <a:schemeClr val="bg1"/>
                </a:solidFill>
              </a:rPr>
              <a:t>dalam</a:t>
            </a:r>
            <a:r>
              <a:rPr lang="en-MY" dirty="0">
                <a:solidFill>
                  <a:schemeClr val="bg1"/>
                </a:solidFill>
              </a:rPr>
              <a:t> </a:t>
            </a:r>
            <a:r>
              <a:rPr lang="en-MY" dirty="0" err="1">
                <a:solidFill>
                  <a:schemeClr val="bg1"/>
                </a:solidFill>
              </a:rPr>
              <a:t>bahasa</a:t>
            </a:r>
            <a:r>
              <a:rPr lang="en-MY" dirty="0">
                <a:solidFill>
                  <a:schemeClr val="bg1"/>
                </a:solidFill>
              </a:rPr>
              <a:t> </a:t>
            </a:r>
            <a:r>
              <a:rPr lang="en-MY" dirty="0" err="1">
                <a:solidFill>
                  <a:schemeClr val="bg1"/>
                </a:solidFill>
              </a:rPr>
              <a:t>arab</a:t>
            </a:r>
            <a:r>
              <a:rPr lang="en-MY" dirty="0">
                <a:solidFill>
                  <a:schemeClr val="bg1"/>
                </a:solidFill>
              </a:rPr>
              <a:t> </a:t>
            </a:r>
            <a:r>
              <a:rPr lang="en-MY" dirty="0" err="1">
                <a:solidFill>
                  <a:schemeClr val="bg1"/>
                </a:solidFill>
              </a:rPr>
              <a:t>membawa</a:t>
            </a:r>
            <a:r>
              <a:rPr lang="en-MY" dirty="0">
                <a:solidFill>
                  <a:schemeClr val="bg1"/>
                </a:solidFill>
              </a:rPr>
              <a:t> </a:t>
            </a:r>
            <a:r>
              <a:rPr lang="en-MY" dirty="0" err="1">
                <a:solidFill>
                  <a:schemeClr val="bg1"/>
                </a:solidFill>
              </a:rPr>
              <a:t>maksud</a:t>
            </a:r>
            <a:r>
              <a:rPr lang="en-MY" dirty="0">
                <a:solidFill>
                  <a:schemeClr val="bg1"/>
                </a:solidFill>
              </a:rPr>
              <a:t> </a:t>
            </a:r>
            <a:r>
              <a:rPr lang="en-MY" dirty="0" err="1">
                <a:solidFill>
                  <a:schemeClr val="bg1"/>
                </a:solidFill>
              </a:rPr>
              <a:t>jimak</a:t>
            </a:r>
            <a:r>
              <a:rPr lang="en-MY" dirty="0">
                <a:solidFill>
                  <a:schemeClr val="bg1"/>
                </a:solidFill>
              </a:rPr>
              <a:t>.</a:t>
            </a:r>
          </a:p>
          <a:p>
            <a:pPr marL="0" indent="0">
              <a:buNone/>
            </a:pPr>
            <a:endParaRPr lang="en-MY" dirty="0"/>
          </a:p>
        </p:txBody>
      </p:sp>
    </p:spTree>
    <p:extLst>
      <p:ext uri="{BB962C8B-B14F-4D97-AF65-F5344CB8AC3E}">
        <p14:creationId xmlns:p14="http://schemas.microsoft.com/office/powerpoint/2010/main" val="3303788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Surat</a:t>
            </a:r>
            <a:r>
              <a:rPr lang="en-US" dirty="0"/>
              <a:t> Al </a:t>
            </a:r>
            <a:r>
              <a:rPr lang="en-US" dirty="0" err="1"/>
              <a:t>Maidah</a:t>
            </a:r>
            <a:r>
              <a:rPr lang="en-US" dirty="0"/>
              <a:t> </a:t>
            </a:r>
            <a:r>
              <a:rPr lang="en-US" dirty="0" err="1"/>
              <a:t>ayat</a:t>
            </a:r>
            <a:r>
              <a:rPr lang="en-US" dirty="0"/>
              <a:t> 6 </a:t>
            </a:r>
          </a:p>
        </p:txBody>
      </p:sp>
      <p:sp>
        <p:nvSpPr>
          <p:cNvPr id="3" name="Content Placeholder 2"/>
          <p:cNvSpPr>
            <a:spLocks noGrp="1"/>
          </p:cNvSpPr>
          <p:nvPr>
            <p:ph idx="1"/>
          </p:nvPr>
        </p:nvSpPr>
        <p:spPr/>
        <p:txBody>
          <a:bodyPr>
            <a:normAutofit/>
          </a:bodyPr>
          <a:lstStyle/>
          <a:p>
            <a:pPr rtl="1"/>
            <a:r>
              <a:rPr lang="ar-SA" dirty="0"/>
              <a:t> </a:t>
            </a:r>
            <a:endParaRPr lang="en-US" dirty="0"/>
          </a:p>
          <a:p>
            <a:pPr rtl="1"/>
            <a:r>
              <a:rPr lang="ar-SA" dirty="0"/>
              <a:t>يَٰٓأَيُّهَا ٱلَّذِينَ ءَامَنُوٓاْ إِذَا قُمۡتُمۡ إِلَى ٱلصَّلَوٰةِ فَٱغۡسِلُواْ وُجُوهَكُمۡ وَأَيۡدِيَكُمۡ إِلَى ٱلۡمَرَافِقِ وَٱمۡسَحُواْ بِرُءُوسِكُمۡ وَأَرۡجُلَكُمۡ إِلَى ٱلۡكَعۡبَيۡنِۚ وَإِن كُنتُمۡ جُنُبٗا فَٱطَّهَّرُواْۚ وَإِن كُنتُم مَّرۡضَىٰٓ أَوۡ عَلَىٰ سَفَرٍ أَوۡ جَآءَ أَحَدٞ مِّنكُم مِّنَ ٱلۡغَآئِطِ أَوۡ لَٰمَسۡتُمُ ٱلنِّسَآءَ فَلَمۡ تَجِدُواْ مَآءٗ فَتَيَمَّمُواْ صَعِيدٗا طَيِّبٗا فَٱمۡسَحُواْ بِوُجُوهِكُمۡ وَأَيۡدِيكُم مِّنۡهُۚ مَا يُرِيدُ ٱللَّهُ لِيَجۡعَلَ عَلَيۡكُم مِّنۡ حَرَجٖ وَلَٰكِن يُرِيدُ لِيُطَهِّرَكُمۡ وَلِيُتِمَّ نِعۡمَتَهُۥ عَلَيۡكُمۡ لَعَلَّكُمۡ تَشۡكُرُونَ ٦ </a:t>
            </a:r>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ARTINYA</a:t>
            </a:r>
            <a:endParaRPr lang="en-US" dirty="0"/>
          </a:p>
        </p:txBody>
      </p:sp>
      <p:sp>
        <p:nvSpPr>
          <p:cNvPr id="3" name="Content Placeholder 2"/>
          <p:cNvSpPr>
            <a:spLocks noGrp="1"/>
          </p:cNvSpPr>
          <p:nvPr>
            <p:ph idx="1"/>
          </p:nvPr>
        </p:nvSpPr>
        <p:spPr/>
        <p:txBody>
          <a:bodyPr>
            <a:noAutofit/>
          </a:bodyPr>
          <a:lstStyle/>
          <a:p>
            <a:pPr algn="just"/>
            <a:r>
              <a:rPr lang="en-US" sz="2400" dirty="0" err="1"/>
              <a:t>Hai</a:t>
            </a:r>
            <a:r>
              <a:rPr lang="en-US" sz="2400" dirty="0"/>
              <a:t> </a:t>
            </a:r>
            <a:r>
              <a:rPr lang="en-US" sz="2400" dirty="0" err="1"/>
              <a:t>orang-orang</a:t>
            </a:r>
            <a:r>
              <a:rPr lang="en-US" sz="2400" dirty="0"/>
              <a:t> yang </a:t>
            </a:r>
            <a:r>
              <a:rPr lang="en-US" sz="2400" dirty="0" err="1"/>
              <a:t>beriman</a:t>
            </a:r>
            <a:r>
              <a:rPr lang="en-US" sz="2400" dirty="0"/>
              <a:t>, </a:t>
            </a:r>
            <a:r>
              <a:rPr lang="en-US" sz="2400" dirty="0" err="1"/>
              <a:t>apabila</a:t>
            </a:r>
            <a:r>
              <a:rPr lang="en-US" sz="2400" dirty="0"/>
              <a:t> </a:t>
            </a:r>
            <a:r>
              <a:rPr lang="en-US" sz="2400" dirty="0" err="1"/>
              <a:t>kamu</a:t>
            </a:r>
            <a:r>
              <a:rPr lang="en-US" sz="2400" dirty="0"/>
              <a:t> </a:t>
            </a:r>
            <a:r>
              <a:rPr lang="en-US" sz="2400" dirty="0" err="1"/>
              <a:t>hendak</a:t>
            </a:r>
            <a:r>
              <a:rPr lang="en-US" sz="2400" dirty="0"/>
              <a:t> </a:t>
            </a:r>
            <a:r>
              <a:rPr lang="en-US" sz="2400" dirty="0" err="1"/>
              <a:t>mengerjakan</a:t>
            </a:r>
            <a:r>
              <a:rPr lang="en-US" sz="2400" dirty="0"/>
              <a:t> </a:t>
            </a:r>
            <a:r>
              <a:rPr lang="en-US" sz="2400" dirty="0" err="1"/>
              <a:t>shalat</a:t>
            </a:r>
            <a:r>
              <a:rPr lang="en-US" sz="2400" dirty="0"/>
              <a:t>, </a:t>
            </a:r>
            <a:r>
              <a:rPr lang="en-US" sz="2400" dirty="0" err="1"/>
              <a:t>maka</a:t>
            </a:r>
            <a:r>
              <a:rPr lang="en-US" sz="2400" dirty="0"/>
              <a:t> </a:t>
            </a:r>
            <a:r>
              <a:rPr lang="en-US" sz="2400" dirty="0" err="1"/>
              <a:t>basuhlah</a:t>
            </a:r>
            <a:r>
              <a:rPr lang="en-US" sz="2400" dirty="0"/>
              <a:t> </a:t>
            </a:r>
            <a:r>
              <a:rPr lang="en-US" sz="2400" dirty="0" err="1"/>
              <a:t>mukamu</a:t>
            </a:r>
            <a:r>
              <a:rPr lang="en-US" sz="2400" dirty="0"/>
              <a:t> </a:t>
            </a:r>
            <a:r>
              <a:rPr lang="en-US" sz="2400" dirty="0" err="1"/>
              <a:t>dan</a:t>
            </a:r>
            <a:r>
              <a:rPr lang="en-US" sz="2400" dirty="0"/>
              <a:t> </a:t>
            </a:r>
            <a:r>
              <a:rPr lang="en-US" sz="2400" dirty="0" err="1"/>
              <a:t>tanganmu</a:t>
            </a:r>
            <a:r>
              <a:rPr lang="en-US" sz="2400" dirty="0"/>
              <a:t> </a:t>
            </a:r>
            <a:r>
              <a:rPr lang="en-US" sz="2400" dirty="0" err="1"/>
              <a:t>sampai</a:t>
            </a:r>
            <a:r>
              <a:rPr lang="en-US" sz="2400" dirty="0"/>
              <a:t> </a:t>
            </a:r>
            <a:r>
              <a:rPr lang="en-US" sz="2400" dirty="0" err="1"/>
              <a:t>dengan</a:t>
            </a:r>
            <a:r>
              <a:rPr lang="en-US" sz="2400" dirty="0"/>
              <a:t> </a:t>
            </a:r>
            <a:r>
              <a:rPr lang="en-US" sz="2400" dirty="0" err="1"/>
              <a:t>siku</a:t>
            </a:r>
            <a:r>
              <a:rPr lang="en-US" sz="2400" dirty="0"/>
              <a:t>, </a:t>
            </a:r>
            <a:r>
              <a:rPr lang="en-US" sz="2400" dirty="0" err="1"/>
              <a:t>dan</a:t>
            </a:r>
            <a:r>
              <a:rPr lang="en-US" sz="2400" dirty="0"/>
              <a:t> </a:t>
            </a:r>
            <a:r>
              <a:rPr lang="en-US" sz="2400" dirty="0" err="1"/>
              <a:t>sapulah</a:t>
            </a:r>
            <a:r>
              <a:rPr lang="en-US" sz="2400" dirty="0"/>
              <a:t> </a:t>
            </a:r>
            <a:r>
              <a:rPr lang="en-US" sz="2400" dirty="0" err="1"/>
              <a:t>kepalamu</a:t>
            </a:r>
            <a:r>
              <a:rPr lang="en-US" sz="2400" dirty="0"/>
              <a:t> </a:t>
            </a:r>
            <a:r>
              <a:rPr lang="en-US" sz="2400" dirty="0" err="1"/>
              <a:t>dan</a:t>
            </a:r>
            <a:r>
              <a:rPr lang="en-US" sz="2400" dirty="0"/>
              <a:t> (</a:t>
            </a:r>
            <a:r>
              <a:rPr lang="en-US" sz="2400" dirty="0" err="1"/>
              <a:t>basuh</a:t>
            </a:r>
            <a:r>
              <a:rPr lang="en-US" sz="2400" dirty="0"/>
              <a:t>) </a:t>
            </a:r>
            <a:r>
              <a:rPr lang="en-US" sz="2400" dirty="0" err="1"/>
              <a:t>kakimu</a:t>
            </a:r>
            <a:r>
              <a:rPr lang="en-US" sz="2400" dirty="0"/>
              <a:t> </a:t>
            </a:r>
            <a:r>
              <a:rPr lang="en-US" sz="2400" dirty="0" err="1"/>
              <a:t>sampai</a:t>
            </a:r>
            <a:r>
              <a:rPr lang="en-US" sz="2400" dirty="0"/>
              <a:t> </a:t>
            </a:r>
            <a:r>
              <a:rPr lang="en-US" sz="2400" dirty="0" err="1"/>
              <a:t>dengan</a:t>
            </a:r>
            <a:r>
              <a:rPr lang="en-US" sz="2400" dirty="0"/>
              <a:t> </a:t>
            </a:r>
            <a:r>
              <a:rPr lang="en-US" sz="2400" dirty="0" err="1"/>
              <a:t>kedua</a:t>
            </a:r>
            <a:r>
              <a:rPr lang="en-US" sz="2400" dirty="0"/>
              <a:t> </a:t>
            </a:r>
            <a:r>
              <a:rPr lang="en-US" sz="2400" dirty="0" err="1"/>
              <a:t>mata</a:t>
            </a:r>
            <a:r>
              <a:rPr lang="en-US" sz="2400" dirty="0"/>
              <a:t> kaki, </a:t>
            </a:r>
            <a:r>
              <a:rPr lang="en-US" sz="2400" dirty="0" err="1"/>
              <a:t>dan</a:t>
            </a:r>
            <a:r>
              <a:rPr lang="en-US" sz="2400" dirty="0"/>
              <a:t> </a:t>
            </a:r>
            <a:r>
              <a:rPr lang="en-US" sz="2400" dirty="0" err="1"/>
              <a:t>jika</a:t>
            </a:r>
            <a:r>
              <a:rPr lang="en-US" sz="2400" dirty="0"/>
              <a:t> </a:t>
            </a:r>
            <a:r>
              <a:rPr lang="en-US" sz="2400" dirty="0" err="1"/>
              <a:t>kamu</a:t>
            </a:r>
            <a:r>
              <a:rPr lang="en-US" sz="2400" dirty="0"/>
              <a:t> </a:t>
            </a:r>
            <a:r>
              <a:rPr lang="en-US" sz="2400" dirty="0" err="1"/>
              <a:t>junub</a:t>
            </a:r>
            <a:r>
              <a:rPr lang="en-US" sz="2400" dirty="0"/>
              <a:t> </a:t>
            </a:r>
            <a:r>
              <a:rPr lang="en-US" sz="2400" dirty="0" err="1"/>
              <a:t>maka</a:t>
            </a:r>
            <a:r>
              <a:rPr lang="en-US" sz="2400" dirty="0"/>
              <a:t> </a:t>
            </a:r>
            <a:r>
              <a:rPr lang="en-US" sz="2400" dirty="0" err="1"/>
              <a:t>mandilah</a:t>
            </a:r>
            <a:r>
              <a:rPr lang="en-US" sz="2400" dirty="0"/>
              <a:t>, </a:t>
            </a:r>
            <a:r>
              <a:rPr lang="en-US" sz="2400" dirty="0" err="1"/>
              <a:t>dan</a:t>
            </a:r>
            <a:r>
              <a:rPr lang="en-US" sz="2400" dirty="0"/>
              <a:t> </a:t>
            </a:r>
            <a:r>
              <a:rPr lang="en-US" sz="2400" dirty="0" err="1"/>
              <a:t>jika</a:t>
            </a:r>
            <a:r>
              <a:rPr lang="en-US" sz="2400" dirty="0"/>
              <a:t> </a:t>
            </a:r>
            <a:r>
              <a:rPr lang="en-US" sz="2400" dirty="0" err="1"/>
              <a:t>kamu</a:t>
            </a:r>
            <a:r>
              <a:rPr lang="en-US" sz="2400" dirty="0"/>
              <a:t> </a:t>
            </a:r>
            <a:r>
              <a:rPr lang="en-US" sz="2400" dirty="0" err="1"/>
              <a:t>sakit</a:t>
            </a:r>
            <a:r>
              <a:rPr lang="en-US" sz="2400" dirty="0"/>
              <a:t> </a:t>
            </a:r>
            <a:r>
              <a:rPr lang="en-US" sz="2400" dirty="0" err="1"/>
              <a:t>atau</a:t>
            </a:r>
            <a:r>
              <a:rPr lang="en-US" sz="2400" dirty="0"/>
              <a:t> </a:t>
            </a:r>
            <a:r>
              <a:rPr lang="en-US" sz="2400" dirty="0" err="1"/>
              <a:t>dalam</a:t>
            </a:r>
            <a:r>
              <a:rPr lang="en-US" sz="2400" dirty="0"/>
              <a:t> </a:t>
            </a:r>
            <a:r>
              <a:rPr lang="en-US" sz="2400" dirty="0" err="1"/>
              <a:t>perjalanan</a:t>
            </a:r>
            <a:r>
              <a:rPr lang="en-US" sz="2400" dirty="0"/>
              <a:t> </a:t>
            </a:r>
            <a:r>
              <a:rPr lang="en-US" sz="2400" dirty="0" err="1"/>
              <a:t>atau</a:t>
            </a:r>
            <a:r>
              <a:rPr lang="en-US" sz="2400" dirty="0"/>
              <a:t> </a:t>
            </a:r>
            <a:r>
              <a:rPr lang="en-US" sz="2400" dirty="0" err="1"/>
              <a:t>kembali</a:t>
            </a:r>
            <a:r>
              <a:rPr lang="en-US" sz="2400" dirty="0"/>
              <a:t> </a:t>
            </a:r>
            <a:r>
              <a:rPr lang="en-US" sz="2400" dirty="0" err="1"/>
              <a:t>dari</a:t>
            </a:r>
            <a:r>
              <a:rPr lang="en-US" sz="2400" dirty="0"/>
              <a:t> </a:t>
            </a:r>
            <a:r>
              <a:rPr lang="en-US" sz="2400" dirty="0" err="1"/>
              <a:t>tempat</a:t>
            </a:r>
            <a:r>
              <a:rPr lang="en-US" sz="2400" dirty="0"/>
              <a:t> </a:t>
            </a:r>
            <a:r>
              <a:rPr lang="en-US" sz="2400" dirty="0" err="1"/>
              <a:t>buang</a:t>
            </a:r>
            <a:r>
              <a:rPr lang="en-US" sz="2400" dirty="0"/>
              <a:t> air (toilet) </a:t>
            </a:r>
            <a:r>
              <a:rPr lang="en-US" sz="2400" dirty="0" err="1"/>
              <a:t>atau</a:t>
            </a:r>
            <a:r>
              <a:rPr lang="en-US" sz="2400" dirty="0"/>
              <a:t> </a:t>
            </a:r>
            <a:r>
              <a:rPr lang="en-US" sz="2400" dirty="0" err="1"/>
              <a:t>menyentuh</a:t>
            </a:r>
            <a:r>
              <a:rPr lang="en-US" sz="2400" dirty="0"/>
              <a:t> </a:t>
            </a:r>
            <a:r>
              <a:rPr lang="en-US" sz="2400" dirty="0" err="1"/>
              <a:t>perempuan</a:t>
            </a:r>
            <a:r>
              <a:rPr lang="en-US" sz="2400" dirty="0"/>
              <a:t>, </a:t>
            </a:r>
            <a:r>
              <a:rPr lang="en-US" sz="2400" dirty="0" err="1"/>
              <a:t>lalu</a:t>
            </a:r>
            <a:r>
              <a:rPr lang="en-US" sz="2400" dirty="0"/>
              <a:t> </a:t>
            </a:r>
            <a:r>
              <a:rPr lang="en-US" sz="2400" dirty="0" err="1"/>
              <a:t>kamu</a:t>
            </a:r>
            <a:r>
              <a:rPr lang="en-US" sz="2400" dirty="0"/>
              <a:t> </a:t>
            </a:r>
            <a:r>
              <a:rPr lang="en-US" sz="2400" dirty="0" err="1"/>
              <a:t>tidak</a:t>
            </a:r>
            <a:r>
              <a:rPr lang="en-US" sz="2400" dirty="0"/>
              <a:t> </a:t>
            </a:r>
            <a:r>
              <a:rPr lang="en-US" sz="2400" dirty="0" err="1"/>
              <a:t>memperoleh</a:t>
            </a:r>
            <a:r>
              <a:rPr lang="en-US" sz="2400" dirty="0"/>
              <a:t> air, </a:t>
            </a:r>
            <a:r>
              <a:rPr lang="en-US" sz="2400" dirty="0" err="1"/>
              <a:t>maka</a:t>
            </a:r>
            <a:r>
              <a:rPr lang="en-US" sz="2400" dirty="0"/>
              <a:t> </a:t>
            </a:r>
            <a:r>
              <a:rPr lang="en-US" sz="2400" dirty="0" err="1"/>
              <a:t>bertayammumlah</a:t>
            </a:r>
            <a:r>
              <a:rPr lang="en-US" sz="2400" dirty="0"/>
              <a:t> </a:t>
            </a:r>
            <a:r>
              <a:rPr lang="en-US" sz="2400" dirty="0" err="1"/>
              <a:t>dengan</a:t>
            </a:r>
            <a:r>
              <a:rPr lang="en-US" sz="2400" dirty="0"/>
              <a:t> </a:t>
            </a:r>
            <a:r>
              <a:rPr lang="en-US" sz="2400" dirty="0" err="1"/>
              <a:t>tanah</a:t>
            </a:r>
            <a:r>
              <a:rPr lang="en-US" sz="2400" dirty="0"/>
              <a:t> yang </a:t>
            </a:r>
            <a:r>
              <a:rPr lang="en-US" sz="2400" dirty="0" err="1"/>
              <a:t>baik</a:t>
            </a:r>
            <a:r>
              <a:rPr lang="en-US" sz="2400" dirty="0"/>
              <a:t> (</a:t>
            </a:r>
            <a:r>
              <a:rPr lang="en-US" sz="2400" dirty="0" err="1"/>
              <a:t>bersih</a:t>
            </a:r>
            <a:r>
              <a:rPr lang="en-US" sz="2400" dirty="0"/>
              <a:t>); </a:t>
            </a:r>
            <a:r>
              <a:rPr lang="en-US" sz="2400" dirty="0" err="1"/>
              <a:t>sapulah</a:t>
            </a:r>
            <a:r>
              <a:rPr lang="en-US" sz="2400" dirty="0"/>
              <a:t> </a:t>
            </a:r>
            <a:r>
              <a:rPr lang="en-US" sz="2400" dirty="0" err="1"/>
              <a:t>mukamu</a:t>
            </a:r>
            <a:r>
              <a:rPr lang="en-US" sz="2400" dirty="0"/>
              <a:t> </a:t>
            </a:r>
            <a:r>
              <a:rPr lang="en-US" sz="2400" dirty="0" err="1"/>
              <a:t>dan</a:t>
            </a:r>
            <a:r>
              <a:rPr lang="en-US" sz="2400" dirty="0"/>
              <a:t> </a:t>
            </a:r>
            <a:r>
              <a:rPr lang="en-US" sz="2400" dirty="0" err="1"/>
              <a:t>tanganmu</a:t>
            </a:r>
            <a:r>
              <a:rPr lang="en-US" sz="2400" dirty="0"/>
              <a:t> </a:t>
            </a:r>
            <a:r>
              <a:rPr lang="en-US" sz="2400" dirty="0" err="1"/>
              <a:t>dengan</a:t>
            </a:r>
            <a:r>
              <a:rPr lang="en-US" sz="2400" dirty="0"/>
              <a:t> </a:t>
            </a:r>
            <a:r>
              <a:rPr lang="en-US" sz="2400" dirty="0" err="1"/>
              <a:t>tanah</a:t>
            </a:r>
            <a:r>
              <a:rPr lang="en-US" sz="2400" dirty="0"/>
              <a:t> </a:t>
            </a:r>
            <a:r>
              <a:rPr lang="en-US" sz="2400" dirty="0" err="1"/>
              <a:t>itu</a:t>
            </a:r>
            <a:r>
              <a:rPr lang="en-US" sz="2400" dirty="0"/>
              <a:t>. Allah </a:t>
            </a:r>
            <a:r>
              <a:rPr lang="en-US" sz="2400" dirty="0" err="1"/>
              <a:t>tidak</a:t>
            </a:r>
            <a:r>
              <a:rPr lang="en-US" sz="2400" dirty="0"/>
              <a:t> </a:t>
            </a:r>
            <a:r>
              <a:rPr lang="en-US" sz="2400" dirty="0" err="1"/>
              <a:t>hendak</a:t>
            </a:r>
            <a:r>
              <a:rPr lang="en-US" sz="2400" dirty="0"/>
              <a:t> </a:t>
            </a:r>
            <a:r>
              <a:rPr lang="en-US" sz="2400" dirty="0" err="1"/>
              <a:t>menyulitkan</a:t>
            </a:r>
            <a:r>
              <a:rPr lang="en-US" sz="2400" dirty="0"/>
              <a:t> </a:t>
            </a:r>
            <a:r>
              <a:rPr lang="en-US" sz="2400" dirty="0" err="1"/>
              <a:t>kamu</a:t>
            </a:r>
            <a:r>
              <a:rPr lang="en-US" sz="2400" dirty="0"/>
              <a:t>, </a:t>
            </a:r>
            <a:r>
              <a:rPr lang="en-US" sz="2400" dirty="0" err="1"/>
              <a:t>tetapi</a:t>
            </a:r>
            <a:r>
              <a:rPr lang="en-US" sz="2400" dirty="0"/>
              <a:t> </a:t>
            </a:r>
            <a:r>
              <a:rPr lang="en-US" sz="2400" dirty="0" err="1"/>
              <a:t>Dia</a:t>
            </a:r>
            <a:r>
              <a:rPr lang="en-US" sz="2400" dirty="0"/>
              <a:t> </a:t>
            </a:r>
            <a:r>
              <a:rPr lang="en-US" sz="2400" dirty="0" err="1"/>
              <a:t>hendak</a:t>
            </a:r>
            <a:r>
              <a:rPr lang="en-US" sz="2400" dirty="0"/>
              <a:t> </a:t>
            </a:r>
            <a:r>
              <a:rPr lang="en-US" sz="2400" dirty="0" err="1"/>
              <a:t>membersihkan</a:t>
            </a:r>
            <a:r>
              <a:rPr lang="en-US" sz="2400" dirty="0"/>
              <a:t> </a:t>
            </a:r>
            <a:r>
              <a:rPr lang="en-US" sz="2400" dirty="0" err="1"/>
              <a:t>kamu</a:t>
            </a:r>
            <a:r>
              <a:rPr lang="en-US" sz="2400" dirty="0"/>
              <a:t> </a:t>
            </a:r>
            <a:r>
              <a:rPr lang="en-US" sz="2400" dirty="0" err="1"/>
              <a:t>dan</a:t>
            </a:r>
            <a:r>
              <a:rPr lang="en-US" sz="2400" dirty="0"/>
              <a:t> </a:t>
            </a:r>
            <a:r>
              <a:rPr lang="en-US" sz="2400" dirty="0" err="1"/>
              <a:t>menyempurnakan</a:t>
            </a:r>
            <a:r>
              <a:rPr lang="en-US" sz="2400" dirty="0"/>
              <a:t> </a:t>
            </a:r>
            <a:r>
              <a:rPr lang="en-US" sz="2400" dirty="0" err="1"/>
              <a:t>nikmat-Nya</a:t>
            </a:r>
            <a:r>
              <a:rPr lang="en-US" sz="2400" dirty="0"/>
              <a:t> </a:t>
            </a:r>
            <a:r>
              <a:rPr lang="en-US" sz="2400" dirty="0" err="1"/>
              <a:t>bagimu</a:t>
            </a:r>
            <a:r>
              <a:rPr lang="en-US" sz="2400" dirty="0"/>
              <a:t>, </a:t>
            </a:r>
            <a:r>
              <a:rPr lang="en-US" sz="2400" dirty="0" err="1"/>
              <a:t>supaya</a:t>
            </a:r>
            <a:r>
              <a:rPr lang="en-US" sz="2400" dirty="0"/>
              <a:t> </a:t>
            </a:r>
            <a:r>
              <a:rPr lang="en-US" sz="2400" dirty="0" err="1"/>
              <a:t>kamu</a:t>
            </a:r>
            <a:r>
              <a:rPr lang="en-US" sz="2400" dirty="0"/>
              <a:t> </a:t>
            </a:r>
            <a:r>
              <a:rPr lang="en-US" sz="2400" dirty="0" err="1"/>
              <a:t>bersyukur</a:t>
            </a:r>
            <a:r>
              <a:rPr lang="en-US" sz="2400" dirty="0"/>
              <a:t>. (</a:t>
            </a:r>
            <a:r>
              <a:rPr lang="en-US" sz="2400" dirty="0" err="1"/>
              <a:t>Surat</a:t>
            </a:r>
            <a:r>
              <a:rPr lang="en-US" sz="2400" dirty="0"/>
              <a:t> Al </a:t>
            </a:r>
            <a:r>
              <a:rPr lang="en-US" sz="2400" dirty="0" err="1"/>
              <a:t>Maidah</a:t>
            </a:r>
            <a:r>
              <a:rPr lang="en-US" sz="2400" dirty="0"/>
              <a:t> </a:t>
            </a:r>
            <a:r>
              <a:rPr lang="en-US" sz="2400" dirty="0" err="1"/>
              <a:t>ayat</a:t>
            </a:r>
            <a:r>
              <a:rPr lang="en-US" sz="2400" dirty="0"/>
              <a:t> 6)</a:t>
            </a:r>
          </a:p>
          <a:p>
            <a:pPr algn="just"/>
            <a:r>
              <a:rPr lang="en-US" sz="2400" dirty="0"/>
              <a:t> </a:t>
            </a:r>
          </a:p>
          <a:p>
            <a:pPr algn="just"/>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92696"/>
            <a:ext cx="8424936" cy="5390059"/>
          </a:xfrm>
        </p:spPr>
        <p:txBody>
          <a:bodyPr/>
          <a:lstStyle/>
          <a:p>
            <a:pPr marL="0" indent="0" algn="r">
              <a:buNone/>
            </a:pPr>
            <a:r>
              <a:rPr lang="en-US" dirty="0" err="1"/>
              <a:t>Dalam</a:t>
            </a:r>
            <a:r>
              <a:rPr lang="en-US" dirty="0"/>
              <a:t> </a:t>
            </a:r>
            <a:r>
              <a:rPr lang="en-US" dirty="0" err="1"/>
              <a:t>hadits</a:t>
            </a:r>
            <a:r>
              <a:rPr lang="en-US" dirty="0"/>
              <a:t> </a:t>
            </a:r>
            <a:r>
              <a:rPr lang="en-US" dirty="0" err="1"/>
              <a:t>Nabi</a:t>
            </a:r>
            <a:r>
              <a:rPr lang="en-US" dirty="0"/>
              <a:t> Muhammad SAW </a:t>
            </a:r>
            <a:r>
              <a:rPr lang="en-US" dirty="0" err="1"/>
              <a:t>yakni</a:t>
            </a:r>
            <a:r>
              <a:rPr lang="en-US" dirty="0"/>
              <a:t> : </a:t>
            </a:r>
          </a:p>
          <a:p>
            <a:pPr marL="0" indent="0" algn="r">
              <a:buNone/>
            </a:pPr>
            <a:r>
              <a:rPr lang="ar-DZ" dirty="0"/>
              <a:t>إِذَا جَلَسَ بَيْنَ شُعَبِهَاالْأَرْبَع ثُمَّ جَهَدَهَا،فَقَدْ وَجَبَ عَلَيْهِ </a:t>
            </a:r>
          </a:p>
          <a:p>
            <a:pPr marL="0" indent="0" algn="r">
              <a:buNone/>
            </a:pPr>
            <a:r>
              <a:rPr lang="ar-DZ" dirty="0"/>
              <a:t>الْغُسْلُ،وَفِي رِوَايَةِ مُسْلِمٍ: وَإِنْ لَمْ يُنْزِلْ:</a:t>
            </a:r>
            <a:endParaRPr lang="en-MY" dirty="0"/>
          </a:p>
          <a:p>
            <a:pPr marL="0" indent="0" algn="just">
              <a:buNone/>
            </a:pPr>
            <a:r>
              <a:rPr lang="en-MY" b="1" dirty="0" err="1"/>
              <a:t>Maksudnya</a:t>
            </a:r>
            <a:r>
              <a:rPr lang="en-MY" dirty="0"/>
              <a:t>: </a:t>
            </a:r>
            <a:r>
              <a:rPr lang="en-MY" i="1" dirty="0"/>
              <a:t>“ </a:t>
            </a:r>
            <a:r>
              <a:rPr lang="en-MY" i="1" dirty="0" err="1"/>
              <a:t>Apabila</a:t>
            </a:r>
            <a:r>
              <a:rPr lang="en-MY" i="1" dirty="0"/>
              <a:t> </a:t>
            </a:r>
            <a:r>
              <a:rPr lang="en-MY" i="1" dirty="0" err="1"/>
              <a:t>dia</a:t>
            </a:r>
            <a:r>
              <a:rPr lang="en-MY" i="1" dirty="0"/>
              <a:t> </a:t>
            </a:r>
            <a:r>
              <a:rPr lang="en-MY" i="1" dirty="0" err="1"/>
              <a:t>berada</a:t>
            </a:r>
            <a:r>
              <a:rPr lang="en-MY" i="1" dirty="0"/>
              <a:t> di </a:t>
            </a:r>
            <a:r>
              <a:rPr lang="en-MY" i="1" dirty="0" err="1"/>
              <a:t>antara</a:t>
            </a:r>
            <a:r>
              <a:rPr lang="en-MY" i="1" dirty="0"/>
              <a:t> </a:t>
            </a:r>
            <a:r>
              <a:rPr lang="en-MY" i="1" dirty="0" err="1"/>
              <a:t>kedua-dua</a:t>
            </a:r>
            <a:r>
              <a:rPr lang="en-MY" i="1" dirty="0"/>
              <a:t> </a:t>
            </a:r>
            <a:r>
              <a:rPr lang="en-MY" i="1" dirty="0" err="1"/>
              <a:t>paha</a:t>
            </a:r>
            <a:r>
              <a:rPr lang="en-MY" i="1" dirty="0"/>
              <a:t> </a:t>
            </a:r>
            <a:r>
              <a:rPr lang="en-MY" i="1" dirty="0" err="1"/>
              <a:t>dan</a:t>
            </a:r>
            <a:r>
              <a:rPr lang="en-MY" i="1" dirty="0"/>
              <a:t> </a:t>
            </a:r>
            <a:r>
              <a:rPr lang="en-MY" i="1" dirty="0" err="1"/>
              <a:t>betis</a:t>
            </a:r>
            <a:r>
              <a:rPr lang="en-MY" i="1" dirty="0"/>
              <a:t> (</a:t>
            </a:r>
            <a:r>
              <a:rPr lang="en-MY" i="1" dirty="0" err="1"/>
              <a:t>perempuan</a:t>
            </a:r>
            <a:r>
              <a:rPr lang="en-MY" i="1" dirty="0"/>
              <a:t>) </a:t>
            </a:r>
            <a:r>
              <a:rPr lang="en-MY" i="1" dirty="0" err="1"/>
              <a:t>kemudian</a:t>
            </a:r>
            <a:r>
              <a:rPr lang="en-MY" i="1" dirty="0"/>
              <a:t> </a:t>
            </a:r>
            <a:r>
              <a:rPr lang="en-MY" i="1" dirty="0" err="1"/>
              <a:t>menyetubuhinya</a:t>
            </a:r>
            <a:r>
              <a:rPr lang="en-MY" i="1" dirty="0"/>
              <a:t> </a:t>
            </a:r>
            <a:r>
              <a:rPr lang="en-MY" i="1" dirty="0" err="1"/>
              <a:t>maka</a:t>
            </a:r>
            <a:r>
              <a:rPr lang="en-MY" i="1" dirty="0"/>
              <a:t> </a:t>
            </a:r>
            <a:r>
              <a:rPr lang="en-MY" i="1" dirty="0" err="1"/>
              <a:t>dia</a:t>
            </a:r>
            <a:r>
              <a:rPr lang="en-MY" i="1" dirty="0"/>
              <a:t> </a:t>
            </a:r>
            <a:r>
              <a:rPr lang="en-MY" i="1" dirty="0" err="1"/>
              <a:t>wajib</a:t>
            </a:r>
            <a:r>
              <a:rPr lang="en-MY" i="1" dirty="0"/>
              <a:t> </a:t>
            </a:r>
            <a:r>
              <a:rPr lang="en-MY" i="1" dirty="0" err="1"/>
              <a:t>mandi</a:t>
            </a:r>
            <a:r>
              <a:rPr lang="en-MY" i="1" dirty="0"/>
              <a:t>.” </a:t>
            </a:r>
            <a:r>
              <a:rPr lang="en-MY" i="1" dirty="0" err="1"/>
              <a:t>dalam</a:t>
            </a:r>
            <a:r>
              <a:rPr lang="en-MY" i="1" dirty="0"/>
              <a:t> </a:t>
            </a:r>
            <a:r>
              <a:rPr lang="en-MY" i="1" dirty="0" err="1"/>
              <a:t>riwayat</a:t>
            </a:r>
            <a:r>
              <a:rPr lang="en-MY" i="1" dirty="0"/>
              <a:t> Muslim </a:t>
            </a:r>
            <a:r>
              <a:rPr lang="en-MY" i="1" dirty="0" err="1"/>
              <a:t>menyatakan</a:t>
            </a:r>
            <a:r>
              <a:rPr lang="en-MY" i="1" dirty="0"/>
              <a:t>: “</a:t>
            </a:r>
            <a:r>
              <a:rPr lang="en-MY" i="1" dirty="0" err="1"/>
              <a:t>walaupun</a:t>
            </a:r>
            <a:r>
              <a:rPr lang="en-MY" i="1" dirty="0"/>
              <a:t> </a:t>
            </a:r>
            <a:r>
              <a:rPr lang="en-MY" i="1" dirty="0" err="1"/>
              <a:t>tidak</a:t>
            </a:r>
            <a:r>
              <a:rPr lang="en-MY" i="1" dirty="0"/>
              <a:t> </a:t>
            </a:r>
            <a:r>
              <a:rPr lang="en-MY" i="1" dirty="0" err="1"/>
              <a:t>keluar</a:t>
            </a:r>
            <a:r>
              <a:rPr lang="en-MY" i="1" dirty="0"/>
              <a:t> </a:t>
            </a:r>
            <a:r>
              <a:rPr lang="en-MY" i="1" dirty="0" err="1"/>
              <a:t>mani</a:t>
            </a:r>
            <a:r>
              <a:rPr lang="en-MY" i="1" dirty="0"/>
              <a:t>.” </a:t>
            </a:r>
            <a:r>
              <a:rPr lang="en-MY" dirty="0"/>
              <a:t>(</a:t>
            </a:r>
            <a:r>
              <a:rPr lang="en-MY" dirty="0" err="1"/>
              <a:t>Riwayat</a:t>
            </a:r>
            <a:r>
              <a:rPr lang="en-MY" dirty="0"/>
              <a:t> al-</a:t>
            </a:r>
            <a:r>
              <a:rPr lang="en-MY" dirty="0" err="1"/>
              <a:t>Bukhari</a:t>
            </a:r>
            <a:r>
              <a:rPr lang="en-MY" dirty="0"/>
              <a:t> [287] </a:t>
            </a:r>
            <a:r>
              <a:rPr lang="en-MY" dirty="0" err="1"/>
              <a:t>dan</a:t>
            </a:r>
            <a:r>
              <a:rPr lang="en-MY" dirty="0"/>
              <a:t> Muslim [348])</a:t>
            </a:r>
          </a:p>
        </p:txBody>
      </p:sp>
    </p:spTree>
    <p:extLst>
      <p:ext uri="{BB962C8B-B14F-4D97-AF65-F5344CB8AC3E}">
        <p14:creationId xmlns:p14="http://schemas.microsoft.com/office/powerpoint/2010/main" val="1234220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TotalTime>
  <Words>1195</Words>
  <Application>Microsoft Office PowerPoint</Application>
  <PresentationFormat>On-screen Show (4:3)</PresentationFormat>
  <Paragraphs>133</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Aharoni</vt:lpstr>
      <vt:lpstr>Arial</vt:lpstr>
      <vt:lpstr>Bernard MT Condensed</vt:lpstr>
      <vt:lpstr>Britannic Bold</vt:lpstr>
      <vt:lpstr>Calibri</vt:lpstr>
      <vt:lpstr>Wingdings</vt:lpstr>
      <vt:lpstr>Office Theme</vt:lpstr>
      <vt:lpstr>MANDI JANABAH/ MANDI WAJIB</vt:lpstr>
      <vt:lpstr>RUKUN MANDI WAJIB</vt:lpstr>
      <vt:lpstr>NIAT MANDI WAJIB</vt:lpstr>
      <vt:lpstr>SYARAT MANDI WAJIB</vt:lpstr>
      <vt:lpstr>CARA MANDI WAJIB</vt:lpstr>
      <vt:lpstr>Mandi Wajib</vt:lpstr>
      <vt:lpstr>Surat Al Maidah ayat 6 </vt:lpstr>
      <vt:lpstr>ARTINYA</vt:lpstr>
      <vt:lpstr>PowerPoint Presentation</vt:lpstr>
      <vt:lpstr>PowerPoint Presentation</vt:lpstr>
      <vt:lpstr>PowerPoint Presentation</vt:lpstr>
      <vt:lpstr>PowerPoint Presentation</vt:lpstr>
      <vt:lpstr>PowerPoint Presentation</vt:lpstr>
      <vt:lpstr>Larangan Ketika Berjunub</vt:lpstr>
      <vt:lpstr>PowerPoint Presentation</vt:lpstr>
      <vt:lpstr>Menyapu Khuf</vt:lpstr>
      <vt:lpstr>Menyapu di atas khuf yang robek</vt:lpstr>
      <vt:lpstr>Syarat Menyapu Khuf</vt:lpstr>
      <vt:lpstr>Mencabut Khuf: Adakah membatalkan wudhuk???</vt:lpstr>
      <vt:lpstr>Perkara Yang Membatalkan Wudhuk</vt:lpstr>
      <vt:lpstr>PowerPoint Presentation</vt:lpstr>
      <vt:lpstr>PowerPoint Presentation</vt:lpstr>
      <vt:lpstr>PowerPoint Presentation</vt:lpstr>
      <vt:lpstr>Rujukan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 sum92</dc:creator>
  <cp:lastModifiedBy>USER</cp:lastModifiedBy>
  <cp:revision>73</cp:revision>
  <dcterms:created xsi:type="dcterms:W3CDTF">2014-04-24T12:42:53Z</dcterms:created>
  <dcterms:modified xsi:type="dcterms:W3CDTF">2021-11-27T04:48:59Z</dcterms:modified>
</cp:coreProperties>
</file>