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6" r:id="rId5"/>
    <p:sldId id="264" r:id="rId6"/>
    <p:sldId id="261" r:id="rId7"/>
    <p:sldId id="268" r:id="rId8"/>
    <p:sldId id="269" r:id="rId9"/>
    <p:sldId id="259" r:id="rId10"/>
    <p:sldId id="258" r:id="rId11"/>
    <p:sldId id="267" r:id="rId12"/>
    <p:sldId id="260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80333-BBE8-4EB3-B6C9-EDDA50CAA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F7F46-0A54-D2F0-D2B1-51938BDA1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7F365-CC59-CD26-8621-173279FA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B0007B-5B44-987A-11C9-FEDF838C9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0F2BE-02FD-1D34-D34E-10F1B06C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2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3EFBA-E4CE-B9B0-40CC-80D6342F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EF37D-246E-8CDB-D656-82B7656DF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16992-F966-46F2-22ED-3CC55FD4E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2A1BE-9434-B363-C3D5-ED307CC95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5F33D-91FF-B734-0BCA-8D082577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3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0CB3A7-64DB-7557-0B93-86B5B1A553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C08FB-E259-510E-13AF-32778F37A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D5638-41C6-75A6-328B-6F23F2507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51D60-5D70-72BA-EB9E-AB995D44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65F46-5179-4A13-8603-9116DBED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6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1782-5B75-71A8-BF58-0DB71AE4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DF4E1-C55A-79C9-CC79-9D2488FDE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CF79A-4A22-DE26-1C53-2BBE6F63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A3D1B-AC86-393D-B8DF-AB41E19BE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85761-7C8C-2645-2B07-DB43B7C3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9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8C18B-6F0B-BDDA-323E-B0FFBD7D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DE193-F4B6-D8D9-B192-67D535059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03621-D244-F559-3F5A-7D9FCBDD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2374D-C984-316B-06DD-32BD2BD5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72CB4-8CB5-3DEB-C3C4-2D39BFDF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9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A89D8-6DF5-9E1F-A797-843CA26D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83DA9-3EC2-74AD-558E-8EBFFECE5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6C8B1-9F98-4CBC-3FAF-3DCBB88CD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BAFA1-CC3B-03D8-2E9C-D0411A9D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C54AF-5D66-DD9C-5DFE-0DB75CEB5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2F47B-4D0F-88D2-8E37-FA7BB8E4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37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B921-4827-AD87-23A3-542B26220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9A45B-381F-90F4-0675-67B87E7B41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928BB-44B8-E155-410F-0E463DE0A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E1E849-C968-470A-D665-6A99B2FD81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146341-FBCC-3EE0-331A-42B011164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5A5B6-2277-17B0-B7A8-C879D73B9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5CD325-5176-45BD-5F1E-71F462D1F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02EB6C-4CE2-4459-AF26-22AB32ECC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51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764C-1EAA-9BE7-EF4A-A34B672F5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E689A-7E03-F3E7-E56F-646997CDA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FC5BB-229A-A932-3447-FB49D246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C1C856-589C-FB10-D98D-C4B19C0EF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7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AE2158-D667-4E72-D350-AA078F1AE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A9A530-9299-BDE8-9236-0B3AE8ED6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41EE0-6B89-B315-2335-F54678BA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1B313-F7A4-161E-5BB1-219E7673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9AA7A-0E99-3C88-E8B4-5BEB261CC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A2CD4-C849-7476-88E1-8A6C9DD5A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6C574-A5FC-8F05-4B95-917444A4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2A6ED-86EF-7FEC-B1BE-C48F73B98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29C08-063B-ABA0-5757-E384719F9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597B8-48E3-2F8F-0497-CD7CA3162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953B1A-89EE-C71E-2A5B-E0940DB94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83E92-36AB-DD7B-DB22-5E5025E923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DB1EEF-D02D-8B64-9D61-6A2EBC429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A6804-1D93-AE16-BA13-11690E31B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298E1-5A41-76D0-B447-4D8FA25EA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1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6EE078-E232-206B-1B0F-34C7BB6A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71F43-AA41-78F9-360C-412C597D3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2E13-F570-E7E2-EC49-2C9D2316D6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46CD-AC17-4F54-B0B3-5181FFA7B7C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FD26C-7FEE-D58B-0DF4-7D6989AF2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FD952-AD97-5E59-67A9-688AE423F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8A22-DA41-48D9-A24E-ECE4B677E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22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360F-9B45-6AD9-FE5F-5D12DB1BA2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Spektrum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57E58-6FBE-CA10-9B0D-F98AE84929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70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E1DCF-E89D-1F24-408B-CAE9326F4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AF8509-B6EA-16CF-9674-080C18E21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cap="all" dirty="0">
                <a:solidFill>
                  <a:srgbClr val="010101"/>
                </a:solidFill>
                <a:effectLst/>
                <a:latin typeface="Karla" pitchFamily="2" charset="0"/>
              </a:rPr>
              <a:t>WHAT’S THE DIFFERENCE BETWEEN FREQUENCY AND WAVELENGTH?</a:t>
            </a:r>
          </a:p>
          <a:p>
            <a:pPr algn="l"/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Frequency is the number of waves that pass a point each second. Wavelength is the length of one wave.</a:t>
            </a:r>
          </a:p>
          <a:p>
            <a:pPr algn="l"/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The longer the wavelength the lower the frequency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05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1351B-C436-EFE8-BE93-67A6BF399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Perambatan</a:t>
            </a:r>
            <a:r>
              <a:rPr lang="en-US" dirty="0"/>
              <a:t> dan </a:t>
            </a:r>
            <a:r>
              <a:rPr lang="en-US" dirty="0" err="1"/>
              <a:t>Pantulan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endParaRPr lang="en-ID" dirty="0"/>
          </a:p>
        </p:txBody>
      </p:sp>
      <p:pic>
        <p:nvPicPr>
          <p:cNvPr id="2050" name="Picture 2" descr="Perambatan dan Pantulan Gelombang Radio | mazbeny">
            <a:extLst>
              <a:ext uri="{FF2B5EF4-FFF2-40B4-BE49-F238E27FC236}">
                <a16:creationId xmlns:a16="http://schemas.microsoft.com/office/drawing/2014/main" id="{FC3B9AF8-5000-7D9E-6404-86D1EA25EB4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443" y="1917064"/>
            <a:ext cx="9833113" cy="494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9245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44AD0-49EC-2EDE-DE33-D5F93BEF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56A82-4427-094C-DBF1-BAABD5AEA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cap="all" dirty="0">
                <a:solidFill>
                  <a:srgbClr val="010101"/>
                </a:solidFill>
                <a:effectLst/>
                <a:latin typeface="Karla" pitchFamily="2" charset="0"/>
              </a:rPr>
              <a:t>ELECTROMAGNETIC SPECTRUM FACTS</a:t>
            </a:r>
          </a:p>
          <a:p>
            <a:pPr algn="l"/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Kita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hanya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bisa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melihat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cahaya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tampak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.</a:t>
            </a:r>
          </a:p>
          <a:p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Warna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cahaya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tampak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berbeda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memiliki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panjang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berbeda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Sinar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gamma dan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sinar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-x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menembus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tubuh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sehingga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ideal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untuk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pencitraan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medis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elektromagnetik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merupakan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transversal 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tegak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lurus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terhadap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rambatannya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).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Mereka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bergetar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pada 90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derajat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arah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perjalanan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endParaRPr lang="en-US" b="0" i="0" dirty="0">
              <a:solidFill>
                <a:srgbClr val="010101"/>
              </a:solidFill>
              <a:effectLst/>
              <a:latin typeface="Muli"/>
            </a:endParaRPr>
          </a:p>
          <a:p>
            <a:pPr marL="0" indent="0" algn="l">
              <a:buNone/>
            </a:pPr>
            <a:endParaRPr lang="en-US" b="0" i="0" dirty="0">
              <a:solidFill>
                <a:srgbClr val="010101"/>
              </a:solidFill>
              <a:effectLst/>
              <a:latin typeface="Muli"/>
            </a:endParaRPr>
          </a:p>
          <a:p>
            <a:endParaRPr 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08AA87-4BCD-4709-9ECC-1B36CD110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125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828F0F-F9F2-CE81-3A11-EFD729908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1589"/>
            <a:ext cx="32060" cy="13402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32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307FF-35D8-1F6E-A01C-19ADDBFA7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AA30F-25DF-D674-E5ED-1E2296F09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9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1E859-C602-8743-A4FC-0DF3FE5BB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436A1-A293-F9B9-805B-0A2808410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u="none" strike="noStrike" cap="all" dirty="0">
                <a:solidFill>
                  <a:srgbClr val="010101"/>
                </a:solidFill>
                <a:effectLst/>
                <a:latin typeface="Karla" pitchFamily="2" charset="0"/>
              </a:rPr>
              <a:t>WHAT IS THE ELECTROMAGNETIC SPECTRUM?</a:t>
            </a:r>
          </a:p>
          <a:p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The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electromagnetic spectrum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 </a:t>
            </a:r>
            <a:r>
              <a:rPr lang="id-ID" dirty="0"/>
              <a:t>adalah sebutan untuk berbagai bentuk cahaya yang dipancarkan oleh benda-benda di Alam Semesta.</a:t>
            </a:r>
          </a:p>
          <a:p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Radio waves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,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microwaves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,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infrared radiation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,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visible light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,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ultraviolet radiation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,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X-rays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 and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 gamma rays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 are all types of light, but with different energies!</a:t>
            </a:r>
          </a:p>
          <a:p>
            <a:r>
              <a:rPr lang="en-ID" dirty="0" err="1"/>
              <a:t>Gelombang</a:t>
            </a:r>
            <a:r>
              <a:rPr lang="en-ID" dirty="0"/>
              <a:t> </a:t>
            </a:r>
            <a:r>
              <a:rPr lang="en-ID" dirty="0" err="1"/>
              <a:t>elektromagnetik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gabungan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medan</a:t>
            </a:r>
            <a:r>
              <a:rPr lang="en-ID" dirty="0"/>
              <a:t> </a:t>
            </a:r>
            <a:r>
              <a:rPr lang="en-ID" dirty="0" err="1"/>
              <a:t>listrik</a:t>
            </a:r>
            <a:r>
              <a:rPr lang="en-ID" dirty="0"/>
              <a:t> dan </a:t>
            </a:r>
            <a:r>
              <a:rPr lang="en-ID" dirty="0" err="1"/>
              <a:t>medan</a:t>
            </a:r>
            <a:r>
              <a:rPr lang="en-ID" dirty="0"/>
              <a:t> magnet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tegak</a:t>
            </a:r>
            <a:r>
              <a:rPr lang="en-ID" dirty="0"/>
              <a:t> </a:t>
            </a:r>
            <a:r>
              <a:rPr lang="en-ID" dirty="0" err="1"/>
              <a:t>lurus</a:t>
            </a:r>
            <a:r>
              <a:rPr lang="en-ID" dirty="0"/>
              <a:t>, </a:t>
            </a:r>
            <a:r>
              <a:rPr lang="en-ID" dirty="0" err="1"/>
              <a:t>berosilasi</a:t>
            </a:r>
            <a:r>
              <a:rPr lang="en-ID" dirty="0"/>
              <a:t>, dan </a:t>
            </a:r>
            <a:r>
              <a:rPr lang="en-ID" dirty="0" err="1"/>
              <a:t>merambat</a:t>
            </a:r>
            <a:r>
              <a:rPr lang="en-ID" dirty="0"/>
              <a:t> </a:t>
            </a:r>
            <a:r>
              <a:rPr lang="en-ID" dirty="0" err="1"/>
              <a:t>melewati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. </a:t>
            </a:r>
            <a:r>
              <a:rPr lang="en-ID" dirty="0" err="1"/>
              <a:t>Gelombang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membawa</a:t>
            </a:r>
            <a:r>
              <a:rPr lang="en-ID" dirty="0"/>
              <a:t> </a:t>
            </a:r>
            <a:r>
              <a:rPr lang="en-ID" dirty="0" err="1"/>
              <a:t>energi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lain </a:t>
            </a:r>
            <a:r>
              <a:rPr lang="en-ID" dirty="0" err="1"/>
              <a:t>tanpa</a:t>
            </a:r>
            <a:r>
              <a:rPr lang="en-ID" dirty="0"/>
              <a:t> medium </a:t>
            </a:r>
            <a:r>
              <a:rPr lang="en-ID" dirty="0" err="1"/>
              <a:t>perambatan</a:t>
            </a:r>
            <a:r>
              <a:rPr lang="en-ID" dirty="0"/>
              <a:t>.</a:t>
            </a:r>
            <a:endParaRPr lang="en-US" dirty="0">
              <a:solidFill>
                <a:srgbClr val="010101"/>
              </a:solidFill>
              <a:latin typeface="Mul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41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CC5CE-F9E5-C2D9-D261-7ABCE495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Sejarah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Elektromagnetik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2198A-ADE0-7089-624D-6593E6667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abad</a:t>
            </a:r>
            <a:r>
              <a:rPr lang="en-ID" dirty="0"/>
              <a:t> ke-19, orang-orang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cahaya</a:t>
            </a:r>
            <a:r>
              <a:rPr lang="en-ID" dirty="0"/>
              <a:t> yang </a:t>
            </a:r>
            <a:r>
              <a:rPr lang="en-ID" dirty="0" err="1"/>
              <a:t>tampak</a:t>
            </a:r>
            <a:r>
              <a:rPr lang="en-ID" dirty="0"/>
              <a:t>. Selain </a:t>
            </a:r>
            <a:r>
              <a:rPr lang="en-ID" dirty="0" err="1"/>
              <a:t>cahaya</a:t>
            </a:r>
            <a:r>
              <a:rPr lang="en-ID" dirty="0"/>
              <a:t> yang </a:t>
            </a:r>
            <a:r>
              <a:rPr lang="en-ID" dirty="0" err="1"/>
              <a:t>tampak</a:t>
            </a:r>
            <a:r>
              <a:rPr lang="en-ID" dirty="0"/>
              <a:t>,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udah</a:t>
            </a:r>
            <a:r>
              <a:rPr lang="en-ID" dirty="0"/>
              <a:t> gak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sinar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 Baru deh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1800,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astronom</a:t>
            </a:r>
            <a:r>
              <a:rPr lang="en-ID" dirty="0"/>
              <a:t> </a:t>
            </a:r>
            <a:r>
              <a:rPr lang="en-ID" dirty="0" err="1"/>
              <a:t>Inggris</a:t>
            </a:r>
            <a:r>
              <a:rPr lang="en-ID" dirty="0"/>
              <a:t> yang </a:t>
            </a:r>
            <a:r>
              <a:rPr lang="en-ID" dirty="0" err="1"/>
              <a:t>lahir</a:t>
            </a:r>
            <a:r>
              <a:rPr lang="en-ID" dirty="0"/>
              <a:t> di Jerman </a:t>
            </a:r>
            <a:r>
              <a:rPr lang="en-ID" dirty="0" err="1"/>
              <a:t>bernama</a:t>
            </a:r>
            <a:r>
              <a:rPr lang="en-ID" dirty="0"/>
              <a:t> William Herschel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penemuannya</a:t>
            </a:r>
            <a:r>
              <a:rPr lang="en-ID" dirty="0"/>
              <a:t> yang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sinar</a:t>
            </a:r>
            <a:r>
              <a:rPr lang="en-ID" dirty="0"/>
              <a:t> lain </a:t>
            </a: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cahaya</a:t>
            </a:r>
            <a:r>
              <a:rPr lang="en-ID" dirty="0"/>
              <a:t> </a:t>
            </a:r>
            <a:r>
              <a:rPr lang="en-ID" dirty="0" err="1"/>
              <a:t>tampak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2431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DDE7D-FC05-EC20-DD5B-4162E6024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00E536C-9029-F605-11E3-5145AB7729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052" y="498042"/>
            <a:ext cx="7593496" cy="625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28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E2936-1537-360D-E060-7957C9D70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iagram showing the electromagnetic spectrum, types of waves and uses of waves">
            <a:extLst>
              <a:ext uri="{FF2B5EF4-FFF2-40B4-BE49-F238E27FC236}">
                <a16:creationId xmlns:a16="http://schemas.microsoft.com/office/drawing/2014/main" id="{FB18EF85-877B-786A-B5B8-5DA0A5B2CE4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19" y="433681"/>
            <a:ext cx="11264561" cy="642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86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D6B0D-29B0-1DF3-D0B1-04B081FBC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5AAA7-888A-6825-6CFC-88FD3E6EC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Semakin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tinggi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frekuensi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EM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semakin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berbahaya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bagi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manusia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radio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tidak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diserap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oleh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tubuh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Sebagian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besar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radiasi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UV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Matahari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diserap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oleh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atmosfer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bumi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namun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sebagian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lagi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diserap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oleh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kulit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dapat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menyebabkan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kerusakan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sel-sel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permukaan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Semua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jenis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gelombang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dalam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spektrum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elektromagnetik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merambat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dengan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kecepatan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cahaya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b="0" i="0" dirty="0">
              <a:solidFill>
                <a:srgbClr val="010101"/>
              </a:solidFill>
              <a:effectLst/>
              <a:latin typeface="Muli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2E1812-784A-6759-D288-AF2E97CBC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207F028-D131-05F6-EFB6-5AC90DA2D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1589"/>
            <a:ext cx="32060" cy="13402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AB97369-8A45-4F7B-8222-19686B3AF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BEB8D58-D622-3869-2B37-F4AA46589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92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EEBF3-D1B1-006E-F2DA-39790A56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4168143-69D4-701D-B7C7-42D39D2E62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5131"/>
            <a:ext cx="11720935" cy="5579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238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5EAB5C27-5383-859A-5BF8-DE6C27024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765" y="159026"/>
            <a:ext cx="8839201" cy="662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03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1911A-8E35-D84E-F24C-A77C94D7A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BA6B-B2E6-E031-07D9-D9AA72A7D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cap="all" dirty="0">
                <a:solidFill>
                  <a:srgbClr val="010101"/>
                </a:solidFill>
                <a:effectLst/>
                <a:latin typeface="Karla" pitchFamily="2" charset="0"/>
              </a:rPr>
              <a:t>WHAT IS </a:t>
            </a:r>
            <a:r>
              <a:rPr lang="en-US" b="1" i="0" cap="all" dirty="0" err="1">
                <a:solidFill>
                  <a:srgbClr val="010101"/>
                </a:solidFill>
                <a:effectLst/>
                <a:latin typeface="Karla" pitchFamily="2" charset="0"/>
              </a:rPr>
              <a:t>IONISING</a:t>
            </a:r>
            <a:r>
              <a:rPr lang="en-US" b="1" i="0" cap="all" dirty="0">
                <a:solidFill>
                  <a:srgbClr val="010101"/>
                </a:solidFill>
                <a:effectLst/>
                <a:latin typeface="Karla" pitchFamily="2" charset="0"/>
              </a:rPr>
              <a:t> RADIATION?</a:t>
            </a:r>
          </a:p>
          <a:p>
            <a:r>
              <a:rPr lang="en-US" b="0" i="0" dirty="0" err="1">
                <a:solidFill>
                  <a:srgbClr val="010101"/>
                </a:solidFill>
                <a:effectLst/>
                <a:latin typeface="Muli"/>
              </a:rPr>
              <a:t>Ionising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 radiation </a:t>
            </a:r>
            <a:r>
              <a:rPr lang="id-ID" dirty="0"/>
              <a:t>kemampuan untuk melepaskan elektron dari suatu atom atau molekul</a:t>
            </a:r>
            <a:r>
              <a:rPr lang="en-US" dirty="0"/>
              <a:t> (</a:t>
            </a:r>
            <a:r>
              <a:rPr lang="en-US" dirty="0" err="1"/>
              <a:t>gabungan</a:t>
            </a:r>
            <a:r>
              <a:rPr lang="en-US" dirty="0"/>
              <a:t> atom)</a:t>
            </a:r>
            <a:r>
              <a:rPr lang="id-ID" dirty="0"/>
              <a:t>. Atom atau molekul ini kemudian dikatakan terionisasi dan tidak stabil.</a:t>
            </a:r>
          </a:p>
          <a:p>
            <a:pPr algn="l"/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Gamma Rays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,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X rays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 and some types of </a:t>
            </a:r>
            <a:r>
              <a:rPr lang="en-US" b="1" i="0" dirty="0">
                <a:solidFill>
                  <a:srgbClr val="010101"/>
                </a:solidFill>
                <a:effectLst/>
                <a:latin typeface="Muli"/>
              </a:rPr>
              <a:t>UV radiation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 are </a:t>
            </a:r>
            <a:r>
              <a:rPr lang="en-US" b="0" i="0" dirty="0" err="1">
                <a:solidFill>
                  <a:srgbClr val="010101"/>
                </a:solidFill>
                <a:effectLst/>
                <a:latin typeface="Muli"/>
              </a:rPr>
              <a:t>ionising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.</a:t>
            </a:r>
          </a:p>
          <a:p>
            <a:pPr algn="l"/>
            <a:r>
              <a:rPr lang="en-US" b="0" i="0" dirty="0" err="1">
                <a:solidFill>
                  <a:srgbClr val="010101"/>
                </a:solidFill>
                <a:effectLst/>
                <a:latin typeface="Muli"/>
              </a:rPr>
              <a:t>Ionising</a:t>
            </a:r>
            <a:r>
              <a:rPr lang="en-US" b="0" i="0" dirty="0">
                <a:solidFill>
                  <a:srgbClr val="010101"/>
                </a:solidFill>
                <a:effectLst/>
                <a:latin typeface="Muli"/>
              </a:rPr>
              <a:t> radiation can lead to changes in the DNA of a cell.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982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357</Words>
  <Application>Microsoft Office PowerPoint</Application>
  <PresentationFormat>Widescreen</PresentationFormat>
  <Paragraphs>26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inherit</vt:lpstr>
      <vt:lpstr>Karla</vt:lpstr>
      <vt:lpstr>Muli</vt:lpstr>
      <vt:lpstr>Office Theme</vt:lpstr>
      <vt:lpstr>Spektrum Gelombang Elektromagnetik</vt:lpstr>
      <vt:lpstr>PowerPoint Presentation</vt:lpstr>
      <vt:lpstr>Sejarah Gelombang Elektromagnetik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Perambatan dan Pantulan Gelombang Elektromagnetik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Spektrum Gelombang Elektromagnetik</dc:title>
  <dc:creator>User</dc:creator>
  <cp:lastModifiedBy>J.M.L</cp:lastModifiedBy>
  <cp:revision>11</cp:revision>
  <dcterms:created xsi:type="dcterms:W3CDTF">2022-12-20T16:26:12Z</dcterms:created>
  <dcterms:modified xsi:type="dcterms:W3CDTF">2025-12-01T02:35:29Z</dcterms:modified>
</cp:coreProperties>
</file>