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CAD085-E8A6-8845-BD4E-CB4CCA059FC4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CAD085-E8A6-8845-BD4E-CB4CCA059FC4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Brand Visibility &amp; Brand Integrity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t>Pemahaman dasar tentang visibilitas dan integritas merek dalam dunia digital.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Contoh Penerapan Brand Integrity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t>- Menyatakan klaim produk sesuai fakta</a:t>
            </a:r>
          </a:p>
          <a:p>
            <a:r>
              <a:t>- Tidak memanipulasi ulasan</a:t>
            </a:r>
          </a:p>
          <a:p>
            <a:r>
              <a:t>- Merespon kritik secara profesional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Hubungan Visibility &amp; Integrity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t>- Visibility = membuat brand dikenal</a:t>
            </a:r>
          </a:p>
          <a:p>
            <a:r>
              <a:t>- Integrity = membuat brand dipercaya</a:t>
            </a:r>
          </a:p>
          <a:p>
            <a:r>
              <a:t>- Keduanya harus berjalan bersama untuk keberlanjutan bisnis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Apa itu Brand Visibility?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t>- Seberapa mudah sebuah brand ditemukan atau terlihat oleh audiens.</a:t>
            </a:r>
          </a:p>
          <a:p>
            <a:r>
              <a:t>- Berkaitan dengan eksposur, jangkauan, dan keberadaan brand di berbagai platform.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Tujuan Brand Visibility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t>- Meningkatkan awareness</a:t>
            </a:r>
          </a:p>
          <a:p>
            <a:r>
              <a:t>- Memperluas jangkauan audiens</a:t>
            </a:r>
          </a:p>
          <a:p>
            <a:r>
              <a:t>- Menguatkan posisi brand di pasar</a:t>
            </a:r>
          </a:p>
          <a:p>
            <a:r>
              <a:t>- Meningkatkan peluang konversi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Strategi Meningkatkan Brand Visibility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t>- Optimasi media sosial</a:t>
            </a:r>
          </a:p>
          <a:p>
            <a:r>
              <a:t>- SEO &amp; konten berkualitas</a:t>
            </a:r>
          </a:p>
          <a:p>
            <a:r>
              <a:t>- Kolaborasi dengan influencer</a:t>
            </a:r>
          </a:p>
          <a:p>
            <a:r>
              <a:t>- Iklan digital</a:t>
            </a:r>
          </a:p>
          <a:p>
            <a:r>
              <a:t>- Konsistensi visual &amp; pesan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Contoh Aktivitas Brand Visibility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t>- Posting rutin di sosial media</a:t>
            </a:r>
          </a:p>
          <a:p>
            <a:r>
              <a:t>- Menggunakan hashtag relevan</a:t>
            </a:r>
          </a:p>
          <a:p>
            <a:r>
              <a:t>- Live streaming produk</a:t>
            </a:r>
          </a:p>
          <a:p>
            <a:r>
              <a:t>- Blog &amp; artikel SEO</a:t>
            </a:r>
          </a:p>
          <a:p>
            <a:r>
              <a:t>- Campaign viral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Apa itu Brand Integrity?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t>- Konsistensi perilaku, nilai, dan pesan brand dalam jangka panjang.</a:t>
            </a:r>
          </a:p>
          <a:p>
            <a:r>
              <a:t>- Berkaitan dengan kepercayaan, etika, dan kualitas brand.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Elemen Brand Integrity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t>- Kejujuran komunikatif</a:t>
            </a:r>
          </a:p>
          <a:p>
            <a:r>
              <a:t>- Konsistensi kualitas</a:t>
            </a:r>
          </a:p>
          <a:p>
            <a:r>
              <a:t>- Transparansi</a:t>
            </a:r>
          </a:p>
          <a:p>
            <a:r>
              <a:t>- Tanggung jawab sosial</a:t>
            </a:r>
          </a:p>
          <a:p>
            <a:r>
              <a:t>- Keaslian brand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Mengapa Brand Integrity Penting?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t>- Membangun kepercayaan konsumen</a:t>
            </a:r>
          </a:p>
          <a:p>
            <a:r>
              <a:t>- Membentuk loyalitas pelanggan</a:t>
            </a:r>
          </a:p>
          <a:p>
            <a:r>
              <a:t>- Menghindari krisis reputasi</a:t>
            </a:r>
          </a:p>
          <a:p>
            <a:r>
              <a:t>- Meningkatkan nilai jangka panjang brand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Cara Meningkatkan Brand Integrity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t>- Menepati janji brand</a:t>
            </a:r>
          </a:p>
          <a:p>
            <a:r>
              <a:t>- Konsisten dalam identitas visual &amp; pesan</a:t>
            </a:r>
          </a:p>
          <a:p>
            <a:r>
              <a:t>- Transparan terhadap produk/jasa</a:t>
            </a:r>
          </a:p>
          <a:p>
            <a:r>
              <a:t>- Memberikan layanan pelanggan yang baik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</TotalTime>
  <Words>255</Words>
  <Application>Microsoft Macintosh PowerPoint</Application>
  <PresentationFormat>On-screen Show (4:3)</PresentationFormat>
  <Paragraphs>49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Civic</vt:lpstr>
      <vt:lpstr>Brand Visibility &amp; Brand Integrity</vt:lpstr>
      <vt:lpstr>Apa itu Brand Visibility?</vt:lpstr>
      <vt:lpstr>Tujuan Brand Visibility</vt:lpstr>
      <vt:lpstr>Strategi Meningkatkan Brand Visibility</vt:lpstr>
      <vt:lpstr>Contoh Aktivitas Brand Visibility</vt:lpstr>
      <vt:lpstr>Apa itu Brand Integrity?</vt:lpstr>
      <vt:lpstr>Elemen Brand Integrity</vt:lpstr>
      <vt:lpstr>Mengapa Brand Integrity Penting?</vt:lpstr>
      <vt:lpstr>Cara Meningkatkan Brand Integrity</vt:lpstr>
      <vt:lpstr>Contoh Penerapan Brand Integrity</vt:lpstr>
      <vt:lpstr>Hubungan Visibility &amp; Integrity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 Visibility &amp; Brand Integrity</dc:title>
  <dc:creator>User</dc:creator>
  <dc:description>generated using python-pptx</dc:description>
  <cp:lastModifiedBy>User</cp:lastModifiedBy>
  <cp:revision>2</cp:revision>
  <dcterms:created xsi:type="dcterms:W3CDTF">2013-01-27T09:14:16Z</dcterms:created>
  <dcterms:modified xsi:type="dcterms:W3CDTF">2025-12-02T09:40:56Z</dcterms:modified>
</cp:coreProperties>
</file>