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diagrams/colors1.xml" ContentType="application/vnd.openxmlformats-officedocument.drawingml.diagramColors+xml"/>
  <Override PartName="/ppt/diagrams/colors2.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18"/>
  </p:handoutMasterIdLst>
  <p:sldIdLst>
    <p:sldId id="256" r:id="rId3"/>
    <p:sldId id="332" r:id="rId5"/>
    <p:sldId id="333" r:id="rId6"/>
    <p:sldId id="334" r:id="rId7"/>
    <p:sldId id="341" r:id="rId8"/>
    <p:sldId id="299" r:id="rId9"/>
    <p:sldId id="344" r:id="rId10"/>
    <p:sldId id="343" r:id="rId11"/>
    <p:sldId id="345" r:id="rId12"/>
    <p:sldId id="339" r:id="rId13"/>
    <p:sldId id="340" r:id="rId14"/>
    <p:sldId id="346" r:id="rId15"/>
    <p:sldId id="347" r:id="rId16"/>
    <p:sldId id="318" r:id="rId17"/>
  </p:sldIdLst>
  <p:sldSz cx="9144000" cy="6858000" type="screen4x3"/>
  <p:notesSz cx="7045325" cy="9345295"/>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5" userDrawn="1">
          <p15:clr>
            <a:srgbClr val="A4A3A4"/>
          </p15:clr>
        </p15:guide>
        <p15:guide id="2" pos="2836"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showGuides="1">
      <p:cViewPr varScale="1">
        <p:scale>
          <a:sx n="80" d="100"/>
          <a:sy n="80" d="100"/>
        </p:scale>
        <p:origin x="1092" y="96"/>
      </p:cViewPr>
      <p:guideLst>
        <p:guide orient="horz" pos="2135"/>
        <p:guide pos="2836"/>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08"/>
        <p:guide pos="2184"/>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3" Type="http://schemas.openxmlformats.org/officeDocument/2006/relationships/tags" Target="tags/tag8.xml"/><Relationship Id="rId22" Type="http://schemas.openxmlformats.org/officeDocument/2006/relationships/commentAuthors" Target="commentAuthors.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handoutMaster" Target="handoutMasters/handoutMaster1.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892B458C-BC40-45A6-8A19-CA6B6A1A4FE2}" type="doc">
      <dgm:prSet loTypeId="urn:microsoft.com/office/officeart/2005/8/layout/vList6" loCatId="process" qsTypeId="urn:microsoft.com/office/officeart/2005/8/quickstyle/simple1" qsCatId="simple" csTypeId="urn:microsoft.com/office/officeart/2005/8/colors/accent1_2" csCatId="accent1" phldr="0"/>
      <dgm:spPr/>
      <dgm:t>
        <a:bodyPr/>
        <a:p>
          <a:endParaRPr lang="en-US"/>
        </a:p>
      </dgm:t>
    </dgm:pt>
    <dgm:pt modelId="{49A999F3-5393-483C-B555-B31850A91A85}">
      <dgm:prSet phldrT="[Text]" phldr="0" custT="0"/>
      <dgm:spPr/>
      <dgm:t>
        <a:bodyPr vert="horz" wrap="square"/>
        <a:p>
          <a:pPr>
            <a:lnSpc>
              <a:spcPct val="100000"/>
            </a:lnSpc>
            <a:spcBef>
              <a:spcPct val="0"/>
            </a:spcBef>
            <a:spcAft>
              <a:spcPct val="35000"/>
            </a:spcAft>
          </a:pPr>
          <a:r>
            <a:rPr lang="en-US"/>
            <a:t>PEMELIHARAAN DATA FISIK</a:t>
          </a:r>
          <a:r>
            <a:rPr lang="en-US"/>
            <a:t/>
          </a:r>
          <a:endParaRPr lang="en-US"/>
        </a:p>
      </dgm:t>
    </dgm:pt>
    <dgm:pt modelId="{360286A8-D7B4-4F6A-95E0-0BEA70FFD800}" cxnId="{73EE4D65-5BF5-4C46-B2FB-67FBF708E729}" type="parTrans">
      <dgm:prSet/>
      <dgm:spPr/>
      <dgm:t>
        <a:bodyPr/>
        <a:p>
          <a:endParaRPr lang="en-US"/>
        </a:p>
      </dgm:t>
    </dgm:pt>
    <dgm:pt modelId="{92A4D751-D9B2-4592-908C-8D7C3757D80D}" cxnId="{73EE4D65-5BF5-4C46-B2FB-67FBF708E729}" type="sibTrans">
      <dgm:prSet/>
      <dgm:spPr/>
      <dgm:t>
        <a:bodyPr/>
        <a:p>
          <a:endParaRPr lang="en-US"/>
        </a:p>
      </dgm:t>
    </dgm:pt>
    <dgm:pt modelId="{7F907CF2-C614-4A82-ADF2-97BD3FFB2791}">
      <dgm:prSet phldrT="[Text]" phldr="0" custT="0"/>
      <dgm:spPr/>
      <dgm:t>
        <a:bodyPr vert="horz" wrap="square"/>
        <a:p>
          <a:pPr>
            <a:lnSpc>
              <a:spcPct val="100000"/>
            </a:lnSpc>
            <a:spcBef>
              <a:spcPct val="0"/>
            </a:spcBef>
            <a:spcAft>
              <a:spcPct val="15000"/>
            </a:spcAft>
          </a:pPr>
          <a:r>
            <a:rPr lang="en-US"/>
            <a:t>LETAK</a:t>
          </a:r>
          <a:r>
            <a:rPr lang="en-US"/>
            <a:t/>
          </a:r>
          <a:endParaRPr lang="en-US"/>
        </a:p>
      </dgm:t>
    </dgm:pt>
    <dgm:pt modelId="{0EA976F2-894F-4D09-9DA9-F01DF9CB3F1F}" cxnId="{7B477087-8577-4B53-AE4D-D9CC8C5A499F}" type="parTrans">
      <dgm:prSet/>
      <dgm:spPr/>
      <dgm:t>
        <a:bodyPr/>
        <a:p>
          <a:endParaRPr lang="en-US"/>
        </a:p>
      </dgm:t>
    </dgm:pt>
    <dgm:pt modelId="{CB91B726-F4DE-441F-A2BD-87D81E8EBE31}" cxnId="{7B477087-8577-4B53-AE4D-D9CC8C5A499F}" type="sibTrans">
      <dgm:prSet/>
      <dgm:spPr/>
      <dgm:t>
        <a:bodyPr/>
        <a:p>
          <a:endParaRPr lang="en-US"/>
        </a:p>
      </dgm:t>
    </dgm:pt>
    <dgm:pt modelId="{FF384C65-7669-4761-8CF5-E5142E88C3B4}">
      <dgm:prSet phldr="0" custT="0"/>
      <dgm:spPr/>
      <dgm:t>
        <a:bodyPr vert="horz" wrap="square"/>
        <a:p>
          <a:pPr>
            <a:lnSpc>
              <a:spcPct val="100000"/>
            </a:lnSpc>
            <a:spcBef>
              <a:spcPct val="0"/>
            </a:spcBef>
            <a:spcAft>
              <a:spcPct val="15000"/>
            </a:spcAft>
          </a:pPr>
          <a:r>
            <a:rPr lang="en-US"/>
            <a:t>BATAS TANAH</a:t>
          </a:r>
          <a:endParaRPr lang="en-US"/>
        </a:p>
      </dgm:t>
    </dgm:pt>
    <dgm:pt modelId="{AE206FCB-3047-494F-A168-3BA8F60E23EC}" cxnId="{23E9CB13-FF49-4D95-84FA-B8D8A298BB0F}" type="parTrans">
      <dgm:prSet/>
      <dgm:spPr/>
    </dgm:pt>
    <dgm:pt modelId="{1C7118CB-5330-4559-B92D-1D2C006D232D}" cxnId="{23E9CB13-FF49-4D95-84FA-B8D8A298BB0F}" type="sibTrans">
      <dgm:prSet/>
      <dgm:spPr/>
    </dgm:pt>
    <dgm:pt modelId="{BAA2DF73-BBA1-476E-BE07-796F9325E271}">
      <dgm:prSet phldr="0" custT="0"/>
      <dgm:spPr/>
      <dgm:t>
        <a:bodyPr vert="horz" wrap="square"/>
        <a:p>
          <a:pPr>
            <a:lnSpc>
              <a:spcPct val="100000"/>
            </a:lnSpc>
            <a:spcBef>
              <a:spcPct val="0"/>
            </a:spcBef>
            <a:spcAft>
              <a:spcPct val="15000"/>
            </a:spcAft>
          </a:pPr>
          <a:r>
            <a:rPr lang="en-US"/>
            <a:t>LUAS BIDANG</a:t>
          </a:r>
          <a:endParaRPr lang="en-US"/>
        </a:p>
      </dgm:t>
    </dgm:pt>
    <dgm:pt modelId="{7E23F3DF-AE51-4478-970E-3E7071E8470D}" cxnId="{ECE0AB03-4529-4CA4-96AE-848451475AA6}" type="parTrans">
      <dgm:prSet/>
      <dgm:spPr/>
    </dgm:pt>
    <dgm:pt modelId="{6981582B-C3AE-41A0-9FB9-B061BCCD3651}" cxnId="{ECE0AB03-4529-4CA4-96AE-848451475AA6}" type="sibTrans">
      <dgm:prSet/>
      <dgm:spPr/>
    </dgm:pt>
    <dgm:pt modelId="{EE702160-EB5C-4D26-A18D-46E3AD33F4CF}">
      <dgm:prSet phldr="0" custT="0"/>
      <dgm:spPr/>
      <dgm:t>
        <a:bodyPr vert="horz" wrap="square"/>
        <a:p>
          <a:pPr>
            <a:lnSpc>
              <a:spcPct val="100000"/>
            </a:lnSpc>
            <a:spcBef>
              <a:spcPct val="0"/>
            </a:spcBef>
            <a:spcAft>
              <a:spcPct val="15000"/>
            </a:spcAft>
          </a:pPr>
          <a:r>
            <a:rPr lang="en-US"/>
            <a:t>KETERANGAN BANGUNAN</a:t>
          </a:r>
          <a:r>
            <a:rPr lang="en-US"/>
            <a:t/>
          </a:r>
          <a:endParaRPr lang="en-US"/>
        </a:p>
      </dgm:t>
    </dgm:pt>
    <dgm:pt modelId="{765B6624-C3F9-49D8-8F46-1F63B74EF1C5}" cxnId="{0829625C-E7D1-4A02-AFE3-52BDE51906D7}" type="parTrans">
      <dgm:prSet/>
      <dgm:spPr/>
    </dgm:pt>
    <dgm:pt modelId="{39106D41-15BE-4D35-9229-CE10586E27F7}" cxnId="{0829625C-E7D1-4A02-AFE3-52BDE51906D7}" type="sibTrans">
      <dgm:prSet/>
      <dgm:spPr/>
    </dgm:pt>
    <dgm:pt modelId="{D53B822D-A009-433B-9C42-C9E48F2382E5}">
      <dgm:prSet phldrT="[Text]" phldr="0" custT="0"/>
      <dgm:spPr/>
      <dgm:t>
        <a:bodyPr vert="horz" wrap="square"/>
        <a:p>
          <a:pPr>
            <a:lnSpc>
              <a:spcPct val="100000"/>
            </a:lnSpc>
            <a:spcBef>
              <a:spcPct val="0"/>
            </a:spcBef>
            <a:spcAft>
              <a:spcPct val="35000"/>
            </a:spcAft>
          </a:pPr>
          <a:r>
            <a:rPr lang="en-US"/>
            <a:t>PEMELIHARAAN DATA YURIDIS</a:t>
          </a:r>
          <a:endParaRPr lang="en-US"/>
        </a:p>
      </dgm:t>
    </dgm:pt>
    <dgm:pt modelId="{361BB1B2-26C4-418D-AA7E-3BCE179F9189}" cxnId="{2CC81CB9-D583-4EDB-B32A-2AF7E21E1363}" type="parTrans">
      <dgm:prSet/>
      <dgm:spPr/>
      <dgm:t>
        <a:bodyPr/>
        <a:p>
          <a:endParaRPr lang="en-US"/>
        </a:p>
      </dgm:t>
    </dgm:pt>
    <dgm:pt modelId="{C9F3669F-E7CC-4682-80C6-69739008D0D8}" cxnId="{2CC81CB9-D583-4EDB-B32A-2AF7E21E1363}" type="sibTrans">
      <dgm:prSet/>
      <dgm:spPr/>
      <dgm:t>
        <a:bodyPr/>
        <a:p>
          <a:endParaRPr lang="en-US"/>
        </a:p>
      </dgm:t>
    </dgm:pt>
    <dgm:pt modelId="{C4696398-B485-4CE9-B3C3-1089FF303198}">
      <dgm:prSet phldrT="[Text]" phldr="0" custT="0"/>
      <dgm:spPr/>
      <dgm:t>
        <a:bodyPr vert="horz" wrap="square"/>
        <a:p>
          <a:pPr>
            <a:lnSpc>
              <a:spcPct val="100000"/>
            </a:lnSpc>
            <a:spcBef>
              <a:spcPct val="0"/>
            </a:spcBef>
            <a:spcAft>
              <a:spcPct val="15000"/>
            </a:spcAft>
          </a:pPr>
          <a:r>
            <a:rPr lang="en-US"/>
            <a:t>STATUS HUKUM</a:t>
          </a:r>
          <a:endParaRPr lang="en-US"/>
        </a:p>
      </dgm:t>
    </dgm:pt>
    <dgm:pt modelId="{E07C9789-4E0E-406A-8FCA-1EE4D0B57505}" cxnId="{DC90E543-2D34-41AC-8E63-F3111BC3950D}" type="parTrans">
      <dgm:prSet/>
      <dgm:spPr/>
      <dgm:t>
        <a:bodyPr/>
        <a:p>
          <a:endParaRPr lang="en-US"/>
        </a:p>
      </dgm:t>
    </dgm:pt>
    <dgm:pt modelId="{27923DB6-8ECC-4047-B109-447748AE2B33}" cxnId="{DC90E543-2D34-41AC-8E63-F3111BC3950D}" type="sibTrans">
      <dgm:prSet/>
      <dgm:spPr/>
      <dgm:t>
        <a:bodyPr/>
        <a:p>
          <a:endParaRPr lang="en-US"/>
        </a:p>
      </dgm:t>
    </dgm:pt>
    <dgm:pt modelId="{1CEE1071-736F-4EAF-91DC-463D298AAD15}">
      <dgm:prSet phldr="0" custT="0"/>
      <dgm:spPr/>
      <dgm:t>
        <a:bodyPr vert="horz" wrap="square"/>
        <a:p>
          <a:pPr>
            <a:lnSpc>
              <a:spcPct val="100000"/>
            </a:lnSpc>
            <a:spcBef>
              <a:spcPct val="0"/>
            </a:spcBef>
            <a:spcAft>
              <a:spcPct val="15000"/>
            </a:spcAft>
          </a:pPr>
          <a:r>
            <a:rPr lang="en-US"/>
            <a:t>STATUS KEPEMILIKAN</a:t>
          </a:r>
          <a:endParaRPr lang="en-US"/>
        </a:p>
      </dgm:t>
    </dgm:pt>
    <dgm:pt modelId="{F719D166-70D0-4AA2-AB09-E133F664357B}" cxnId="{654496C9-600B-4310-9E4A-26C86326C35B}" type="parTrans">
      <dgm:prSet/>
      <dgm:spPr/>
    </dgm:pt>
    <dgm:pt modelId="{491771AA-5A45-4198-99A7-01E2CCEBA520}" cxnId="{654496C9-600B-4310-9E4A-26C86326C35B}" type="sibTrans">
      <dgm:prSet/>
      <dgm:spPr/>
    </dgm:pt>
    <dgm:pt modelId="{E443C9A7-3CE0-470A-B872-6A31570EC9A7}">
      <dgm:prSet phldr="0" custT="0"/>
      <dgm:spPr/>
      <dgm:t>
        <a:bodyPr vert="horz" wrap="square"/>
        <a:p>
          <a:pPr>
            <a:lnSpc>
              <a:spcPct val="100000"/>
            </a:lnSpc>
            <a:spcBef>
              <a:spcPct val="0"/>
            </a:spcBef>
            <a:spcAft>
              <a:spcPct val="15000"/>
            </a:spcAft>
          </a:pPr>
          <a:r>
            <a:rPr lang="en-US"/>
            <a:t>STATUS HAK</a:t>
          </a:r>
          <a:r>
            <a:rPr lang="en-US"/>
            <a:t/>
          </a:r>
          <a:endParaRPr lang="en-US"/>
        </a:p>
      </dgm:t>
    </dgm:pt>
    <dgm:pt modelId="{665853E9-9EE9-42C9-83DA-1EFD49ECC3C5}" cxnId="{5634D99B-BF09-40FE-8CBB-61A07813F466}" type="parTrans">
      <dgm:prSet/>
      <dgm:spPr/>
    </dgm:pt>
    <dgm:pt modelId="{9A6068C5-D147-412B-9A96-E96708133CF3}" cxnId="{5634D99B-BF09-40FE-8CBB-61A07813F466}" type="sibTrans">
      <dgm:prSet/>
      <dgm:spPr/>
    </dgm:pt>
    <dgm:pt modelId="{2EF8B422-C6FF-4D6D-9EC0-E16AF08EB397}" type="pres">
      <dgm:prSet presAssocID="{892B458C-BC40-45A6-8A19-CA6B6A1A4FE2}" presName="Name0" presStyleCnt="0">
        <dgm:presLayoutVars>
          <dgm:dir/>
          <dgm:animLvl val="lvl"/>
          <dgm:resizeHandles/>
        </dgm:presLayoutVars>
      </dgm:prSet>
      <dgm:spPr/>
    </dgm:pt>
    <dgm:pt modelId="{20267F05-5909-4E72-A4A6-FE38F950F91F}" type="pres">
      <dgm:prSet presAssocID="{49A999F3-5393-483C-B555-B31850A91A85}" presName="linNode" presStyleCnt="0"/>
      <dgm:spPr/>
    </dgm:pt>
    <dgm:pt modelId="{3E5C28D6-E517-43C8-8FB4-28F9D62E9CD5}" type="pres">
      <dgm:prSet presAssocID="{49A999F3-5393-483C-B555-B31850A91A85}" presName="parentShp" presStyleLbl="node1" presStyleIdx="0" presStyleCnt="2">
        <dgm:presLayoutVars>
          <dgm:bulletEnabled val="1"/>
        </dgm:presLayoutVars>
      </dgm:prSet>
      <dgm:spPr/>
    </dgm:pt>
    <dgm:pt modelId="{F64336A0-5BD4-4828-88F4-EACF259256AA}" type="pres">
      <dgm:prSet presAssocID="{49A999F3-5393-483C-B555-B31850A91A85}" presName="childShp" presStyleLbl="bgAccFollowNode1" presStyleIdx="0" presStyleCnt="2">
        <dgm:presLayoutVars>
          <dgm:bulletEnabled val="1"/>
        </dgm:presLayoutVars>
      </dgm:prSet>
      <dgm:spPr/>
    </dgm:pt>
    <dgm:pt modelId="{E62BF8D4-3AB1-463D-B5AE-DC2A3D7487A9}" type="pres">
      <dgm:prSet presAssocID="{92A4D751-D9B2-4592-908C-8D7C3757D80D}" presName="spacing" presStyleCnt="0"/>
      <dgm:spPr/>
    </dgm:pt>
    <dgm:pt modelId="{E9E12816-E339-4F6D-9BA6-4A75C59F9032}" type="pres">
      <dgm:prSet presAssocID="{D53B822D-A009-433B-9C42-C9E48F2382E5}" presName="linNode" presStyleCnt="0"/>
      <dgm:spPr/>
    </dgm:pt>
    <dgm:pt modelId="{5374CFFA-4AFA-4C8B-A17E-2A83A494C838}" type="pres">
      <dgm:prSet presAssocID="{D53B822D-A009-433B-9C42-C9E48F2382E5}" presName="parentShp" presStyleLbl="node1" presStyleIdx="1" presStyleCnt="2">
        <dgm:presLayoutVars>
          <dgm:bulletEnabled val="1"/>
        </dgm:presLayoutVars>
      </dgm:prSet>
      <dgm:spPr/>
    </dgm:pt>
    <dgm:pt modelId="{D74634E7-CFBB-41DF-86D8-912CF6A570D6}" type="pres">
      <dgm:prSet presAssocID="{D53B822D-A009-433B-9C42-C9E48F2382E5}" presName="childShp" presStyleLbl="bgAccFollowNode1" presStyleIdx="1" presStyleCnt="2">
        <dgm:presLayoutVars>
          <dgm:bulletEnabled val="1"/>
        </dgm:presLayoutVars>
      </dgm:prSet>
      <dgm:spPr/>
    </dgm:pt>
  </dgm:ptLst>
  <dgm:cxnLst>
    <dgm:cxn modelId="{73EE4D65-5BF5-4C46-B2FB-67FBF708E729}" srcId="{892B458C-BC40-45A6-8A19-CA6B6A1A4FE2}" destId="{49A999F3-5393-483C-B555-B31850A91A85}" srcOrd="0" destOrd="0" parTransId="{360286A8-D7B4-4F6A-95E0-0BEA70FFD800}" sibTransId="{92A4D751-D9B2-4592-908C-8D7C3757D80D}"/>
    <dgm:cxn modelId="{7B477087-8577-4B53-AE4D-D9CC8C5A499F}" srcId="{49A999F3-5393-483C-B555-B31850A91A85}" destId="{7F907CF2-C614-4A82-ADF2-97BD3FFB2791}" srcOrd="0" destOrd="0" parTransId="{0EA976F2-894F-4D09-9DA9-F01DF9CB3F1F}" sibTransId="{CB91B726-F4DE-441F-A2BD-87D81E8EBE31}"/>
    <dgm:cxn modelId="{23E9CB13-FF49-4D95-84FA-B8D8A298BB0F}" srcId="{49A999F3-5393-483C-B555-B31850A91A85}" destId="{FF384C65-7669-4761-8CF5-E5142E88C3B4}" srcOrd="1" destOrd="0" parTransId="{AE206FCB-3047-494F-A168-3BA8F60E23EC}" sibTransId="{1C7118CB-5330-4559-B92D-1D2C006D232D}"/>
    <dgm:cxn modelId="{ECE0AB03-4529-4CA4-96AE-848451475AA6}" srcId="{49A999F3-5393-483C-B555-B31850A91A85}" destId="{BAA2DF73-BBA1-476E-BE07-796F9325E271}" srcOrd="2" destOrd="0" parTransId="{7E23F3DF-AE51-4478-970E-3E7071E8470D}" sibTransId="{6981582B-C3AE-41A0-9FB9-B061BCCD3651}"/>
    <dgm:cxn modelId="{0829625C-E7D1-4A02-AFE3-52BDE51906D7}" srcId="{49A999F3-5393-483C-B555-B31850A91A85}" destId="{EE702160-EB5C-4D26-A18D-46E3AD33F4CF}" srcOrd="3" destOrd="0" parTransId="{765B6624-C3F9-49D8-8F46-1F63B74EF1C5}" sibTransId="{39106D41-15BE-4D35-9229-CE10586E27F7}"/>
    <dgm:cxn modelId="{2CC81CB9-D583-4EDB-B32A-2AF7E21E1363}" srcId="{892B458C-BC40-45A6-8A19-CA6B6A1A4FE2}" destId="{D53B822D-A009-433B-9C42-C9E48F2382E5}" srcOrd="1" destOrd="0" parTransId="{361BB1B2-26C4-418D-AA7E-3BCE179F9189}" sibTransId="{C9F3669F-E7CC-4682-80C6-69739008D0D8}"/>
    <dgm:cxn modelId="{DC90E543-2D34-41AC-8E63-F3111BC3950D}" srcId="{D53B822D-A009-433B-9C42-C9E48F2382E5}" destId="{C4696398-B485-4CE9-B3C3-1089FF303198}" srcOrd="0" destOrd="1" parTransId="{E07C9789-4E0E-406A-8FCA-1EE4D0B57505}" sibTransId="{27923DB6-8ECC-4047-B109-447748AE2B33}"/>
    <dgm:cxn modelId="{654496C9-600B-4310-9E4A-26C86326C35B}" srcId="{D53B822D-A009-433B-9C42-C9E48F2382E5}" destId="{1CEE1071-736F-4EAF-91DC-463D298AAD15}" srcOrd="1" destOrd="1" parTransId="{F719D166-70D0-4AA2-AB09-E133F664357B}" sibTransId="{491771AA-5A45-4198-99A7-01E2CCEBA520}"/>
    <dgm:cxn modelId="{5634D99B-BF09-40FE-8CBB-61A07813F466}" srcId="{D53B822D-A009-433B-9C42-C9E48F2382E5}" destId="{E443C9A7-3CE0-470A-B872-6A31570EC9A7}" srcOrd="2" destOrd="1" parTransId="{665853E9-9EE9-42C9-83DA-1EFD49ECC3C5}" sibTransId="{9A6068C5-D147-412B-9A96-E96708133CF3}"/>
    <dgm:cxn modelId="{6A2E6319-BA0E-460C-89C8-59963F989946}" type="presOf" srcId="{892B458C-BC40-45A6-8A19-CA6B6A1A4FE2}" destId="{2EF8B422-C6FF-4D6D-9EC0-E16AF08EB397}" srcOrd="0" destOrd="0" presId="urn:microsoft.com/office/officeart/2005/8/layout/vList6"/>
    <dgm:cxn modelId="{02DF766F-1541-4E11-A01A-059171C8E804}" type="presParOf" srcId="{2EF8B422-C6FF-4D6D-9EC0-E16AF08EB397}" destId="{20267F05-5909-4E72-A4A6-FE38F950F91F}" srcOrd="0" destOrd="0" presId="urn:microsoft.com/office/officeart/2005/8/layout/vList6"/>
    <dgm:cxn modelId="{6614329F-A882-4356-B0BF-290894E1FFA5}" type="presParOf" srcId="{20267F05-5909-4E72-A4A6-FE38F950F91F}" destId="{3E5C28D6-E517-43C8-8FB4-28F9D62E9CD5}" srcOrd="0" destOrd="0" presId="urn:microsoft.com/office/officeart/2005/8/layout/vList6"/>
    <dgm:cxn modelId="{D639C86F-F312-4B30-9869-7C2F7D3A46AD}" type="presOf" srcId="{49A999F3-5393-483C-B555-B31850A91A85}" destId="{3E5C28D6-E517-43C8-8FB4-28F9D62E9CD5}" srcOrd="0" destOrd="0" presId="urn:microsoft.com/office/officeart/2005/8/layout/vList6"/>
    <dgm:cxn modelId="{6DA7889F-AD9B-4191-A767-712DA2C2E935}" type="presParOf" srcId="{20267F05-5909-4E72-A4A6-FE38F950F91F}" destId="{F64336A0-5BD4-4828-88F4-EACF259256AA}" srcOrd="1" destOrd="0" presId="urn:microsoft.com/office/officeart/2005/8/layout/vList6"/>
    <dgm:cxn modelId="{F3643E70-D097-4F91-A2D9-03F54AFD4C78}" type="presOf" srcId="{7F907CF2-C614-4A82-ADF2-97BD3FFB2791}" destId="{F64336A0-5BD4-4828-88F4-EACF259256AA}" srcOrd="0" destOrd="0" presId="urn:microsoft.com/office/officeart/2005/8/layout/vList6"/>
    <dgm:cxn modelId="{5099138B-2162-4F42-8E14-AD06CA5A0F60}" type="presOf" srcId="{FF384C65-7669-4761-8CF5-E5142E88C3B4}" destId="{F64336A0-5BD4-4828-88F4-EACF259256AA}" srcOrd="0" destOrd="1" presId="urn:microsoft.com/office/officeart/2005/8/layout/vList6"/>
    <dgm:cxn modelId="{B1A193AB-7E59-4339-A906-921CD6645351}" type="presOf" srcId="{BAA2DF73-BBA1-476E-BE07-796F9325E271}" destId="{F64336A0-5BD4-4828-88F4-EACF259256AA}" srcOrd="0" destOrd="2" presId="urn:microsoft.com/office/officeart/2005/8/layout/vList6"/>
    <dgm:cxn modelId="{084690B4-AC22-407B-BE00-9659E46D1CE2}" type="presOf" srcId="{EE702160-EB5C-4D26-A18D-46E3AD33F4CF}" destId="{F64336A0-5BD4-4828-88F4-EACF259256AA}" srcOrd="0" destOrd="3" presId="urn:microsoft.com/office/officeart/2005/8/layout/vList6"/>
    <dgm:cxn modelId="{F3B9167B-61AD-4E1E-8EE2-0F9FECCCCCBD}" type="presParOf" srcId="{2EF8B422-C6FF-4D6D-9EC0-E16AF08EB397}" destId="{E62BF8D4-3AB1-463D-B5AE-DC2A3D7487A9}" srcOrd="1" destOrd="0" presId="urn:microsoft.com/office/officeart/2005/8/layout/vList6"/>
    <dgm:cxn modelId="{BFD02F98-AFBC-45A4-AA60-26340D21C020}" type="presParOf" srcId="{2EF8B422-C6FF-4D6D-9EC0-E16AF08EB397}" destId="{E9E12816-E339-4F6D-9BA6-4A75C59F9032}" srcOrd="2" destOrd="0" presId="urn:microsoft.com/office/officeart/2005/8/layout/vList6"/>
    <dgm:cxn modelId="{C7C785B3-0A4E-49C7-B280-BB07E83B66B3}" type="presParOf" srcId="{E9E12816-E339-4F6D-9BA6-4A75C59F9032}" destId="{5374CFFA-4AFA-4C8B-A17E-2A83A494C838}" srcOrd="0" destOrd="2" presId="urn:microsoft.com/office/officeart/2005/8/layout/vList6"/>
    <dgm:cxn modelId="{6689B561-F7DC-4757-934F-14EFDA1BCFFB}" type="presOf" srcId="{D53B822D-A009-433B-9C42-C9E48F2382E5}" destId="{5374CFFA-4AFA-4C8B-A17E-2A83A494C838}" srcOrd="0" destOrd="0" presId="urn:microsoft.com/office/officeart/2005/8/layout/vList6"/>
    <dgm:cxn modelId="{9DB107B1-4F13-4B91-890E-62AE7CC5F043}" type="presParOf" srcId="{E9E12816-E339-4F6D-9BA6-4A75C59F9032}" destId="{D74634E7-CFBB-41DF-86D8-912CF6A570D6}" srcOrd="1" destOrd="2" presId="urn:microsoft.com/office/officeart/2005/8/layout/vList6"/>
    <dgm:cxn modelId="{BA98FC87-604E-41A1-A960-55ED9A1A614A}" type="presOf" srcId="{C4696398-B485-4CE9-B3C3-1089FF303198}" destId="{D74634E7-CFBB-41DF-86D8-912CF6A570D6}" srcOrd="0" destOrd="0" presId="urn:microsoft.com/office/officeart/2005/8/layout/vList6"/>
    <dgm:cxn modelId="{BF76B159-DB42-4E82-BA3D-5D457E7D1A0E}" type="presOf" srcId="{1CEE1071-736F-4EAF-91DC-463D298AAD15}" destId="{D74634E7-CFBB-41DF-86D8-912CF6A570D6}" srcOrd="0" destOrd="1" presId="urn:microsoft.com/office/officeart/2005/8/layout/vList6"/>
    <dgm:cxn modelId="{F200F531-8494-4C09-BCF3-9A9348446EA0}" type="presOf" srcId="{E443C9A7-3CE0-470A-B872-6A31570EC9A7}" destId="{D74634E7-CFBB-41DF-86D8-912CF6A570D6}" srcOrd="0" destOrd="2" presId="urn:microsoft.com/office/officeart/2005/8/layout/vList6"/>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675814-F93D-49AF-BE9D-D9E10357E89C}" type="doc">
      <dgm:prSet loTypeId="cycle" loCatId="cycle" qsTypeId="urn:microsoft.com/office/officeart/2005/8/quickstyle/simple1" qsCatId="simple" csTypeId="urn:microsoft.com/office/officeart/2005/8/colors/accent1_2" csCatId="accent1" phldr="1"/>
      <dgm:spPr/>
      <dgm:t>
        <a:bodyPr/>
        <a:p>
          <a:endParaRPr lang="en-US"/>
        </a:p>
      </dgm:t>
    </dgm:pt>
    <dgm:pt modelId="{19128D80-C668-4E2D-ADE5-4D8C214258F7}">
      <dgm:prSet phldrT="[Text]" phldr="0" custT="1"/>
      <dgm:spPr/>
      <dgm:t>
        <a:bodyPr vert="horz" wrap="square"/>
        <a:p>
          <a:pPr>
            <a:lnSpc>
              <a:spcPct val="100000"/>
            </a:lnSpc>
            <a:spcBef>
              <a:spcPct val="0"/>
            </a:spcBef>
            <a:spcAft>
              <a:spcPct val="35000"/>
            </a:spcAft>
          </a:pPr>
          <a:r>
            <a:rPr lang="en-US" sz="1500" b="1"/>
            <a:t>PENDAFTARAN TANAH</a:t>
          </a:r>
          <a:endParaRPr lang="en-US" sz="1500" b="1"/>
        </a:p>
      </dgm:t>
    </dgm:pt>
    <dgm:pt modelId="{DE0F27FA-73BB-4EA4-9778-8D9EBA925AF5}" cxnId="{2DF6AAB1-1815-497A-8127-54561582BDA2}" type="parTrans">
      <dgm:prSet/>
      <dgm:spPr/>
      <dgm:t>
        <a:bodyPr/>
        <a:p>
          <a:endParaRPr lang="en-US"/>
        </a:p>
      </dgm:t>
    </dgm:pt>
    <dgm:pt modelId="{86A670AC-FF76-4079-9596-4A9A0BA8F624}" cxnId="{2DF6AAB1-1815-497A-8127-54561582BDA2}" type="sibTrans">
      <dgm:prSet/>
      <dgm:spPr/>
      <dgm:t>
        <a:bodyPr/>
        <a:p>
          <a:endParaRPr lang="en-US"/>
        </a:p>
      </dgm:t>
    </dgm:pt>
    <dgm:pt modelId="{FB525A3D-67C1-409F-B27A-CD75D02395B7}">
      <dgm:prSet phldrT="[Text]" phldr="0" custT="1"/>
      <dgm:spPr/>
      <dgm:t>
        <a:bodyPr vert="horz" wrap="square"/>
        <a:p>
          <a:pPr>
            <a:lnSpc>
              <a:spcPct val="100000"/>
            </a:lnSpc>
            <a:spcBef>
              <a:spcPct val="0"/>
            </a:spcBef>
            <a:spcAft>
              <a:spcPct val="35000"/>
            </a:spcAft>
          </a:pPr>
          <a:r>
            <a:rPr lang="en-US" sz="2000" b="1"/>
            <a:t>PASAL 19 UUPA</a:t>
          </a:r>
          <a:r>
            <a:rPr lang="en-US" sz="2000" b="1"/>
            <a:t/>
          </a:r>
          <a:endParaRPr lang="en-US" sz="2000" b="1"/>
        </a:p>
      </dgm:t>
    </dgm:pt>
    <dgm:pt modelId="{660A7B3A-2EEC-4431-855B-9AC956FBBA1C}" cxnId="{063AB437-EBBC-4BC6-BBAA-FBC6E95771C0}" type="parTrans">
      <dgm:prSet/>
      <dgm:spPr/>
      <dgm:t>
        <a:bodyPr/>
        <a:p>
          <a:endParaRPr lang="en-US"/>
        </a:p>
      </dgm:t>
    </dgm:pt>
    <dgm:pt modelId="{1AB63EA3-9EE1-467A-9AED-AA4865BC6583}" cxnId="{063AB437-EBBC-4BC6-BBAA-FBC6E95771C0}" type="sibTrans">
      <dgm:prSet/>
      <dgm:spPr/>
      <dgm:t>
        <a:bodyPr/>
        <a:p>
          <a:endParaRPr lang="en-US"/>
        </a:p>
      </dgm:t>
    </dgm:pt>
    <dgm:pt modelId="{EE1B1B8E-DEE5-4FD1-B749-CB4814574F41}">
      <dgm:prSet phldrT="[Text]" phldr="0" custT="1"/>
      <dgm:spPr/>
      <dgm:t>
        <a:bodyPr vert="horz" wrap="square"/>
        <a:p>
          <a:pPr>
            <a:lnSpc>
              <a:spcPct val="100000"/>
            </a:lnSpc>
            <a:spcBef>
              <a:spcPct val="0"/>
            </a:spcBef>
            <a:spcAft>
              <a:spcPct val="35000"/>
            </a:spcAft>
          </a:pPr>
          <a:r>
            <a:rPr lang="en-US" sz="1600" b="1"/>
            <a:t>PASAL 23 UUPA</a:t>
          </a:r>
          <a:r>
            <a:rPr lang="en-US" sz="1600" b="1"/>
            <a:t/>
          </a:r>
          <a:endParaRPr lang="en-US" sz="1600" b="1"/>
        </a:p>
      </dgm:t>
    </dgm:pt>
    <dgm:pt modelId="{1BAC8C82-524D-4513-A1AC-09A55CE1C974}" cxnId="{D62DB6AE-B1B3-4D38-AD73-313EC77DB4C2}" type="parTrans">
      <dgm:prSet/>
      <dgm:spPr/>
      <dgm:t>
        <a:bodyPr/>
        <a:p>
          <a:endParaRPr lang="en-US"/>
        </a:p>
      </dgm:t>
    </dgm:pt>
    <dgm:pt modelId="{10B193D5-E874-4D7F-9CA6-82825E87DC0E}" cxnId="{D62DB6AE-B1B3-4D38-AD73-313EC77DB4C2}" type="sibTrans">
      <dgm:prSet/>
      <dgm:spPr/>
      <dgm:t>
        <a:bodyPr/>
        <a:p>
          <a:endParaRPr lang="en-US"/>
        </a:p>
      </dgm:t>
    </dgm:pt>
    <dgm:pt modelId="{49AFFE84-C0D6-4DE5-8A1B-BD56866F9594}">
      <dgm:prSet phldrT="[Text]" phldr="0" custT="1"/>
      <dgm:spPr/>
      <dgm:t>
        <a:bodyPr vert="horz" wrap="square"/>
        <a:p>
          <a:pPr>
            <a:lnSpc>
              <a:spcPct val="100000"/>
            </a:lnSpc>
            <a:spcBef>
              <a:spcPct val="0"/>
            </a:spcBef>
            <a:spcAft>
              <a:spcPct val="35000"/>
            </a:spcAft>
          </a:pPr>
          <a:r>
            <a:rPr lang="en-US" sz="2000" b="1"/>
            <a:t>PASAL 32 UUPA</a:t>
          </a:r>
          <a:r>
            <a:rPr lang="en-US" sz="2000" b="1"/>
            <a:t/>
          </a:r>
          <a:endParaRPr lang="en-US" sz="2000" b="1"/>
        </a:p>
      </dgm:t>
    </dgm:pt>
    <dgm:pt modelId="{3C9FBC6B-50ED-4757-8C5B-89419165D5AF}" cxnId="{80D45FBD-AEF8-4BF6-97F1-CAC93445B020}" type="parTrans">
      <dgm:prSet/>
      <dgm:spPr/>
      <dgm:t>
        <a:bodyPr/>
        <a:p>
          <a:endParaRPr lang="en-US"/>
        </a:p>
      </dgm:t>
    </dgm:pt>
    <dgm:pt modelId="{ADF435FD-1EEC-4111-B0E5-FE82C78372EF}" cxnId="{80D45FBD-AEF8-4BF6-97F1-CAC93445B020}" type="sibTrans">
      <dgm:prSet/>
      <dgm:spPr/>
      <dgm:t>
        <a:bodyPr/>
        <a:p>
          <a:endParaRPr lang="en-US"/>
        </a:p>
      </dgm:t>
    </dgm:pt>
    <dgm:pt modelId="{19218FDC-B00F-4BB9-A0D7-A816B0A24887}">
      <dgm:prSet phldrT="[Text]" phldr="0" custT="0"/>
      <dgm:spPr/>
      <dgm:t>
        <a:bodyPr vert="horz" wrap="square"/>
        <a:p>
          <a:pPr>
            <a:lnSpc>
              <a:spcPct val="100000"/>
            </a:lnSpc>
            <a:spcBef>
              <a:spcPct val="0"/>
            </a:spcBef>
            <a:spcAft>
              <a:spcPct val="35000"/>
            </a:spcAft>
          </a:pPr>
          <a:r>
            <a:rPr lang="en-US"/>
            <a:t>PASAL 38 UUPA</a:t>
          </a:r>
          <a:r>
            <a:rPr lang="en-US"/>
            <a:t/>
          </a:r>
          <a:endParaRPr lang="en-US"/>
        </a:p>
      </dgm:t>
    </dgm:pt>
    <dgm:pt modelId="{372FFAD0-285E-433E-8567-06E0DDFA82F0}" cxnId="{9176B278-4CFD-459D-B634-D7564C06852F}" type="parTrans">
      <dgm:prSet/>
      <dgm:spPr/>
      <dgm:t>
        <a:bodyPr/>
        <a:p>
          <a:endParaRPr lang="en-US"/>
        </a:p>
      </dgm:t>
    </dgm:pt>
    <dgm:pt modelId="{C51FBF8F-5459-4C3F-AA37-75120837A52D}" cxnId="{9176B278-4CFD-459D-B634-D7564C06852F}" type="sibTrans">
      <dgm:prSet/>
      <dgm:spPr/>
      <dgm:t>
        <a:bodyPr/>
        <a:p>
          <a:endParaRPr lang="en-US"/>
        </a:p>
      </dgm:t>
    </dgm:pt>
    <dgm:pt modelId="{1F269B9C-4281-484E-92B5-78ACEEFFCC66}">
      <dgm:prSet phldr="0" custT="1"/>
      <dgm:spPr/>
      <dgm:t>
        <a:bodyPr vert="horz" wrap="square"/>
        <a:p>
          <a:pPr>
            <a:lnSpc>
              <a:spcPct val="100000"/>
            </a:lnSpc>
            <a:spcBef>
              <a:spcPct val="0"/>
            </a:spcBef>
            <a:spcAft>
              <a:spcPct val="35000"/>
            </a:spcAft>
          </a:pPr>
          <a:r>
            <a:rPr lang="en-US" sz="2000" b="1"/>
            <a:t>PP PENDAFTARAN TANAH</a:t>
          </a:r>
          <a:r>
            <a:rPr lang="en-US" sz="2000" b="1"/>
            <a:t/>
          </a:r>
          <a:endParaRPr lang="en-US" sz="2000" b="1"/>
        </a:p>
      </dgm:t>
    </dgm:pt>
    <dgm:pt modelId="{D1EFCDD2-6206-47C0-984E-E0FBE676FDB4}" cxnId="{8273FAF6-F8EE-4F99-991D-2DCE299BF620}" type="parTrans">
      <dgm:prSet/>
      <dgm:spPr/>
    </dgm:pt>
    <dgm:pt modelId="{2F1302A8-0E4B-4EC7-A2B5-42A811A64AE4}" cxnId="{8273FAF6-F8EE-4F99-991D-2DCE299BF620}" type="sibTrans">
      <dgm:prSet/>
      <dgm:spPr/>
    </dgm:pt>
    <dgm:pt modelId="{8F483899-E69D-49E9-AFAD-248DEA394C36}" type="pres">
      <dgm:prSet presAssocID="{61675814-F93D-49AF-BE9D-D9E10357E89C}" presName="cycle" presStyleCnt="0">
        <dgm:presLayoutVars>
          <dgm:dir/>
          <dgm:resizeHandles val="exact"/>
        </dgm:presLayoutVars>
      </dgm:prSet>
      <dgm:spPr/>
    </dgm:pt>
    <dgm:pt modelId="{0C7D36D6-1AA8-4919-A9DE-300F574FC64F}" type="pres">
      <dgm:prSet presAssocID="{19128D80-C668-4E2D-ADE5-4D8C214258F7}" presName="node" presStyleLbl="node1" presStyleIdx="0" presStyleCnt="6">
        <dgm:presLayoutVars>
          <dgm:bulletEnabled val="1"/>
        </dgm:presLayoutVars>
      </dgm:prSet>
      <dgm:spPr/>
    </dgm:pt>
    <dgm:pt modelId="{58F22B57-56EB-4243-8851-A6A77508F8BD}" type="pres">
      <dgm:prSet presAssocID="{19128D80-C668-4E2D-ADE5-4D8C214258F7}" presName="spNode" presStyleCnt="0"/>
      <dgm:spPr/>
    </dgm:pt>
    <dgm:pt modelId="{B26405B1-C8B6-441C-A596-CEB708F554F8}" type="pres">
      <dgm:prSet presAssocID="{86A670AC-FF76-4079-9596-4A9A0BA8F624}" presName="sibTrans" presStyleLbl="sibTrans1D1" presStyleIdx="0" presStyleCnt="6"/>
      <dgm:spPr/>
    </dgm:pt>
    <dgm:pt modelId="{0901F604-F9EC-4D76-A6ED-BA32352C5A98}" type="pres">
      <dgm:prSet presAssocID="{FB525A3D-67C1-409F-B27A-CD75D02395B7}" presName="node" presStyleLbl="node1" presStyleIdx="1" presStyleCnt="6">
        <dgm:presLayoutVars>
          <dgm:bulletEnabled val="1"/>
        </dgm:presLayoutVars>
      </dgm:prSet>
      <dgm:spPr/>
    </dgm:pt>
    <dgm:pt modelId="{4E4C2EC6-DF0C-4115-81BC-B86C27D576E6}" type="pres">
      <dgm:prSet presAssocID="{FB525A3D-67C1-409F-B27A-CD75D02395B7}" presName="spNode" presStyleCnt="0"/>
      <dgm:spPr/>
    </dgm:pt>
    <dgm:pt modelId="{5B35789F-BCCE-4841-A4C6-2EA3CF032314}" type="pres">
      <dgm:prSet presAssocID="{1AB63EA3-9EE1-467A-9AED-AA4865BC6583}" presName="sibTrans" presStyleLbl="sibTrans1D1" presStyleIdx="1" presStyleCnt="6"/>
      <dgm:spPr/>
    </dgm:pt>
    <dgm:pt modelId="{9FF9719A-5B20-43F5-A219-1ADBC30214AD}" type="pres">
      <dgm:prSet presAssocID="{EE1B1B8E-DEE5-4FD1-B749-CB4814574F41}" presName="node" presStyleLbl="node1" presStyleIdx="2" presStyleCnt="6">
        <dgm:presLayoutVars>
          <dgm:bulletEnabled val="1"/>
        </dgm:presLayoutVars>
      </dgm:prSet>
      <dgm:spPr/>
    </dgm:pt>
    <dgm:pt modelId="{933AA802-040A-4E70-BCF0-622F53BD9066}" type="pres">
      <dgm:prSet presAssocID="{EE1B1B8E-DEE5-4FD1-B749-CB4814574F41}" presName="spNode" presStyleCnt="0"/>
      <dgm:spPr/>
    </dgm:pt>
    <dgm:pt modelId="{E94B8C4B-C366-48BF-8697-8C04F1C25124}" type="pres">
      <dgm:prSet presAssocID="{10B193D5-E874-4D7F-9CA6-82825E87DC0E}" presName="sibTrans" presStyleLbl="sibTrans1D1" presStyleIdx="2" presStyleCnt="6"/>
      <dgm:spPr/>
    </dgm:pt>
    <dgm:pt modelId="{D3EADAB4-143F-49B5-8573-A79F4FA79E2C}" type="pres">
      <dgm:prSet presAssocID="{49AFFE84-C0D6-4DE5-8A1B-BD56866F9594}" presName="node" presStyleLbl="node1" presStyleIdx="3" presStyleCnt="6">
        <dgm:presLayoutVars>
          <dgm:bulletEnabled val="1"/>
        </dgm:presLayoutVars>
      </dgm:prSet>
      <dgm:spPr/>
    </dgm:pt>
    <dgm:pt modelId="{BCBF9FA4-7A1B-460F-AE30-22FC02697592}" type="pres">
      <dgm:prSet presAssocID="{49AFFE84-C0D6-4DE5-8A1B-BD56866F9594}" presName="spNode" presStyleCnt="0"/>
      <dgm:spPr/>
    </dgm:pt>
    <dgm:pt modelId="{D2FB9AAA-02FE-4314-A268-2F3D8E512C5C}" type="pres">
      <dgm:prSet presAssocID="{ADF435FD-1EEC-4111-B0E5-FE82C78372EF}" presName="sibTrans" presStyleLbl="sibTrans1D1" presStyleIdx="3" presStyleCnt="6"/>
      <dgm:spPr/>
    </dgm:pt>
    <dgm:pt modelId="{1BF2D754-8785-43BB-B33B-E8E13EA73F30}" type="pres">
      <dgm:prSet presAssocID="{19218FDC-B00F-4BB9-A0D7-A816B0A24887}" presName="node" presStyleLbl="node1" presStyleIdx="4" presStyleCnt="6">
        <dgm:presLayoutVars>
          <dgm:bulletEnabled val="1"/>
        </dgm:presLayoutVars>
      </dgm:prSet>
      <dgm:spPr/>
    </dgm:pt>
    <dgm:pt modelId="{EB9B5FEF-A577-4F93-AF7E-A5B8942027E5}" type="pres">
      <dgm:prSet presAssocID="{19218FDC-B00F-4BB9-A0D7-A816B0A24887}" presName="spNode" presStyleCnt="0"/>
      <dgm:spPr/>
    </dgm:pt>
    <dgm:pt modelId="{45BBA764-932B-4A31-9891-7437D938FD2C}" type="pres">
      <dgm:prSet presAssocID="{C51FBF8F-5459-4C3F-AA37-75120837A52D}" presName="sibTrans" presStyleLbl="sibTrans1D1" presStyleIdx="4" presStyleCnt="6"/>
      <dgm:spPr/>
    </dgm:pt>
    <dgm:pt modelId="{016E0DE2-9D8D-4944-A523-59EFC973C96C}" type="pres">
      <dgm:prSet presAssocID="{1F269B9C-4281-484E-92B5-78ACEEFFCC66}" presName="node" presStyleLbl="node1" presStyleIdx="5" presStyleCnt="6">
        <dgm:presLayoutVars>
          <dgm:bulletEnabled val="1"/>
        </dgm:presLayoutVars>
      </dgm:prSet>
      <dgm:spPr/>
    </dgm:pt>
    <dgm:pt modelId="{A0A3158B-BB6C-4824-86BE-F5DB785E23C3}" type="pres">
      <dgm:prSet presAssocID="{1F269B9C-4281-484E-92B5-78ACEEFFCC66}" presName="spNode" presStyleCnt="0"/>
      <dgm:spPr/>
    </dgm:pt>
    <dgm:pt modelId="{00DC6D90-C99E-41E9-9C70-A09D89C61D36}" type="pres">
      <dgm:prSet presAssocID="{2F1302A8-0E4B-4EC7-A2B5-42A811A64AE4}" presName="sibTrans" presStyleLbl="sibTrans1D1" presStyleIdx="5" presStyleCnt="6"/>
      <dgm:spPr/>
    </dgm:pt>
  </dgm:ptLst>
  <dgm:cxnLst>
    <dgm:cxn modelId="{2DF6AAB1-1815-497A-8127-54561582BDA2}" srcId="{61675814-F93D-49AF-BE9D-D9E10357E89C}" destId="{19128D80-C668-4E2D-ADE5-4D8C214258F7}" srcOrd="0" destOrd="0" parTransId="{DE0F27FA-73BB-4EA4-9778-8D9EBA925AF5}" sibTransId="{86A670AC-FF76-4079-9596-4A9A0BA8F624}"/>
    <dgm:cxn modelId="{063AB437-EBBC-4BC6-BBAA-FBC6E95771C0}" srcId="{61675814-F93D-49AF-BE9D-D9E10357E89C}" destId="{FB525A3D-67C1-409F-B27A-CD75D02395B7}" srcOrd="1" destOrd="0" parTransId="{660A7B3A-2EEC-4431-855B-9AC956FBBA1C}" sibTransId="{1AB63EA3-9EE1-467A-9AED-AA4865BC6583}"/>
    <dgm:cxn modelId="{D62DB6AE-B1B3-4D38-AD73-313EC77DB4C2}" srcId="{61675814-F93D-49AF-BE9D-D9E10357E89C}" destId="{EE1B1B8E-DEE5-4FD1-B749-CB4814574F41}" srcOrd="2" destOrd="0" parTransId="{1BAC8C82-524D-4513-A1AC-09A55CE1C974}" sibTransId="{10B193D5-E874-4D7F-9CA6-82825E87DC0E}"/>
    <dgm:cxn modelId="{80D45FBD-AEF8-4BF6-97F1-CAC93445B020}" srcId="{61675814-F93D-49AF-BE9D-D9E10357E89C}" destId="{49AFFE84-C0D6-4DE5-8A1B-BD56866F9594}" srcOrd="3" destOrd="0" parTransId="{3C9FBC6B-50ED-4757-8C5B-89419165D5AF}" sibTransId="{ADF435FD-1EEC-4111-B0E5-FE82C78372EF}"/>
    <dgm:cxn modelId="{9176B278-4CFD-459D-B634-D7564C06852F}" srcId="{61675814-F93D-49AF-BE9D-D9E10357E89C}" destId="{19218FDC-B00F-4BB9-A0D7-A816B0A24887}" srcOrd="4" destOrd="0" parTransId="{372FFAD0-285E-433E-8567-06E0DDFA82F0}" sibTransId="{C51FBF8F-5459-4C3F-AA37-75120837A52D}"/>
    <dgm:cxn modelId="{8273FAF6-F8EE-4F99-991D-2DCE299BF620}" srcId="{61675814-F93D-49AF-BE9D-D9E10357E89C}" destId="{1F269B9C-4281-484E-92B5-78ACEEFFCC66}" srcOrd="5" destOrd="0" parTransId="{D1EFCDD2-6206-47C0-984E-E0FBE676FDB4}" sibTransId="{2F1302A8-0E4B-4EC7-A2B5-42A811A64AE4}"/>
    <dgm:cxn modelId="{E1F3E6F7-A35D-4125-AE8A-9C818BDD010E}" type="presOf" srcId="{61675814-F93D-49AF-BE9D-D9E10357E89C}" destId="{8F483899-E69D-49E9-AFAD-248DEA394C36}" srcOrd="0" destOrd="0" presId="urn:microsoft.com/office/officeart/2005/8/layout/cycle5"/>
    <dgm:cxn modelId="{5BB07548-2DDA-4AFD-8C0B-CE8D4E59EFC5}" type="presParOf" srcId="{8F483899-E69D-49E9-AFAD-248DEA394C36}" destId="{0C7D36D6-1AA8-4919-A9DE-300F574FC64F}" srcOrd="0" destOrd="0" presId="urn:microsoft.com/office/officeart/2005/8/layout/cycle5"/>
    <dgm:cxn modelId="{C81D5380-62A9-4C55-BFA4-E9C5CB7781A5}" type="presOf" srcId="{19128D80-C668-4E2D-ADE5-4D8C214258F7}" destId="{0C7D36D6-1AA8-4919-A9DE-300F574FC64F}" srcOrd="0" destOrd="0" presId="urn:microsoft.com/office/officeart/2005/8/layout/cycle5"/>
    <dgm:cxn modelId="{FF04FEFB-8CFA-4882-BEBF-009367D6425B}" type="presParOf" srcId="{8F483899-E69D-49E9-AFAD-248DEA394C36}" destId="{58F22B57-56EB-4243-8851-A6A77508F8BD}" srcOrd="1" destOrd="0" presId="urn:microsoft.com/office/officeart/2005/8/layout/cycle5"/>
    <dgm:cxn modelId="{84F45F29-BDAD-43D8-A8A7-30B0B6611E58}" type="presParOf" srcId="{8F483899-E69D-49E9-AFAD-248DEA394C36}" destId="{B26405B1-C8B6-441C-A596-CEB708F554F8}" srcOrd="2" destOrd="0" presId="urn:microsoft.com/office/officeart/2005/8/layout/cycle5"/>
    <dgm:cxn modelId="{978C1A7D-87EF-464B-A604-20B3505916EB}" type="presOf" srcId="{86A670AC-FF76-4079-9596-4A9A0BA8F624}" destId="{B26405B1-C8B6-441C-A596-CEB708F554F8}" srcOrd="0" destOrd="0" presId="urn:microsoft.com/office/officeart/2005/8/layout/cycle5"/>
    <dgm:cxn modelId="{B720A04D-1862-46B9-A9D1-DC3B282F1AA4}" type="presParOf" srcId="{8F483899-E69D-49E9-AFAD-248DEA394C36}" destId="{0901F604-F9EC-4D76-A6ED-BA32352C5A98}" srcOrd="3" destOrd="0" presId="urn:microsoft.com/office/officeart/2005/8/layout/cycle5"/>
    <dgm:cxn modelId="{777AA1F5-3A71-4FB3-8C07-66A0ECEA065F}" type="presOf" srcId="{FB525A3D-67C1-409F-B27A-CD75D02395B7}" destId="{0901F604-F9EC-4D76-A6ED-BA32352C5A98}" srcOrd="0" destOrd="0" presId="urn:microsoft.com/office/officeart/2005/8/layout/cycle5"/>
    <dgm:cxn modelId="{22626228-804B-438B-A82F-D335B65EE7A2}" type="presParOf" srcId="{8F483899-E69D-49E9-AFAD-248DEA394C36}" destId="{4E4C2EC6-DF0C-4115-81BC-B86C27D576E6}" srcOrd="4" destOrd="0" presId="urn:microsoft.com/office/officeart/2005/8/layout/cycle5"/>
    <dgm:cxn modelId="{EE47F7E1-B17B-4267-B243-B574BE41A730}" type="presParOf" srcId="{8F483899-E69D-49E9-AFAD-248DEA394C36}" destId="{5B35789F-BCCE-4841-A4C6-2EA3CF032314}" srcOrd="5" destOrd="0" presId="urn:microsoft.com/office/officeart/2005/8/layout/cycle5"/>
    <dgm:cxn modelId="{C8A45346-5204-4E91-89C2-3A4E64149497}" type="presOf" srcId="{1AB63EA3-9EE1-467A-9AED-AA4865BC6583}" destId="{5B35789F-BCCE-4841-A4C6-2EA3CF032314}" srcOrd="0" destOrd="0" presId="urn:microsoft.com/office/officeart/2005/8/layout/cycle5"/>
    <dgm:cxn modelId="{F810B9A0-4578-473E-A065-C5DE08A10E14}" type="presParOf" srcId="{8F483899-E69D-49E9-AFAD-248DEA394C36}" destId="{9FF9719A-5B20-43F5-A219-1ADBC30214AD}" srcOrd="6" destOrd="0" presId="urn:microsoft.com/office/officeart/2005/8/layout/cycle5"/>
    <dgm:cxn modelId="{34DA06C8-06D3-4F37-BBCA-818AF33691BA}" type="presOf" srcId="{EE1B1B8E-DEE5-4FD1-B749-CB4814574F41}" destId="{9FF9719A-5B20-43F5-A219-1ADBC30214AD}" srcOrd="0" destOrd="0" presId="urn:microsoft.com/office/officeart/2005/8/layout/cycle5"/>
    <dgm:cxn modelId="{656F03F4-E90C-443F-AC26-C18A1FBEBAFC}" type="presParOf" srcId="{8F483899-E69D-49E9-AFAD-248DEA394C36}" destId="{933AA802-040A-4E70-BCF0-622F53BD9066}" srcOrd="7" destOrd="0" presId="urn:microsoft.com/office/officeart/2005/8/layout/cycle5"/>
    <dgm:cxn modelId="{39C36667-D253-469F-B114-B4C3CC4732E4}" type="presParOf" srcId="{8F483899-E69D-49E9-AFAD-248DEA394C36}" destId="{E94B8C4B-C366-48BF-8697-8C04F1C25124}" srcOrd="8" destOrd="0" presId="urn:microsoft.com/office/officeart/2005/8/layout/cycle5"/>
    <dgm:cxn modelId="{258ED061-1072-421B-AFEA-B263E34AB5AD}" type="presOf" srcId="{10B193D5-E874-4D7F-9CA6-82825E87DC0E}" destId="{E94B8C4B-C366-48BF-8697-8C04F1C25124}" srcOrd="0" destOrd="0" presId="urn:microsoft.com/office/officeart/2005/8/layout/cycle5"/>
    <dgm:cxn modelId="{6314AA66-A3AB-4CE4-9468-16AC65CCC41A}" type="presParOf" srcId="{8F483899-E69D-49E9-AFAD-248DEA394C36}" destId="{D3EADAB4-143F-49B5-8573-A79F4FA79E2C}" srcOrd="9" destOrd="0" presId="urn:microsoft.com/office/officeart/2005/8/layout/cycle5"/>
    <dgm:cxn modelId="{8F53C16C-4998-4F98-8221-434E1AA2C1C7}" type="presOf" srcId="{49AFFE84-C0D6-4DE5-8A1B-BD56866F9594}" destId="{D3EADAB4-143F-49B5-8573-A79F4FA79E2C}" srcOrd="0" destOrd="0" presId="urn:microsoft.com/office/officeart/2005/8/layout/cycle5"/>
    <dgm:cxn modelId="{A4752DC8-A026-4E99-88D7-A344F388AA91}" type="presParOf" srcId="{8F483899-E69D-49E9-AFAD-248DEA394C36}" destId="{BCBF9FA4-7A1B-460F-AE30-22FC02697592}" srcOrd="10" destOrd="0" presId="urn:microsoft.com/office/officeart/2005/8/layout/cycle5"/>
    <dgm:cxn modelId="{4F3773B4-DC60-4475-AAE1-2BC395A540B5}" type="presParOf" srcId="{8F483899-E69D-49E9-AFAD-248DEA394C36}" destId="{D2FB9AAA-02FE-4314-A268-2F3D8E512C5C}" srcOrd="11" destOrd="0" presId="urn:microsoft.com/office/officeart/2005/8/layout/cycle5"/>
    <dgm:cxn modelId="{5A972CDC-CBE5-4C85-B60F-4477BD04D4D8}" type="presOf" srcId="{ADF435FD-1EEC-4111-B0E5-FE82C78372EF}" destId="{D2FB9AAA-02FE-4314-A268-2F3D8E512C5C}" srcOrd="0" destOrd="0" presId="urn:microsoft.com/office/officeart/2005/8/layout/cycle5"/>
    <dgm:cxn modelId="{D0CB1F34-ABF0-4005-87B3-D3639ED58943}" type="presParOf" srcId="{8F483899-E69D-49E9-AFAD-248DEA394C36}" destId="{1BF2D754-8785-43BB-B33B-E8E13EA73F30}" srcOrd="12" destOrd="0" presId="urn:microsoft.com/office/officeart/2005/8/layout/cycle5"/>
    <dgm:cxn modelId="{54747899-EE6F-4B87-B2C4-CC6879EF2596}" type="presOf" srcId="{19218FDC-B00F-4BB9-A0D7-A816B0A24887}" destId="{1BF2D754-8785-43BB-B33B-E8E13EA73F30}" srcOrd="0" destOrd="0" presId="urn:microsoft.com/office/officeart/2005/8/layout/cycle5"/>
    <dgm:cxn modelId="{F20ECFF7-E5D2-41F7-85BE-AB341D0698BC}" type="presParOf" srcId="{8F483899-E69D-49E9-AFAD-248DEA394C36}" destId="{EB9B5FEF-A577-4F93-AF7E-A5B8942027E5}" srcOrd="13" destOrd="0" presId="urn:microsoft.com/office/officeart/2005/8/layout/cycle5"/>
    <dgm:cxn modelId="{3A6C9655-3ED1-4686-8E99-572271473E67}" type="presParOf" srcId="{8F483899-E69D-49E9-AFAD-248DEA394C36}" destId="{45BBA764-932B-4A31-9891-7437D938FD2C}" srcOrd="14" destOrd="0" presId="urn:microsoft.com/office/officeart/2005/8/layout/cycle5"/>
    <dgm:cxn modelId="{BED896B2-F9FB-4312-BA27-DF202BD2B5F0}" type="presOf" srcId="{C51FBF8F-5459-4C3F-AA37-75120837A52D}" destId="{45BBA764-932B-4A31-9891-7437D938FD2C}" srcOrd="0" destOrd="0" presId="urn:microsoft.com/office/officeart/2005/8/layout/cycle5"/>
    <dgm:cxn modelId="{74B289C5-1FF7-4FF1-AC67-A974EEF0414C}" type="presParOf" srcId="{8F483899-E69D-49E9-AFAD-248DEA394C36}" destId="{016E0DE2-9D8D-4944-A523-59EFC973C96C}" srcOrd="15" destOrd="0" presId="urn:microsoft.com/office/officeart/2005/8/layout/cycle5"/>
    <dgm:cxn modelId="{9B73307B-301A-450F-8453-19E0E8AC11F4}" type="presOf" srcId="{1F269B9C-4281-484E-92B5-78ACEEFFCC66}" destId="{016E0DE2-9D8D-4944-A523-59EFC973C96C}" srcOrd="0" destOrd="0" presId="urn:microsoft.com/office/officeart/2005/8/layout/cycle5"/>
    <dgm:cxn modelId="{AC9B4CAD-24BC-4C13-ADC8-0734135289A7}" type="presParOf" srcId="{8F483899-E69D-49E9-AFAD-248DEA394C36}" destId="{A0A3158B-BB6C-4824-86BE-F5DB785E23C3}" srcOrd="16" destOrd="0" presId="urn:microsoft.com/office/officeart/2005/8/layout/cycle5"/>
    <dgm:cxn modelId="{AA7C8C7C-8457-4BB1-8A6E-0F70FDCE1EF7}" type="presParOf" srcId="{8F483899-E69D-49E9-AFAD-248DEA394C36}" destId="{00DC6D90-C99E-41E9-9C70-A09D89C61D36}" srcOrd="17" destOrd="0" presId="urn:microsoft.com/office/officeart/2005/8/layout/cycle5"/>
    <dgm:cxn modelId="{061A2665-ECCD-4166-9C63-D0F2573060E9}" type="presOf" srcId="{2F1302A8-0E4B-4EC7-A2B5-42A811A64AE4}" destId="{00DC6D90-C99E-41E9-9C70-A09D89C61D36}" srcOrd="0" destOrd="0" presId="urn:microsoft.com/office/officeart/2005/8/layout/cycle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8128000" cy="5418455"/>
        <a:chOff x="0" y="0"/>
        <a:chExt cx="8128000" cy="5418455"/>
      </a:xfrm>
    </dsp:grpSpPr>
    <dsp:sp modelId="{F64336A0-5BD4-4828-88F4-EACF259256AA}">
      <dsp:nvSpPr>
        <dsp:cNvPr id="4" name="Right Arrow 3"/>
        <dsp:cNvSpPr/>
      </dsp:nvSpPr>
      <dsp:spPr bwMode="white">
        <a:xfrm>
          <a:off x="3251200" y="0"/>
          <a:ext cx="4876800" cy="2580217"/>
        </a:xfrm>
        <a:prstGeom prst="rightArrow">
          <a:avLst>
            <a:gd name="adj1" fmla="val 75000"/>
            <a:gd name="adj2" fmla="val 50000"/>
          </a:avLst>
        </a:prstGeom>
      </dsp:spPr>
      <dsp:style>
        <a:lnRef idx="2">
          <a:schemeClr val="lt1"/>
        </a:lnRef>
        <a:fillRef idx="1">
          <a:schemeClr val="accent1">
            <a:alpha val="90000"/>
            <a:tint val="40000"/>
          </a:schemeClr>
        </a:fillRef>
        <a:effectRef idx="0">
          <a:scrgbClr r="0" g="0" b="0"/>
        </a:effectRef>
        <a:fontRef idx="minor"/>
      </dsp:style>
      <dsp:txBody>
        <a:bodyPr vert="horz" wrap="square" lIns="16510" tIns="16510" rIns="16510" bIns="16510" anchor="t"/>
        <a:lstStyle>
          <a:lvl1pPr algn="l">
            <a:defRPr sz="2600"/>
          </a:lvl1pPr>
          <a:lvl2pPr marL="228600" indent="-228600" algn="l">
            <a:defRPr sz="2600"/>
          </a:lvl2pPr>
          <a:lvl3pPr marL="457200" indent="-228600" algn="l">
            <a:defRPr sz="2600"/>
          </a:lvl3pPr>
          <a:lvl4pPr marL="685800" indent="-228600" algn="l">
            <a:defRPr sz="2600"/>
          </a:lvl4pPr>
          <a:lvl5pPr marL="914400" indent="-228600" algn="l">
            <a:defRPr sz="2600"/>
          </a:lvl5pPr>
          <a:lvl6pPr marL="1143000" indent="-228600" algn="l">
            <a:defRPr sz="2600"/>
          </a:lvl6pPr>
          <a:lvl7pPr marL="1371600" indent="-228600" algn="l">
            <a:defRPr sz="2600"/>
          </a:lvl7pPr>
          <a:lvl8pPr marL="1600200" indent="-228600" algn="l">
            <a:defRPr sz="2600"/>
          </a:lvl8pPr>
          <a:lvl9pPr marL="1828800" indent="-228600" algn="l">
            <a:defRPr sz="2600"/>
          </a:lvl9pPr>
        </a:lstStyle>
        <a:p>
          <a:pPr lvl="1">
            <a:lnSpc>
              <a:spcPct val="100000"/>
            </a:lnSpc>
            <a:spcBef>
              <a:spcPct val="0"/>
            </a:spcBef>
            <a:spcAft>
              <a:spcPct val="15000"/>
            </a:spcAft>
            <a:buChar char="•"/>
          </a:pPr>
          <a:r>
            <a:rPr lang="en-US">
              <a:solidFill>
                <a:schemeClr val="dk1"/>
              </a:solidFill>
            </a:rPr>
            <a:t>LETAK</a:t>
          </a:r>
          <a:endParaRPr lang="en-US">
            <a:solidFill>
              <a:schemeClr val="dk1"/>
            </a:solidFill>
          </a:endParaRPr>
        </a:p>
        <a:p>
          <a:pPr lvl="1">
            <a:lnSpc>
              <a:spcPct val="100000"/>
            </a:lnSpc>
            <a:spcBef>
              <a:spcPct val="0"/>
            </a:spcBef>
            <a:spcAft>
              <a:spcPct val="15000"/>
            </a:spcAft>
            <a:buChar char="•"/>
          </a:pPr>
          <a:r>
            <a:rPr lang="en-US">
              <a:solidFill>
                <a:schemeClr val="dk1"/>
              </a:solidFill>
            </a:rPr>
            <a:t>BATAS TANAH</a:t>
          </a:r>
          <a:endParaRPr lang="en-US">
            <a:solidFill>
              <a:schemeClr val="dk1"/>
            </a:solidFill>
          </a:endParaRPr>
        </a:p>
        <a:p>
          <a:pPr lvl="1">
            <a:lnSpc>
              <a:spcPct val="100000"/>
            </a:lnSpc>
            <a:spcBef>
              <a:spcPct val="0"/>
            </a:spcBef>
            <a:spcAft>
              <a:spcPct val="15000"/>
            </a:spcAft>
            <a:buChar char="•"/>
          </a:pPr>
          <a:r>
            <a:rPr lang="en-US">
              <a:solidFill>
                <a:schemeClr val="dk1"/>
              </a:solidFill>
            </a:rPr>
            <a:t>LUAS BIDANG</a:t>
          </a:r>
          <a:endParaRPr lang="en-US">
            <a:solidFill>
              <a:schemeClr val="dk1"/>
            </a:solidFill>
          </a:endParaRPr>
        </a:p>
        <a:p>
          <a:pPr lvl="1">
            <a:lnSpc>
              <a:spcPct val="100000"/>
            </a:lnSpc>
            <a:spcBef>
              <a:spcPct val="0"/>
            </a:spcBef>
            <a:spcAft>
              <a:spcPct val="15000"/>
            </a:spcAft>
            <a:buChar char="•"/>
          </a:pPr>
          <a:r>
            <a:rPr lang="en-US">
              <a:solidFill>
                <a:schemeClr val="dk1"/>
              </a:solidFill>
            </a:rPr>
            <a:t>KETERANGAN BANGUNAN</a:t>
          </a:r>
          <a:endParaRPr lang="en-US">
            <a:solidFill>
              <a:schemeClr val="dk1"/>
            </a:solidFill>
          </a:endParaRPr>
        </a:p>
      </dsp:txBody>
      <dsp:txXfrm>
        <a:off x="3251200" y="0"/>
        <a:ext cx="4876800" cy="2580217"/>
      </dsp:txXfrm>
    </dsp:sp>
    <dsp:sp modelId="{3E5C28D6-E517-43C8-8FB4-28F9D62E9CD5}">
      <dsp:nvSpPr>
        <dsp:cNvPr id="3" name="Rounded Rectangle 2"/>
        <dsp:cNvSpPr/>
      </dsp:nvSpPr>
      <dsp:spPr bwMode="white">
        <a:xfrm>
          <a:off x="0" y="0"/>
          <a:ext cx="3251200" cy="2580217"/>
        </a:xfrm>
        <a:prstGeom prst="roundRect">
          <a:avLst/>
        </a:prstGeom>
      </dsp:spPr>
      <dsp:style>
        <a:lnRef idx="2">
          <a:schemeClr val="lt1"/>
        </a:lnRef>
        <a:fillRef idx="1">
          <a:schemeClr val="accent1">
            <a:alpha val="90000"/>
            <a:hueOff val="0"/>
            <a:satOff val="0"/>
            <a:lumOff val="0"/>
            <a:alpha val="90196"/>
          </a:schemeClr>
        </a:fillRef>
        <a:effectRef idx="0">
          <a:scrgbClr r="0" g="0" b="0"/>
        </a:effectRef>
        <a:fontRef idx="minor">
          <a:schemeClr val="lt1"/>
        </a:fontRef>
      </dsp:style>
      <dsp:txBody>
        <a:bodyPr vert="horz" wrap="square" lIns="121920" tIns="60960" rIns="121920" bIns="60960" anchor="ctr"/>
        <a:lstStyle>
          <a:lvl1pPr algn="ctr">
            <a:defRPr sz="3200"/>
          </a:lvl1pPr>
          <a:lvl2pPr marL="228600" indent="-228600" algn="ctr">
            <a:defRPr sz="2400"/>
          </a:lvl2pPr>
          <a:lvl3pPr marL="457200" indent="-228600" algn="ctr">
            <a:defRPr sz="2400"/>
          </a:lvl3pPr>
          <a:lvl4pPr marL="685800" indent="-228600" algn="ctr">
            <a:defRPr sz="2400"/>
          </a:lvl4pPr>
          <a:lvl5pPr marL="914400" indent="-228600" algn="ctr">
            <a:defRPr sz="2400"/>
          </a:lvl5pPr>
          <a:lvl6pPr marL="1143000" indent="-228600" algn="ctr">
            <a:defRPr sz="2400"/>
          </a:lvl6pPr>
          <a:lvl7pPr marL="1371600" indent="-228600" algn="ctr">
            <a:defRPr sz="2400"/>
          </a:lvl7pPr>
          <a:lvl8pPr marL="1600200" indent="-228600" algn="ctr">
            <a:defRPr sz="2400"/>
          </a:lvl8pPr>
          <a:lvl9pPr marL="1828800" indent="-228600" algn="ctr">
            <a:defRPr sz="2400"/>
          </a:lvl9pPr>
        </a:lstStyle>
        <a:p>
          <a:pPr lvl="0">
            <a:lnSpc>
              <a:spcPct val="100000"/>
            </a:lnSpc>
            <a:spcBef>
              <a:spcPct val="0"/>
            </a:spcBef>
            <a:spcAft>
              <a:spcPct val="35000"/>
            </a:spcAft>
          </a:pPr>
          <a:r>
            <a:rPr lang="en-US"/>
            <a:t>PEMELIHARAAN DATA FISIK</a:t>
          </a:r>
          <a:endParaRPr lang="en-US"/>
        </a:p>
      </dsp:txBody>
      <dsp:txXfrm>
        <a:off x="0" y="0"/>
        <a:ext cx="3251200" cy="2580217"/>
      </dsp:txXfrm>
    </dsp:sp>
    <dsp:sp modelId="{D74634E7-CFBB-41DF-86D8-912CF6A570D6}">
      <dsp:nvSpPr>
        <dsp:cNvPr id="6" name="Right Arrow 5"/>
        <dsp:cNvSpPr/>
      </dsp:nvSpPr>
      <dsp:spPr bwMode="white">
        <a:xfrm>
          <a:off x="3251200" y="2838238"/>
          <a:ext cx="4876800" cy="2580217"/>
        </a:xfrm>
        <a:prstGeom prst="rightArrow">
          <a:avLst>
            <a:gd name="adj1" fmla="val 75000"/>
            <a:gd name="adj2" fmla="val 50000"/>
          </a:avLst>
        </a:prstGeom>
      </dsp:spPr>
      <dsp:style>
        <a:lnRef idx="2">
          <a:schemeClr val="lt1"/>
        </a:lnRef>
        <a:fillRef idx="1">
          <a:schemeClr val="accent1">
            <a:alpha val="90000"/>
            <a:tint val="40000"/>
          </a:schemeClr>
        </a:fillRef>
        <a:effectRef idx="0">
          <a:scrgbClr r="0" g="0" b="0"/>
        </a:effectRef>
        <a:fontRef idx="minor"/>
      </dsp:style>
      <dsp:txBody>
        <a:bodyPr vert="horz" wrap="square" lIns="16510" tIns="16510" rIns="16510" bIns="16510" anchor="t"/>
        <a:lstStyle>
          <a:lvl1pPr algn="l">
            <a:defRPr sz="2600"/>
          </a:lvl1pPr>
          <a:lvl2pPr marL="228600" indent="-228600" algn="l">
            <a:defRPr sz="2600"/>
          </a:lvl2pPr>
          <a:lvl3pPr marL="457200" indent="-228600" algn="l">
            <a:defRPr sz="2600"/>
          </a:lvl3pPr>
          <a:lvl4pPr marL="685800" indent="-228600" algn="l">
            <a:defRPr sz="2600"/>
          </a:lvl4pPr>
          <a:lvl5pPr marL="914400" indent="-228600" algn="l">
            <a:defRPr sz="2600"/>
          </a:lvl5pPr>
          <a:lvl6pPr marL="1143000" indent="-228600" algn="l">
            <a:defRPr sz="2600"/>
          </a:lvl6pPr>
          <a:lvl7pPr marL="1371600" indent="-228600" algn="l">
            <a:defRPr sz="2600"/>
          </a:lvl7pPr>
          <a:lvl8pPr marL="1600200" indent="-228600" algn="l">
            <a:defRPr sz="2600"/>
          </a:lvl8pPr>
          <a:lvl9pPr marL="1828800" indent="-228600" algn="l">
            <a:defRPr sz="2600"/>
          </a:lvl9pPr>
        </a:lstStyle>
        <a:p>
          <a:pPr lvl="1">
            <a:lnSpc>
              <a:spcPct val="100000"/>
            </a:lnSpc>
            <a:spcBef>
              <a:spcPct val="0"/>
            </a:spcBef>
            <a:spcAft>
              <a:spcPct val="15000"/>
            </a:spcAft>
            <a:buChar char="•"/>
          </a:pPr>
          <a:r>
            <a:rPr lang="en-US">
              <a:solidFill>
                <a:schemeClr val="dk1"/>
              </a:solidFill>
            </a:rPr>
            <a:t>STATUS HUKUM</a:t>
          </a:r>
          <a:endParaRPr lang="en-US">
            <a:solidFill>
              <a:schemeClr val="dk1"/>
            </a:solidFill>
          </a:endParaRPr>
        </a:p>
        <a:p>
          <a:pPr lvl="1">
            <a:lnSpc>
              <a:spcPct val="100000"/>
            </a:lnSpc>
            <a:spcBef>
              <a:spcPct val="0"/>
            </a:spcBef>
            <a:spcAft>
              <a:spcPct val="15000"/>
            </a:spcAft>
            <a:buChar char="•"/>
          </a:pPr>
          <a:r>
            <a:rPr lang="en-US">
              <a:solidFill>
                <a:schemeClr val="dk1"/>
              </a:solidFill>
            </a:rPr>
            <a:t>STATUS KEPEMILIKAN</a:t>
          </a:r>
          <a:endParaRPr lang="en-US">
            <a:solidFill>
              <a:schemeClr val="dk1"/>
            </a:solidFill>
          </a:endParaRPr>
        </a:p>
        <a:p>
          <a:pPr lvl="1">
            <a:lnSpc>
              <a:spcPct val="100000"/>
            </a:lnSpc>
            <a:spcBef>
              <a:spcPct val="0"/>
            </a:spcBef>
            <a:spcAft>
              <a:spcPct val="15000"/>
            </a:spcAft>
            <a:buChar char="•"/>
          </a:pPr>
          <a:r>
            <a:rPr lang="en-US">
              <a:solidFill>
                <a:schemeClr val="dk1"/>
              </a:solidFill>
            </a:rPr>
            <a:t>STATUS HAK</a:t>
          </a:r>
          <a:endParaRPr lang="en-US">
            <a:solidFill>
              <a:schemeClr val="dk1"/>
            </a:solidFill>
          </a:endParaRPr>
        </a:p>
      </dsp:txBody>
      <dsp:txXfrm>
        <a:off x="3251200" y="2838238"/>
        <a:ext cx="4876800" cy="2580217"/>
      </dsp:txXfrm>
    </dsp:sp>
    <dsp:sp modelId="{5374CFFA-4AFA-4C8B-A17E-2A83A494C838}">
      <dsp:nvSpPr>
        <dsp:cNvPr id="5" name="Rounded Rectangle 4"/>
        <dsp:cNvSpPr/>
      </dsp:nvSpPr>
      <dsp:spPr bwMode="white">
        <a:xfrm>
          <a:off x="0" y="2838238"/>
          <a:ext cx="3251200" cy="2580217"/>
        </a:xfrm>
        <a:prstGeom prst="roundRect">
          <a:avLst/>
        </a:prstGeom>
      </dsp:spPr>
      <dsp:style>
        <a:lnRef idx="2">
          <a:schemeClr val="lt1"/>
        </a:lnRef>
        <a:fillRef idx="1">
          <a:schemeClr val="accent1">
            <a:alpha val="90000"/>
            <a:hueOff val="0"/>
            <a:satOff val="0"/>
            <a:lumOff val="0"/>
            <a:alpha val="50196"/>
          </a:schemeClr>
        </a:fillRef>
        <a:effectRef idx="0">
          <a:scrgbClr r="0" g="0" b="0"/>
        </a:effectRef>
        <a:fontRef idx="minor">
          <a:schemeClr val="lt1"/>
        </a:fontRef>
      </dsp:style>
      <dsp:txBody>
        <a:bodyPr vert="horz" wrap="square" lIns="121920" tIns="60960" rIns="121920" bIns="60960" anchor="ctr"/>
        <a:lstStyle>
          <a:lvl1pPr algn="ctr">
            <a:defRPr sz="3200"/>
          </a:lvl1pPr>
          <a:lvl2pPr marL="228600" indent="-228600" algn="ctr">
            <a:defRPr sz="2400"/>
          </a:lvl2pPr>
          <a:lvl3pPr marL="457200" indent="-228600" algn="ctr">
            <a:defRPr sz="2400"/>
          </a:lvl3pPr>
          <a:lvl4pPr marL="685800" indent="-228600" algn="ctr">
            <a:defRPr sz="2400"/>
          </a:lvl4pPr>
          <a:lvl5pPr marL="914400" indent="-228600" algn="ctr">
            <a:defRPr sz="2400"/>
          </a:lvl5pPr>
          <a:lvl6pPr marL="1143000" indent="-228600" algn="ctr">
            <a:defRPr sz="2400"/>
          </a:lvl6pPr>
          <a:lvl7pPr marL="1371600" indent="-228600" algn="ctr">
            <a:defRPr sz="2400"/>
          </a:lvl7pPr>
          <a:lvl8pPr marL="1600200" indent="-228600" algn="ctr">
            <a:defRPr sz="2400"/>
          </a:lvl8pPr>
          <a:lvl9pPr marL="1828800" indent="-228600" algn="ctr">
            <a:defRPr sz="2400"/>
          </a:lvl9pPr>
        </a:lstStyle>
        <a:p>
          <a:pPr lvl="0">
            <a:lnSpc>
              <a:spcPct val="100000"/>
            </a:lnSpc>
            <a:spcBef>
              <a:spcPct val="0"/>
            </a:spcBef>
            <a:spcAft>
              <a:spcPct val="35000"/>
            </a:spcAft>
          </a:pPr>
          <a:r>
            <a:rPr lang="en-US"/>
            <a:t>PEMELIHARAAN DATA YURIDIS</a:t>
          </a:r>
          <a:endParaRPr lang="en-US"/>
        </a:p>
      </dsp:txBody>
      <dsp:txXfrm>
        <a:off x="0" y="2838238"/>
        <a:ext cx="3251200" cy="2580217"/>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8128000" cy="5418455"/>
        <a:chOff x="0" y="0"/>
        <a:chExt cx="8128000" cy="5418455"/>
      </a:xfrm>
    </dsp:grpSpPr>
    <dsp:sp modelId="{0C7D36D6-1AA8-4919-A9DE-300F574FC64F}">
      <dsp:nvSpPr>
        <dsp:cNvPr id="3" name="Rounded Rectangle 2"/>
        <dsp:cNvSpPr/>
      </dsp:nvSpPr>
      <dsp:spPr bwMode="white">
        <a:xfrm>
          <a:off x="3333662" y="0"/>
          <a:ext cx="1460675" cy="949439"/>
        </a:xfrm>
        <a:prstGeom prst="roundRect">
          <a:avLst/>
        </a:prstGeom>
      </dsp:spPr>
      <dsp:style>
        <a:lnRef idx="2">
          <a:schemeClr val="lt1"/>
        </a:lnRef>
        <a:fillRef idx="1">
          <a:schemeClr val="accent1">
            <a:alpha val="90000"/>
            <a:hueOff val="0"/>
            <a:satOff val="0"/>
            <a:lumOff val="0"/>
            <a:alpha val="90196"/>
          </a:schemeClr>
        </a:fillRef>
        <a:effectRef idx="0">
          <a:scrgbClr r="0" g="0" b="0"/>
        </a:effectRef>
        <a:fontRef idx="minor">
          <a:schemeClr val="lt1"/>
        </a:fontRef>
      </dsp:style>
      <dsp:txBody>
        <a:bodyPr vert="horz" wrap="square" lIns="57150" tIns="57150" rIns="57150" bIns="57150" anchor="ctr"/>
        <a:lstStyle>
          <a:lvl1pPr algn="ctr">
            <a:defRPr sz="22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en-US" sz="1500" b="1"/>
            <a:t>PENDAFTARAN TANAH</a:t>
          </a:r>
          <a:endParaRPr lang="en-US" sz="1500" b="1"/>
        </a:p>
      </dsp:txBody>
      <dsp:txXfrm>
        <a:off x="3333662" y="0"/>
        <a:ext cx="1460675" cy="949439"/>
      </dsp:txXfrm>
    </dsp:sp>
    <dsp:sp modelId="{B26405B1-C8B6-441C-A596-CEB708F554F8}">
      <dsp:nvSpPr>
        <dsp:cNvPr id="4" name="Arc 3"/>
        <dsp:cNvSpPr/>
      </dsp:nvSpPr>
      <dsp:spPr bwMode="white">
        <a:xfrm>
          <a:off x="1829492" y="474719"/>
          <a:ext cx="4469016" cy="4469016"/>
        </a:xfrm>
        <a:prstGeom prst="arc">
          <a:avLst>
            <a:gd name="adj1" fmla="val 17650499"/>
            <a:gd name="adj2" fmla="val 18568070"/>
          </a:avLst>
        </a:prstGeom>
        <a:ln>
          <a:tailEnd type="arrow" w="lg" len="med"/>
        </a:ln>
      </dsp:spPr>
      <dsp:style>
        <a:lnRef idx="1">
          <a:schemeClr val="accent1">
            <a:shade val="90000"/>
            <a:hueOff val="0"/>
            <a:satOff val="0"/>
            <a:lumOff val="0"/>
            <a:alpha val="100000"/>
          </a:schemeClr>
        </a:lnRef>
        <a:fillRef idx="0">
          <a:schemeClr val="accent1">
            <a:shade val="90000"/>
            <a:hueOff val="0"/>
            <a:satOff val="0"/>
            <a:lumOff val="0"/>
            <a:alpha val="100000"/>
          </a:schemeClr>
        </a:fillRef>
        <a:effectRef idx="0">
          <a:scrgbClr r="0" g="0" b="0"/>
        </a:effectRef>
        <a:fontRef idx="minor"/>
      </dsp:style>
      <dsp:txXfrm>
        <a:off x="1829492" y="474719"/>
        <a:ext cx="4469016" cy="4469016"/>
      </dsp:txXfrm>
    </dsp:sp>
    <dsp:sp modelId="{0901F604-F9EC-4D76-A6ED-BA32352C5A98}">
      <dsp:nvSpPr>
        <dsp:cNvPr id="5" name="Rounded Rectangle 4"/>
        <dsp:cNvSpPr/>
      </dsp:nvSpPr>
      <dsp:spPr bwMode="white">
        <a:xfrm>
          <a:off x="5268803" y="1117254"/>
          <a:ext cx="1460675" cy="949439"/>
        </a:xfrm>
        <a:prstGeom prst="roundRect">
          <a:avLst/>
        </a:prstGeom>
      </dsp:spPr>
      <dsp:style>
        <a:lnRef idx="2">
          <a:schemeClr val="lt1"/>
        </a:lnRef>
        <a:fillRef idx="1">
          <a:schemeClr val="accent1">
            <a:alpha val="90000"/>
            <a:hueOff val="0"/>
            <a:satOff val="0"/>
            <a:lumOff val="0"/>
            <a:alpha val="82196"/>
          </a:schemeClr>
        </a:fillRef>
        <a:effectRef idx="0">
          <a:scrgbClr r="0" g="0" b="0"/>
        </a:effectRef>
        <a:fontRef idx="minor">
          <a:schemeClr val="lt1"/>
        </a:fontRef>
      </dsp:style>
      <dsp:txBody>
        <a:bodyPr vert="horz" wrap="square" lIns="76200" tIns="76200" rIns="76200" bIns="76200" anchor="ctr"/>
        <a:lstStyle>
          <a:lvl1pPr algn="ctr">
            <a:defRPr sz="22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en-US" sz="2000" b="1"/>
            <a:t>PASAL 19 UUPA</a:t>
          </a:r>
          <a:endParaRPr lang="en-US" sz="2000" b="1"/>
        </a:p>
      </dsp:txBody>
      <dsp:txXfrm>
        <a:off x="5268803" y="1117254"/>
        <a:ext cx="1460675" cy="949439"/>
      </dsp:txXfrm>
    </dsp:sp>
    <dsp:sp modelId="{5B35789F-BCCE-4841-A4C6-2EA3CF032314}">
      <dsp:nvSpPr>
        <dsp:cNvPr id="6" name="Arc 5"/>
        <dsp:cNvSpPr/>
      </dsp:nvSpPr>
      <dsp:spPr bwMode="white">
        <a:xfrm>
          <a:off x="1829492" y="474719"/>
          <a:ext cx="4469016" cy="4469016"/>
        </a:xfrm>
        <a:prstGeom prst="arc">
          <a:avLst>
            <a:gd name="adj1" fmla="val 20998390"/>
            <a:gd name="adj2" fmla="val 601609"/>
          </a:avLst>
        </a:prstGeom>
        <a:ln>
          <a:tailEnd type="arrow" w="lg" len="med"/>
        </a:ln>
      </dsp:spPr>
      <dsp:style>
        <a:lnRef idx="1">
          <a:schemeClr val="accent1">
            <a:shade val="90000"/>
            <a:hueOff val="72000"/>
            <a:satOff val="-1411"/>
            <a:lumOff val="6431"/>
            <a:alpha val="100000"/>
          </a:schemeClr>
        </a:lnRef>
        <a:fillRef idx="0">
          <a:schemeClr val="accent1">
            <a:shade val="90000"/>
            <a:hueOff val="72000"/>
            <a:satOff val="-1411"/>
            <a:lumOff val="6431"/>
            <a:alpha val="100000"/>
          </a:schemeClr>
        </a:fillRef>
        <a:effectRef idx="0">
          <a:scrgbClr r="0" g="0" b="0"/>
        </a:effectRef>
        <a:fontRef idx="minor"/>
      </dsp:style>
      <dsp:txXfrm>
        <a:off x="1829492" y="474719"/>
        <a:ext cx="4469016" cy="4469016"/>
      </dsp:txXfrm>
    </dsp:sp>
    <dsp:sp modelId="{9FF9719A-5B20-43F5-A219-1ADBC30214AD}">
      <dsp:nvSpPr>
        <dsp:cNvPr id="7" name="Rounded Rectangle 6"/>
        <dsp:cNvSpPr/>
      </dsp:nvSpPr>
      <dsp:spPr bwMode="white">
        <a:xfrm>
          <a:off x="5268803" y="3351762"/>
          <a:ext cx="1460675" cy="949439"/>
        </a:xfrm>
        <a:prstGeom prst="roundRect">
          <a:avLst/>
        </a:prstGeom>
      </dsp:spPr>
      <dsp:style>
        <a:lnRef idx="2">
          <a:schemeClr val="lt1"/>
        </a:lnRef>
        <a:fillRef idx="1">
          <a:schemeClr val="accent1">
            <a:alpha val="90000"/>
            <a:hueOff val="0"/>
            <a:satOff val="0"/>
            <a:lumOff val="0"/>
            <a:alpha val="74196"/>
          </a:schemeClr>
        </a:fillRef>
        <a:effectRef idx="0">
          <a:scrgbClr r="0" g="0" b="0"/>
        </a:effectRef>
        <a:fontRef idx="minor">
          <a:schemeClr val="lt1"/>
        </a:fontRef>
      </dsp:style>
      <dsp:txBody>
        <a:bodyPr vert="horz" wrap="square" lIns="60960" tIns="60960" rIns="60960" bIns="60960" anchor="ctr"/>
        <a:lstStyle>
          <a:lvl1pPr algn="ctr">
            <a:defRPr sz="22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en-US" sz="1600" b="1"/>
            <a:t>PASAL 23 UUPA</a:t>
          </a:r>
          <a:endParaRPr lang="en-US" sz="1600" b="1"/>
        </a:p>
      </dsp:txBody>
      <dsp:txXfrm>
        <a:off x="5268803" y="3351762"/>
        <a:ext cx="1460675" cy="949439"/>
      </dsp:txXfrm>
    </dsp:sp>
    <dsp:sp modelId="{E94B8C4B-C366-48BF-8697-8C04F1C25124}">
      <dsp:nvSpPr>
        <dsp:cNvPr id="8" name="Arc 7"/>
        <dsp:cNvSpPr/>
      </dsp:nvSpPr>
      <dsp:spPr bwMode="white">
        <a:xfrm>
          <a:off x="1829492" y="474719"/>
          <a:ext cx="4469016" cy="4469016"/>
        </a:xfrm>
        <a:prstGeom prst="arc">
          <a:avLst>
            <a:gd name="adj1" fmla="val 3031929"/>
            <a:gd name="adj2" fmla="val 3949500"/>
          </a:avLst>
        </a:prstGeom>
        <a:ln>
          <a:tailEnd type="arrow" w="lg" len="med"/>
        </a:ln>
      </dsp:spPr>
      <dsp:style>
        <a:lnRef idx="1">
          <a:schemeClr val="accent1">
            <a:shade val="90000"/>
            <a:hueOff val="144000"/>
            <a:satOff val="-2823"/>
            <a:lumOff val="12863"/>
            <a:alpha val="100000"/>
          </a:schemeClr>
        </a:lnRef>
        <a:fillRef idx="0">
          <a:schemeClr val="accent1">
            <a:shade val="90000"/>
            <a:hueOff val="144000"/>
            <a:satOff val="-2823"/>
            <a:lumOff val="12863"/>
            <a:alpha val="100000"/>
          </a:schemeClr>
        </a:fillRef>
        <a:effectRef idx="0">
          <a:scrgbClr r="0" g="0" b="0"/>
        </a:effectRef>
        <a:fontRef idx="minor"/>
      </dsp:style>
      <dsp:txXfrm>
        <a:off x="1829492" y="474719"/>
        <a:ext cx="4469016" cy="4469016"/>
      </dsp:txXfrm>
    </dsp:sp>
    <dsp:sp modelId="{D3EADAB4-143F-49B5-8573-A79F4FA79E2C}">
      <dsp:nvSpPr>
        <dsp:cNvPr id="9" name="Rounded Rectangle 8"/>
        <dsp:cNvSpPr/>
      </dsp:nvSpPr>
      <dsp:spPr bwMode="white">
        <a:xfrm>
          <a:off x="3333662" y="4469016"/>
          <a:ext cx="1460675" cy="949439"/>
        </a:xfrm>
        <a:prstGeom prst="roundRect">
          <a:avLst/>
        </a:prstGeom>
      </dsp:spPr>
      <dsp:style>
        <a:lnRef idx="2">
          <a:schemeClr val="lt1"/>
        </a:lnRef>
        <a:fillRef idx="1">
          <a:schemeClr val="accent1">
            <a:alpha val="90000"/>
            <a:hueOff val="0"/>
            <a:satOff val="0"/>
            <a:lumOff val="0"/>
            <a:alpha val="66196"/>
          </a:schemeClr>
        </a:fillRef>
        <a:effectRef idx="0">
          <a:scrgbClr r="0" g="0" b="0"/>
        </a:effectRef>
        <a:fontRef idx="minor">
          <a:schemeClr val="lt1"/>
        </a:fontRef>
      </dsp:style>
      <dsp:txBody>
        <a:bodyPr vert="horz" wrap="square" lIns="76200" tIns="76200" rIns="76200" bIns="76200" anchor="ctr"/>
        <a:lstStyle>
          <a:lvl1pPr algn="ctr">
            <a:defRPr sz="22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en-US" sz="2000" b="1"/>
            <a:t>PASAL 32 UUPA</a:t>
          </a:r>
          <a:endParaRPr lang="en-US" sz="2000" b="1"/>
        </a:p>
      </dsp:txBody>
      <dsp:txXfrm>
        <a:off x="3333662" y="4469016"/>
        <a:ext cx="1460675" cy="949439"/>
      </dsp:txXfrm>
    </dsp:sp>
    <dsp:sp modelId="{D2FB9AAA-02FE-4314-A268-2F3D8E512C5C}">
      <dsp:nvSpPr>
        <dsp:cNvPr id="10" name="Arc 9"/>
        <dsp:cNvSpPr/>
      </dsp:nvSpPr>
      <dsp:spPr bwMode="white">
        <a:xfrm>
          <a:off x="1829492" y="474719"/>
          <a:ext cx="4469016" cy="4469016"/>
        </a:xfrm>
        <a:prstGeom prst="arc">
          <a:avLst>
            <a:gd name="adj1" fmla="val 6850499"/>
            <a:gd name="adj2" fmla="val 7768070"/>
          </a:avLst>
        </a:prstGeom>
        <a:ln>
          <a:tailEnd type="arrow" w="lg" len="med"/>
        </a:ln>
      </dsp:spPr>
      <dsp:style>
        <a:lnRef idx="1">
          <a:schemeClr val="accent1">
            <a:shade val="90000"/>
            <a:hueOff val="215999"/>
            <a:satOff val="-4234"/>
            <a:lumOff val="19294"/>
            <a:alpha val="100000"/>
          </a:schemeClr>
        </a:lnRef>
        <a:fillRef idx="0">
          <a:schemeClr val="accent1">
            <a:shade val="90000"/>
            <a:hueOff val="215999"/>
            <a:satOff val="-4234"/>
            <a:lumOff val="19294"/>
            <a:alpha val="100000"/>
          </a:schemeClr>
        </a:fillRef>
        <a:effectRef idx="0">
          <a:scrgbClr r="0" g="0" b="0"/>
        </a:effectRef>
        <a:fontRef idx="minor"/>
      </dsp:style>
      <dsp:txXfrm>
        <a:off x="1829492" y="474719"/>
        <a:ext cx="4469016" cy="4469016"/>
      </dsp:txXfrm>
    </dsp:sp>
    <dsp:sp modelId="{1BF2D754-8785-43BB-B33B-E8E13EA73F30}">
      <dsp:nvSpPr>
        <dsp:cNvPr id="11" name="Rounded Rectangle 10"/>
        <dsp:cNvSpPr/>
      </dsp:nvSpPr>
      <dsp:spPr bwMode="white">
        <a:xfrm>
          <a:off x="1398522" y="3351762"/>
          <a:ext cx="1460675" cy="949439"/>
        </a:xfrm>
        <a:prstGeom prst="roundRect">
          <a:avLst/>
        </a:prstGeom>
      </dsp:spPr>
      <dsp:style>
        <a:lnRef idx="2">
          <a:schemeClr val="lt1"/>
        </a:lnRef>
        <a:fillRef idx="1">
          <a:schemeClr val="accent1">
            <a:alpha val="90000"/>
            <a:hueOff val="0"/>
            <a:satOff val="0"/>
            <a:lumOff val="0"/>
            <a:alpha val="58196"/>
          </a:schemeClr>
        </a:fillRef>
        <a:effectRef idx="0">
          <a:scrgbClr r="0" g="0" b="0"/>
        </a:effectRef>
        <a:fontRef idx="minor">
          <a:schemeClr val="lt1"/>
        </a:fontRef>
      </dsp:style>
      <dsp:txBody>
        <a:bodyPr vert="horz" wrap="square" lIns="83820" tIns="83820" rIns="83820" bIns="83820" anchor="ctr"/>
        <a:lstStyle>
          <a:lvl1pPr algn="ctr">
            <a:defRPr sz="22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en-US"/>
            <a:t>PASAL 38 UUPA</a:t>
          </a:r>
          <a:endParaRPr lang="en-US"/>
        </a:p>
      </dsp:txBody>
      <dsp:txXfrm>
        <a:off x="1398522" y="3351762"/>
        <a:ext cx="1460675" cy="949439"/>
      </dsp:txXfrm>
    </dsp:sp>
    <dsp:sp modelId="{45BBA764-932B-4A31-9891-7437D938FD2C}">
      <dsp:nvSpPr>
        <dsp:cNvPr id="12" name="Arc 11"/>
        <dsp:cNvSpPr/>
      </dsp:nvSpPr>
      <dsp:spPr bwMode="white">
        <a:xfrm>
          <a:off x="1829492" y="474719"/>
          <a:ext cx="4469016" cy="4469016"/>
        </a:xfrm>
        <a:prstGeom prst="arc">
          <a:avLst>
            <a:gd name="adj1" fmla="val 10198390"/>
            <a:gd name="adj2" fmla="val 11401609"/>
          </a:avLst>
        </a:prstGeom>
        <a:ln>
          <a:tailEnd type="arrow" w="lg" len="med"/>
        </a:ln>
      </dsp:spPr>
      <dsp:style>
        <a:lnRef idx="1">
          <a:schemeClr val="accent1">
            <a:shade val="90000"/>
            <a:hueOff val="288000"/>
            <a:satOff val="-5646"/>
            <a:lumOff val="25725"/>
            <a:alpha val="100000"/>
          </a:schemeClr>
        </a:lnRef>
        <a:fillRef idx="0">
          <a:schemeClr val="accent1">
            <a:shade val="90000"/>
            <a:hueOff val="288000"/>
            <a:satOff val="-5646"/>
            <a:lumOff val="25725"/>
            <a:alpha val="100000"/>
          </a:schemeClr>
        </a:fillRef>
        <a:effectRef idx="0">
          <a:scrgbClr r="0" g="0" b="0"/>
        </a:effectRef>
        <a:fontRef idx="minor"/>
      </dsp:style>
      <dsp:txXfrm>
        <a:off x="1829492" y="474719"/>
        <a:ext cx="4469016" cy="4469016"/>
      </dsp:txXfrm>
    </dsp:sp>
    <dsp:sp modelId="{016E0DE2-9D8D-4944-A523-59EFC973C96C}">
      <dsp:nvSpPr>
        <dsp:cNvPr id="13" name="Rounded Rectangle 12"/>
        <dsp:cNvSpPr/>
      </dsp:nvSpPr>
      <dsp:spPr bwMode="white">
        <a:xfrm>
          <a:off x="1398522" y="1117254"/>
          <a:ext cx="1460675" cy="949439"/>
        </a:xfrm>
        <a:prstGeom prst="roundRect">
          <a:avLst/>
        </a:prstGeom>
      </dsp:spPr>
      <dsp:style>
        <a:lnRef idx="2">
          <a:schemeClr val="lt1"/>
        </a:lnRef>
        <a:fillRef idx="1">
          <a:schemeClr val="accent1">
            <a:alpha val="90000"/>
            <a:hueOff val="0"/>
            <a:satOff val="0"/>
            <a:lumOff val="0"/>
            <a:alpha val="50196"/>
          </a:schemeClr>
        </a:fillRef>
        <a:effectRef idx="0">
          <a:scrgbClr r="0" g="0" b="0"/>
        </a:effectRef>
        <a:fontRef idx="minor">
          <a:schemeClr val="lt1"/>
        </a:fontRef>
      </dsp:style>
      <dsp:txBody>
        <a:bodyPr vert="horz" wrap="square" lIns="76200" tIns="76200" rIns="76200" bIns="76200" anchor="ctr"/>
        <a:lstStyle>
          <a:lvl1pPr algn="ctr">
            <a:defRPr sz="2200"/>
          </a:lvl1pPr>
          <a:lvl2pPr marL="171450" indent="-171450" algn="ctr">
            <a:defRPr sz="1700"/>
          </a:lvl2pPr>
          <a:lvl3pPr marL="342900" indent="-171450" algn="ctr">
            <a:defRPr sz="1700"/>
          </a:lvl3pPr>
          <a:lvl4pPr marL="514350" indent="-171450" algn="ctr">
            <a:defRPr sz="1700"/>
          </a:lvl4pPr>
          <a:lvl5pPr marL="685800" indent="-171450" algn="ctr">
            <a:defRPr sz="1700"/>
          </a:lvl5pPr>
          <a:lvl6pPr marL="857250" indent="-171450" algn="ctr">
            <a:defRPr sz="1700"/>
          </a:lvl6pPr>
          <a:lvl7pPr marL="1028700" indent="-171450" algn="ctr">
            <a:defRPr sz="1700"/>
          </a:lvl7pPr>
          <a:lvl8pPr marL="1200150" indent="-171450" algn="ctr">
            <a:defRPr sz="1700"/>
          </a:lvl8pPr>
          <a:lvl9pPr marL="1371600" indent="-171450" algn="ctr">
            <a:defRPr sz="1700"/>
          </a:lvl9pPr>
        </a:lstStyle>
        <a:p>
          <a:pPr lvl="0">
            <a:lnSpc>
              <a:spcPct val="100000"/>
            </a:lnSpc>
            <a:spcBef>
              <a:spcPct val="0"/>
            </a:spcBef>
            <a:spcAft>
              <a:spcPct val="35000"/>
            </a:spcAft>
          </a:pPr>
          <a:r>
            <a:rPr lang="en-US" sz="2000" b="1"/>
            <a:t>PP PENDAFTARAN TANAH</a:t>
          </a:r>
          <a:endParaRPr lang="en-US" sz="2000" b="1"/>
        </a:p>
      </dsp:txBody>
      <dsp:txXfrm>
        <a:off x="1398522" y="1117254"/>
        <a:ext cx="1460675" cy="949439"/>
      </dsp:txXfrm>
    </dsp:sp>
    <dsp:sp modelId="{00DC6D90-C99E-41E9-9C70-A09D89C61D36}">
      <dsp:nvSpPr>
        <dsp:cNvPr id="14" name="Arc 13"/>
        <dsp:cNvSpPr/>
      </dsp:nvSpPr>
      <dsp:spPr bwMode="white">
        <a:xfrm>
          <a:off x="1829492" y="474719"/>
          <a:ext cx="4469016" cy="4469016"/>
        </a:xfrm>
        <a:prstGeom prst="arc">
          <a:avLst>
            <a:gd name="adj1" fmla="val 13831929"/>
            <a:gd name="adj2" fmla="val 14749500"/>
          </a:avLst>
        </a:prstGeom>
        <a:ln>
          <a:tailEnd type="arrow" w="lg" len="med"/>
        </a:ln>
      </dsp:spPr>
      <dsp:style>
        <a:lnRef idx="1">
          <a:schemeClr val="accent1">
            <a:shade val="90000"/>
            <a:hueOff val="360000"/>
            <a:satOff val="-7058"/>
            <a:lumOff val="32157"/>
            <a:alpha val="100000"/>
          </a:schemeClr>
        </a:lnRef>
        <a:fillRef idx="0">
          <a:schemeClr val="accent1">
            <a:shade val="90000"/>
            <a:hueOff val="360000"/>
            <a:satOff val="-7058"/>
            <a:lumOff val="32157"/>
            <a:alpha val="100000"/>
          </a:schemeClr>
        </a:fillRef>
        <a:effectRef idx="0">
          <a:scrgbClr r="0" g="0" b="0"/>
        </a:effectRef>
        <a:fontRef idx="minor"/>
      </dsp:style>
      <dsp:txXfrm>
        <a:off x="1829492" y="474719"/>
        <a:ext cx="4469016" cy="4469016"/>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type="rightArrow" r:blip="" rot="180"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rSet qsTypeId="urn:microsoft.com/office/officeart/2005/8/quickstyle/simple5"/>
        </dgm:pt>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endParaRPr lang="en-US"/>
          </a:p>
        </p:txBody>
      </p:sp>
      <p:sp>
        <p:nvSpPr>
          <p:cNvPr id="4" name="Date Placeholder 3"/>
          <p:cNvSpPr>
            <a:spLocks noGrp="1"/>
          </p:cNvSpPr>
          <p:nvPr>
            <p:ph type="dt" idx="1"/>
          </p:nvPr>
        </p:nvSpPr>
        <p:spPr/>
        <p:txBody>
          <a:bodyPr/>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795" y="112395"/>
            <a:ext cx="7615555" cy="435610"/>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a:t>
            </a:r>
            <a:r>
              <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HKB24225: -HUKUM AGRARIA</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alt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PENDAFTARAN TANAH-</a:t>
            </a:r>
            <a:endPar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69950" y="226695"/>
            <a:ext cx="7659370" cy="354965"/>
          </a:xfrm>
          <a:prstGeom prst="rect">
            <a:avLst/>
          </a:prstGeom>
          <a:noFill/>
          <a:ln w="9525">
            <a:noFill/>
            <a:miter lim="800000"/>
          </a:ln>
          <a:effectLst/>
        </p:spPr>
        <p:txBody>
          <a:bodyPr vert="horz" wrap="square" lIns="91440" tIns="45720" rIns="91440" bIns="45720" numCol="1" anchor="ctr" anchorCtr="0" compatLnSpc="1">
            <a:no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HKB24225</a:t>
            </a: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AGRARIA</a:t>
            </a:r>
            <a:r>
              <a:rPr kumimoji="0" 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Pendaftaran Tanah -</a:t>
            </a:r>
            <a:endParaRPr kumimoji="0" lang="en-US" altLang="id-ID"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522000" y="1153054"/>
            <a:ext cx="8100000" cy="594000"/>
          </a:xfrm>
        </p:spPr>
        <p:txBody>
          <a:bodyPr wrap="square" lIns="0" tIns="0" rIns="0" bIns="0">
            <a:normAutofit/>
          </a:bodyPr>
          <a:lstStyle>
            <a:lvl1pPr algn="ctr" fontAlgn="base">
              <a:defRPr sz="2400">
                <a:solidFill>
                  <a:schemeClr val="tx1">
                    <a:lumMod val="85000"/>
                    <a:lumOff val="15000"/>
                  </a:schemeClr>
                </a:solidFill>
                <a:latin typeface="+mj-lt"/>
              </a:defRPr>
            </a:lvl1pPr>
          </a:lstStyle>
          <a:p>
            <a:r>
              <a:rPr lang="en-US"/>
              <a:t>Click to add title</a:t>
            </a:r>
            <a:endParaRPr lang="en-US"/>
          </a:p>
        </p:txBody>
      </p:sp>
      <p:sp>
        <p:nvSpPr>
          <p:cNvPr id="3" name="日期占位符 2"/>
          <p:cNvSpPr>
            <a:spLocks noGrp="1"/>
          </p:cNvSpPr>
          <p:nvPr>
            <p:ph type="dt" sz="half" idx="10"/>
            <p:custDataLst>
              <p:tags r:id="rId3"/>
            </p:custDataLst>
          </p:nvPr>
        </p:nvSpPr>
        <p:spPr>
          <a:xfrm>
            <a:off x="459000" y="5593050"/>
            <a:ext cx="2025000" cy="237600"/>
          </a:xfrm>
        </p:spPr>
        <p:txBody>
          <a:bodyPr wrap="square">
            <a:normAutofit/>
          </a:bodyPr>
          <a:lstStyle>
            <a:lvl1pPr>
              <a:defRPr>
                <a:latin typeface="Arial" panose="020B0604020202020204" pitchFamily="34" charset="0"/>
                <a:sym typeface="Arial" panose="020B0604020202020204" pitchFamily="34" charset="0"/>
              </a:defRPr>
            </a:lvl1pPr>
          </a:lstStyle>
          <a:p>
            <a:r>
              <a:rPr lang="en-US"/>
              <a:t>Date Area</a:t>
            </a:r>
            <a:endParaRPr lang="en-US"/>
          </a:p>
        </p:txBody>
      </p:sp>
      <p:sp>
        <p:nvSpPr>
          <p:cNvPr id="4" name="页脚占位符 3"/>
          <p:cNvSpPr>
            <a:spLocks noGrp="1"/>
          </p:cNvSpPr>
          <p:nvPr>
            <p:ph type="ftr" sz="quarter" idx="11"/>
            <p:custDataLst>
              <p:tags r:id="rId4"/>
            </p:custDataLst>
          </p:nvPr>
        </p:nvSpPr>
        <p:spPr>
          <a:xfrm>
            <a:off x="3087000" y="5593050"/>
            <a:ext cx="2970000" cy="237600"/>
          </a:xfrm>
        </p:spPr>
        <p:txBody>
          <a:bodyPr/>
          <a:lstStyle>
            <a:lvl1pPr>
              <a:defRPr>
                <a:latin typeface="Arial" panose="020B0604020202020204" pitchFamily="34" charset="0"/>
                <a:sym typeface="Arial" panose="020B0604020202020204" pitchFamily="34" charset="0"/>
              </a:defRPr>
            </a:lvl1pPr>
          </a:lstStyle>
          <a:p>
            <a:endParaRPr lang="en-US" dirty="0"/>
          </a:p>
        </p:txBody>
      </p:sp>
      <p:sp>
        <p:nvSpPr>
          <p:cNvPr id="5" name="灯片编号占位符 4"/>
          <p:cNvSpPr>
            <a:spLocks noGrp="1"/>
          </p:cNvSpPr>
          <p:nvPr>
            <p:ph type="sldNum" sz="quarter" idx="12"/>
            <p:custDataLst>
              <p:tags r:id="rId5"/>
            </p:custDataLst>
          </p:nvPr>
        </p:nvSpPr>
        <p:spPr>
          <a:xfrm>
            <a:off x="6658200" y="5593050"/>
            <a:ext cx="2025000" cy="237600"/>
          </a:xfrm>
        </p:spPr>
        <p:txBody>
          <a:bodyPr wrap="square">
            <a:normAutofit/>
          </a:bodyPr>
          <a:lstStyle>
            <a:lvl1pPr>
              <a:defRPr>
                <a:latin typeface="Arial" panose="020B0604020202020204" pitchFamily="34" charset="0"/>
                <a:sym typeface="Arial" panose="020B0604020202020204" pitchFamily="34" charset="0"/>
              </a:defRPr>
            </a:lvl1pPr>
          </a:lstStyle>
          <a:p>
            <a:fld id="{49AE70B2-8BF9-45C0-BB95-33D1B9D3A854}" type="slidenum">
              <a:rPr lang="en-US" smtClean="0"/>
            </a:fld>
            <a:endParaRPr lang="en-US" dirty="0"/>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image" Target="../media/image1.jpeg"/><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omments" Target="../comments/comment1.xml"/><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tags" Target="../tags/tag6.xml"/><Relationship Id="rId3" Type="http://schemas.openxmlformats.org/officeDocument/2006/relationships/image" Target="../media/image3.png"/><Relationship Id="rId2" Type="http://schemas.openxmlformats.org/officeDocument/2006/relationships/tags" Target="../tags/tag5.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6" Type="http://schemas.openxmlformats.org/officeDocument/2006/relationships/slideLayout" Target="../slideLayouts/slideLayout1.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6" Type="http://schemas.openxmlformats.org/officeDocument/2006/relationships/slideLayout" Target="../slideLayouts/slideLayout1.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2199635"/>
            <a:ext cx="9144000" cy="1260475"/>
          </a:xfrm>
          <a:prstGeom prst="rect">
            <a:avLst/>
          </a:prstGeom>
          <a:noFill/>
        </p:spPr>
        <p:txBody>
          <a:bodyPr wrap="square" lIns="91440" tIns="45720" rIns="91440" bIns="45720">
            <a:spAutoFit/>
          </a:bodyPr>
          <a:lstStyle/>
          <a:p>
            <a:pPr algn="ctr"/>
            <a:r>
              <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PENDAFTARAN ATAS TANAH</a:t>
            </a:r>
            <a:endParaRPr lang="en-US" alt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10</a:t>
            </a:r>
            <a:endParaRPr lang="en-US" alt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8" name="Rectangle 7"/>
          <p:cNvSpPr/>
          <p:nvPr>
            <p:custDataLst>
              <p:tags r:id="rId4"/>
            </p:custDataLst>
          </p:nvPr>
        </p:nvSpPr>
        <p:spPr>
          <a:xfrm>
            <a:off x="-55290" y="5085318"/>
            <a:ext cx="9144000" cy="645160"/>
          </a:xfrm>
          <a:prstGeom prst="rect">
            <a:avLst/>
          </a:prstGeom>
          <a:noFill/>
        </p:spPr>
        <p:txBody>
          <a:bodyPr wrap="square" lIns="91440" tIns="45720" rIns="91440" bIns="45720">
            <a:spAutoFit/>
          </a:bodyPr>
          <a:lstStyle/>
          <a:p>
            <a:pPr algn="ctr"/>
            <a:r>
              <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Eka Chandre Pratiwi, S.H.,M.Kn</a:t>
            </a:r>
            <a:endParaRPr lang="en-US" sz="3600" dirty="0">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16216" y="2854052"/>
            <a:ext cx="2590614" cy="1727076"/>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rippl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xit" presetSubtype="4" fill="hold" grpId="0" nodeType="withEffect">
                                  <p:stCondLst>
                                    <p:cond delay="0"/>
                                  </p:stCondLst>
                                  <p:childTnLst>
                                    <p:anim calcmode="lin" valueType="num">
                                      <p:cBhvr additive="base">
                                        <p:cTn id="6" dur="5000"/>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7" dur="5000"/>
                                        <p:tgtEl>
                                          <p:spTgt spid="6">
                                            <p:txEl>
                                              <p:pRg st="0" end="0"/>
                                            </p:txEl>
                                          </p:spTgt>
                                        </p:tgtEl>
                                        <p:attrNameLst>
                                          <p:attrName>ppt_y</p:attrName>
                                        </p:attrNameLst>
                                      </p:cBhvr>
                                      <p:tavLst>
                                        <p:tav tm="0">
                                          <p:val>
                                            <p:strVal val="ppt_y"/>
                                          </p:val>
                                        </p:tav>
                                        <p:tav tm="100000">
                                          <p:val>
                                            <p:strVal val="1+ppt_h/2"/>
                                          </p:val>
                                        </p:tav>
                                      </p:tavLst>
                                    </p:anim>
                                    <p:set>
                                      <p:cBhvr>
                                        <p:cTn id="8" dur="1" fill="hold">
                                          <p:stCondLst>
                                            <p:cond delay="4999"/>
                                          </p:stCondLst>
                                        </p:cTn>
                                        <p:tgtEl>
                                          <p:spTgt spid="6">
                                            <p:txEl>
                                              <p:pRg st="0" end="0"/>
                                            </p:txEl>
                                          </p:spTgt>
                                        </p:tgtEl>
                                        <p:attrNameLst>
                                          <p:attrName>style.visibility</p:attrName>
                                        </p:attrNameLst>
                                      </p:cBhvr>
                                      <p:to>
                                        <p:strVal val="hidden"/>
                                      </p:to>
                                    </p:set>
                                  </p:childTnLst>
                                </p:cTn>
                              </p:par>
                              <p:par>
                                <p:cTn id="9" presetID="7" presetClass="exit" presetSubtype="4" fill="hold" grpId="0" nodeType="withEffect">
                                  <p:stCondLst>
                                    <p:cond delay="0"/>
                                  </p:stCondLst>
                                  <p:childTnLst>
                                    <p:anim calcmode="lin" valueType="num">
                                      <p:cBhvr additive="base">
                                        <p:cTn id="10" dur="5000"/>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1" dur="5000"/>
                                        <p:tgtEl>
                                          <p:spTgt spid="6">
                                            <p:txEl>
                                              <p:pRg st="1" end="1"/>
                                            </p:txEl>
                                          </p:spTgt>
                                        </p:tgtEl>
                                        <p:attrNameLst>
                                          <p:attrName>ppt_y</p:attrName>
                                        </p:attrNameLst>
                                      </p:cBhvr>
                                      <p:tavLst>
                                        <p:tav tm="0">
                                          <p:val>
                                            <p:strVal val="ppt_y"/>
                                          </p:val>
                                        </p:tav>
                                        <p:tav tm="100000">
                                          <p:val>
                                            <p:strVal val="1+ppt_h/2"/>
                                          </p:val>
                                        </p:tav>
                                      </p:tavLst>
                                    </p:anim>
                                    <p:set>
                                      <p:cBhvr>
                                        <p:cTn id="12" dur="1" fill="hold">
                                          <p:stCondLst>
                                            <p:cond delay="4999"/>
                                          </p:stCondLst>
                                        </p:cTn>
                                        <p:tgtEl>
                                          <p:spTgt spid="6">
                                            <p:txEl>
                                              <p:pRg st="1" end="1"/>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7" presetClass="exit" presetSubtype="4" fill="hold" grpId="0" nodeType="clickEffect">
                                  <p:stCondLst>
                                    <p:cond delay="0"/>
                                  </p:stCondLst>
                                  <p:childTnLst>
                                    <p:anim calcmode="lin" valueType="num">
                                      <p:cBhvr additive="base">
                                        <p:cTn id="16" dur="5000"/>
                                        <p:tgtEl>
                                          <p:spTgt spid="8"/>
                                        </p:tgtEl>
                                        <p:attrNameLst>
                                          <p:attrName>ppt_x</p:attrName>
                                        </p:attrNameLst>
                                      </p:cBhvr>
                                      <p:tavLst>
                                        <p:tav tm="0">
                                          <p:val>
                                            <p:strVal val="ppt_x"/>
                                          </p:val>
                                        </p:tav>
                                        <p:tav tm="100000">
                                          <p:val>
                                            <p:strVal val="ppt_x"/>
                                          </p:val>
                                        </p:tav>
                                      </p:tavLst>
                                    </p:anim>
                                    <p:anim calcmode="lin" valueType="num">
                                      <p:cBhvr additive="base">
                                        <p:cTn id="17" dur="5000"/>
                                        <p:tgtEl>
                                          <p:spTgt spid="8"/>
                                        </p:tgtEl>
                                        <p:attrNameLst>
                                          <p:attrName>ppt_y</p:attrName>
                                        </p:attrNameLst>
                                      </p:cBhvr>
                                      <p:tavLst>
                                        <p:tav tm="0">
                                          <p:val>
                                            <p:strVal val="ppt_y"/>
                                          </p:val>
                                        </p:tav>
                                        <p:tav tm="100000">
                                          <p:val>
                                            <p:strVal val="1+ppt_h/2"/>
                                          </p:val>
                                        </p:tav>
                                      </p:tavLst>
                                    </p:anim>
                                    <p:set>
                                      <p:cBhvr>
                                        <p:cTn id="18" dur="1" fill="hold">
                                          <p:stCondLst>
                                            <p:cond delay="4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build="allAtOnce"/>
      <p:bldP spid="6" grpId="1"/>
      <p:bldP spid="8" grpId="0"/>
      <p:bldP spid="8"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5265" y="587375"/>
            <a:ext cx="8528685" cy="5611495"/>
          </a:xfrm>
        </p:spPr>
        <p:txBody>
          <a:bodyPr>
            <a:normAutofit fontScale="60000"/>
          </a:bodyPr>
          <a:p>
            <a:pPr algn="just"/>
            <a:r>
              <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TUJUAN PENDAFTARAN TANAH</a:t>
            </a:r>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endParaRPr lang="en-US">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just"/>
            <a:r>
              <a:rPr lang="en-US" altLang="en-US">
                <a:solidFill>
                  <a:schemeClr val="tx1"/>
                </a:solidFill>
                <a:effectLst/>
                <a:latin typeface="Bookman Old Style" panose="02050604050505020204" charset="0"/>
                <a:cs typeface="Bookman Old Style" panose="02050604050505020204" charset="0"/>
              </a:rPr>
              <a:t>Pendaftaran tanah bertujuan untuk memberikan kepastian hukum dan perlindungan bagi pemegang hak atas tanah, serta untuk mengatur administrasi pertanahan secara tertib.</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algn="just">
              <a:buFont typeface="Wingdings" panose="05000000000000000000" charset="0"/>
            </a:pPr>
            <a:r>
              <a:rPr lang="en-US" altLang="en-US">
                <a:solidFill>
                  <a:schemeClr val="tx1"/>
                </a:solidFill>
                <a:effectLst/>
                <a:latin typeface="Bookman Old Style" panose="02050604050505020204" charset="0"/>
                <a:cs typeface="Bookman Old Style" panose="02050604050505020204" charset="0"/>
              </a:rPr>
              <a:t>Tujuan Utama Pendaftaran Tanah</a:t>
            </a:r>
            <a:endParaRPr lang="en-US" altLang="en-US">
              <a:solidFill>
                <a:schemeClr val="tx1"/>
              </a:solidFill>
              <a:effectLst/>
              <a:latin typeface="Bookman Old Style" panose="02050604050505020204" charset="0"/>
              <a:cs typeface="Bookman Old Style" panose="02050604050505020204" charset="0"/>
            </a:endParaRPr>
          </a:p>
          <a:p>
            <a:pPr marL="285750" indent="-285750" algn="just">
              <a:buFont typeface="Wingdings" panose="05000000000000000000" charset="0"/>
              <a:buChar char="Ø"/>
            </a:pPr>
            <a:r>
              <a:rPr lang="en-US" altLang="en-US">
                <a:solidFill>
                  <a:schemeClr val="tx1"/>
                </a:solidFill>
                <a:effectLst/>
                <a:latin typeface="Bookman Old Style" panose="02050604050505020204" charset="0"/>
                <a:cs typeface="Bookman Old Style" panose="02050604050505020204" charset="0"/>
              </a:rPr>
              <a:t>Kepastian Hukum: Pendaftaran tanah memberikan kepastian hukum bagi pemegang hak atas tanah. Hal ini mencakup kepastian mengenai status hak, batas tanah, dan siapa yang berhak atas tanah tersebut. Dengan adanya sertifikat hak atas tanah, pemilik dapat dengan mudah membuktikan kepemilikannya. </a:t>
            </a:r>
            <a:endParaRPr lang="en-US" altLang="en-US">
              <a:solidFill>
                <a:schemeClr val="tx1"/>
              </a:solidFill>
              <a:effectLst/>
              <a:latin typeface="Bookman Old Style" panose="02050604050505020204" charset="0"/>
              <a:cs typeface="Bookman Old Style" panose="02050604050505020204" charset="0"/>
            </a:endParaRPr>
          </a:p>
          <a:p>
            <a:pPr algn="just"/>
            <a:endParaRPr lang="en-US" altLang="en-US">
              <a:solidFill>
                <a:schemeClr val="tx1"/>
              </a:solidFill>
              <a:effectLst/>
              <a:latin typeface="Bookman Old Style" panose="02050604050505020204" charset="0"/>
              <a:cs typeface="Bookman Old Style" panose="02050604050505020204" charset="0"/>
            </a:endParaRPr>
          </a:p>
          <a:p>
            <a:pPr marL="285750" indent="-285750" algn="just">
              <a:buFont typeface="Wingdings" panose="05000000000000000000" charset="0"/>
              <a:buChar char="Ø"/>
            </a:pPr>
            <a:r>
              <a:rPr lang="en-US" altLang="en-US">
                <a:solidFill>
                  <a:schemeClr val="tx1"/>
                </a:solidFill>
                <a:effectLst/>
                <a:latin typeface="Bookman Old Style" panose="02050604050505020204" charset="0"/>
                <a:cs typeface="Bookman Old Style" panose="02050604050505020204" charset="0"/>
              </a:rPr>
              <a:t>Perlindungan Hukum: Pendaftaran tanah juga berfungsi untuk melindungi hak-hak pemilik tanah dari sengketa atau klaim pihak lain. Sertifikat yang diterbitkan menjadi alat bukti yang kuat dalam hal permasalahan hukum terkait tanah. </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55270" y="632460"/>
            <a:ext cx="8575675" cy="5479415"/>
          </a:xfrm>
        </p:spPr>
        <p:txBody>
          <a:bodyPr>
            <a:normAutofit fontScale="70000"/>
          </a:bodyPr>
          <a:p>
            <a:pPr marL="342900" indent="-342900" algn="just">
              <a:buFont typeface="Wingdings" panose="05000000000000000000" charset="0"/>
              <a:buChar char="Ø"/>
            </a:pPr>
            <a:r>
              <a:rPr lang="en-US" altLang="en-US">
                <a:solidFill>
                  <a:schemeClr val="tx1"/>
                </a:solidFill>
                <a:effectLst/>
                <a:latin typeface="Bookman Old Style" panose="02050604050505020204" charset="0"/>
                <a:cs typeface="Bookman Old Style" panose="02050604050505020204" charset="0"/>
                <a:sym typeface="+mn-ea"/>
              </a:rPr>
              <a:t>Informasi untuk Pihak Berkepentingan: Pendaftaran tanah menyediakan informasi yang diperlukan bagi pihak-pihak yang berkepentingan, termasuk pemerintah. Data yang terdaftar memudahkan dalam melakukan perbuatan hukum terkait bidang tanah dan satuan rumah susun. </a:t>
            </a: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Ø"/>
            </a:pP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Ø"/>
            </a:pPr>
            <a:r>
              <a:rPr lang="en-US" altLang="en-US">
                <a:solidFill>
                  <a:schemeClr val="tx1"/>
                </a:solidFill>
                <a:effectLst/>
                <a:latin typeface="Bookman Old Style" panose="02050604050505020204" charset="0"/>
                <a:cs typeface="Bookman Old Style" panose="02050604050505020204" charset="0"/>
                <a:sym typeface="+mn-ea"/>
              </a:rPr>
              <a:t>Tertib Administrasi Pertanahan: Pendaftaran tanah bertujuan untuk menciptakan tertib administrasi dalam pengelolaan tanah. Hal ini mencakup pengukuran, pemetaan, dan pembukuan tanah yang dilakukan secara teratur dan berkesinambungan. </a:t>
            </a: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Ø"/>
            </a:pPr>
            <a:endParaRPr lang="en-US" altLang="en-US">
              <a:solidFill>
                <a:schemeClr val="tx1"/>
              </a:solidFill>
              <a:effectLst/>
              <a:latin typeface="Bookman Old Style" panose="02050604050505020204" charset="0"/>
              <a:cs typeface="Bookman Old Style" panose="02050604050505020204" charset="0"/>
            </a:endParaRPr>
          </a:p>
          <a:p>
            <a:pPr marL="342900" indent="-342900" algn="just">
              <a:buFont typeface="Wingdings" panose="05000000000000000000" charset="0"/>
              <a:buChar char="Ø"/>
            </a:pPr>
            <a:r>
              <a:rPr lang="en-US" altLang="en-US">
                <a:solidFill>
                  <a:schemeClr val="tx1"/>
                </a:solidFill>
                <a:effectLst/>
                <a:latin typeface="Bookman Old Style" panose="02050604050505020204" charset="0"/>
                <a:cs typeface="Bookman Old Style" panose="02050604050505020204" charset="0"/>
                <a:sym typeface="+mn-ea"/>
              </a:rPr>
              <a:t>Mendukung Kebijakan Pertanahan: Pendaftaran tanah juga mendukung pelaksanaan kebijakan pertanahan yang lebih baik, termasuk pengaturan penggunaan tanah dan pengelolaan sumber daya alam. </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04800" y="703580"/>
            <a:ext cx="8502650" cy="5430520"/>
          </a:xfrm>
        </p:spPr>
        <p:txBody>
          <a:bodyPr>
            <a:normAutofit fontScale="70000"/>
          </a:bodyPr>
          <a:p>
            <a:pPr algn="r"/>
            <a:r>
              <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Pasal 3 PP No. 24 tahun 1997 Pendaftaran tanah bertujuan:</a:t>
            </a:r>
            <a:endPar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r"/>
            <a:endPar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r"/>
            <a:r>
              <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a. untuk memberikan kepastian hukum dan perlindungan kepada pemegang hak atas suatu bidang tanah, satuan rumah susun dan</a:t>
            </a:r>
            <a:endPar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r"/>
            <a:r>
              <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hak-hak lain yang terdaftar agar dengan mudah dapat membuktikan</a:t>
            </a:r>
            <a:endPar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r"/>
            <a:r>
              <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dirinya sebagai pemegang hak yang bersangkutan;</a:t>
            </a:r>
            <a:endPar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r"/>
            <a:r>
              <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b. untuk menyediakan informasi kepada pihak-pihak yang</a:t>
            </a:r>
            <a:endPar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r"/>
            <a:r>
              <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berkepentingan termasuk Pemerintah agar dengan mudah dapat</a:t>
            </a:r>
            <a:endPar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r"/>
            <a:r>
              <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memperoleh data yang diperlukan dalam mengadakan perbuatan</a:t>
            </a:r>
            <a:endPar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r"/>
            <a:r>
              <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hukum mengenai bidang-bidang tanah dan satuan-satuan rumah</a:t>
            </a:r>
            <a:endPar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r"/>
            <a:r>
              <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susun yang sudah terdaftar;</a:t>
            </a:r>
            <a:endPar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a:p>
            <a:pPr algn="r"/>
            <a:r>
              <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rPr>
              <a:t>c. untuk terselenggaranya tertib administrasi pertanahan.</a:t>
            </a:r>
            <a:endParaRPr lang="en-US" altLang="en-US">
              <a:ln/>
              <a:solidFill>
                <a:schemeClr val="tx1"/>
              </a:solidFill>
              <a:effectLst>
                <a:outerShdw blurRad="38100" dist="19050" dir="2700000" algn="tl" rotWithShape="0">
                  <a:schemeClr val="dk1">
                    <a:alpha val="40000"/>
                  </a:schemeClr>
                </a:outerShdw>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17170" y="591820"/>
            <a:ext cx="8597900" cy="5567045"/>
          </a:xfrm>
        </p:spPr>
        <p:txBody>
          <a:bodyPr>
            <a:scene3d>
              <a:camera prst="orthographicFront"/>
              <a:lightRig rig="threePt" dir="t"/>
            </a:scene3d>
          </a:bodyPr>
          <a:p>
            <a:pPr algn="just"/>
            <a:endParaRPr lang="en-US">
              <a:ln/>
              <a:solidFill>
                <a:schemeClr val="tx1"/>
              </a:solidFill>
              <a:effectLst/>
              <a:latin typeface="Bookman Old Style" panose="02050604050505020204" charset="0"/>
              <a:cs typeface="Bookman Old Style" panose="02050604050505020204" charset="0"/>
            </a:endParaRPr>
          </a:p>
          <a:p>
            <a:pPr algn="just"/>
            <a:r>
              <a:rPr lang="en-US">
                <a:ln/>
                <a:solidFill>
                  <a:schemeClr val="tx1"/>
                </a:solidFill>
                <a:effectLst/>
                <a:latin typeface="Bookman Old Style" panose="02050604050505020204" charset="0"/>
                <a:cs typeface="Bookman Old Style" panose="02050604050505020204" charset="0"/>
              </a:rPr>
              <a:t>Guna menjamin kepastian hukum hak-hak atas tanah, pendaftaran tanah meliputi beberapa kegiatan:</a:t>
            </a:r>
            <a:endParaRPr lang="en-US">
              <a:ln/>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eriod"/>
            </a:pPr>
            <a:r>
              <a:rPr lang="en-US">
                <a:ln/>
                <a:solidFill>
                  <a:schemeClr val="tx1"/>
                </a:solidFill>
                <a:effectLst/>
                <a:latin typeface="Bookman Old Style" panose="02050604050505020204" charset="0"/>
                <a:cs typeface="Bookman Old Style" panose="02050604050505020204" charset="0"/>
              </a:rPr>
              <a:t>Kadaster Hak: Pengukuran dan pemetaan bidang tanah hak dan pendaftaran bidang-bidang tanah tersebut dalam daftar tanah.</a:t>
            </a:r>
            <a:endParaRPr lang="en-US">
              <a:ln/>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eriod"/>
            </a:pPr>
            <a:r>
              <a:rPr lang="en-US">
                <a:ln/>
                <a:solidFill>
                  <a:schemeClr val="tx1"/>
                </a:solidFill>
                <a:effectLst/>
                <a:latin typeface="Bookman Old Style" panose="02050604050505020204" charset="0"/>
                <a:cs typeface="Bookman Old Style" panose="02050604050505020204" charset="0"/>
              </a:rPr>
              <a:t>Pendaftaran Hak: Kegiatan pendaftaran hak-hak dalam daftar buku tanah atas pemegang haknya.</a:t>
            </a:r>
            <a:endParaRPr lang="en-US">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altLang="id-ID" sz="4000" b="1">
                <a:sym typeface="Wingdings" panose="05000000000000000000" pitchFamily="2" charset="2"/>
              </a:rPr>
              <a:t>D.O.N.E</a:t>
            </a:r>
            <a:r>
              <a:rPr lang="id-ID" sz="4000" b="1"/>
              <a:t> </a:t>
            </a:r>
            <a:r>
              <a:rPr lang="id-ID" sz="4000" b="1">
                <a:sym typeface="Wingdings" panose="05000000000000000000" pitchFamily="2" charset="2"/>
              </a:rPr>
              <a:t></a:t>
            </a:r>
            <a:endParaRPr lang="id-ID" sz="4000" b="1">
              <a:sym typeface="Wingdings" panose="05000000000000000000" pitchFamily="2" charset="2"/>
            </a:endParaRPr>
          </a:p>
          <a:p>
            <a:r>
              <a:rPr lang="en-US" sz="4000" b="1" dirty="0"/>
              <a:t>TERIMA KASIIII</a:t>
            </a:r>
            <a:endParaRPr lang="en-US" sz="4000" b="1" dirty="0"/>
          </a:p>
        </p:txBody>
      </p:sp>
    </p:spTree>
  </p:cSld>
  <p:clrMapOvr>
    <a:masterClrMapping/>
  </p:clrMapOvr>
  <mc:AlternateContent xmlns:mc="http://schemas.openxmlformats.org/markup-compatibility/2006">
    <mc:Choice xmlns:p14="http://schemas.microsoft.com/office/powerpoint/2010/main" Requires="p14">
      <p:transition spd="slow" p14:dur="1000">
        <p:wipe/>
      </p:transition>
    </mc:Choice>
    <mc:Fallback>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57835" y="640080"/>
            <a:ext cx="8101330" cy="5589905"/>
          </a:xfrm>
        </p:spPr>
        <p:txBody>
          <a:bodyPr>
            <a:noAutofit/>
          </a:bodyPr>
          <a:p>
            <a:pPr algn="r">
              <a:buFont typeface="Wingdings" panose="05000000000000000000" charset="0"/>
            </a:pPr>
            <a:r>
              <a:rPr lang="en-US"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rPr>
              <a:t>PENGERTIAN PENDAFTARAN TANAH</a:t>
            </a:r>
            <a:endParaRPr lang="en-US"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r">
              <a:buFont typeface="Wingdings" panose="05000000000000000000" charset="0"/>
            </a:pPr>
            <a:endParaRPr lang="en-US" b="1">
              <a:ln w="15875"/>
              <a:gradFill>
                <a:gsLst>
                  <a:gs pos="0">
                    <a:schemeClr val="accent1"/>
                  </a:gs>
                  <a:gs pos="100000">
                    <a:schemeClr val="accent6"/>
                  </a:gs>
                </a:gsLst>
                <a:lin ang="2700000" scaled="0"/>
              </a:gradFill>
              <a:effectLst/>
              <a:latin typeface="Bookman Old Style" panose="02050604050505020204" charset="0"/>
              <a:cs typeface="Bookman Old Style" panose="02050604050505020204" charset="0"/>
            </a:endParaRPr>
          </a:p>
          <a:p>
            <a:pPr algn="r">
              <a:buFont typeface="Wingdings" panose="05000000000000000000" charset="0"/>
            </a:pPr>
            <a:r>
              <a:rPr lang="en-US" altLang="en-US">
                <a:solidFill>
                  <a:schemeClr val="tx1"/>
                </a:solidFill>
                <a:effectLst/>
                <a:latin typeface="Bookman Old Style" panose="02050604050505020204" charset="0"/>
                <a:cs typeface="Bookman Old Style" panose="02050604050505020204" charset="0"/>
              </a:rPr>
              <a:t>Pelaksaan pendaftaran tanah diselenggarakan berdasarkan ketentuan Pasal 19 UUPA yang diatur lebih lanjut dengan PP Pendaftaran Tanah yang diubah dengan PP Hak Pengelolaan, Hak Atas Tanah Satuan Rumah Susun dan Pendaftaran tanah.</a:t>
            </a:r>
            <a:endParaRPr lang="en-US" altLang="en-US">
              <a:solidFill>
                <a:schemeClr val="tx1"/>
              </a:solidFill>
              <a:effectLst/>
              <a:latin typeface="Bookman Old Style" panose="02050604050505020204" charset="0"/>
              <a:cs typeface="Bookman Old Style" panose="02050604050505020204" charset="0"/>
            </a:endParaRPr>
          </a:p>
          <a:p>
            <a:pPr algn="r">
              <a:buFont typeface="Wingdings" panose="05000000000000000000" charset="0"/>
            </a:pPr>
            <a:endParaRPr lang="en-US" altLang="en-US">
              <a:solidFill>
                <a:schemeClr val="tx1"/>
              </a:solidFill>
              <a:effectLst/>
              <a:latin typeface="Bookman Old Style" panose="02050604050505020204" charset="0"/>
              <a:cs typeface="Bookman Old Style" panose="02050604050505020204" charset="0"/>
            </a:endParaRPr>
          </a:p>
          <a:p>
            <a:pPr algn="r">
              <a:buFont typeface="Wingdings" panose="05000000000000000000" charset="0"/>
            </a:pPr>
            <a:r>
              <a:rPr lang="en-US" altLang="en-US">
                <a:solidFill>
                  <a:schemeClr val="tx1"/>
                </a:solidFill>
                <a:effectLst/>
                <a:latin typeface="Bookman Old Style" panose="02050604050505020204" charset="0"/>
                <a:cs typeface="Bookman Old Style" panose="02050604050505020204" charset="0"/>
              </a:rPr>
              <a:t>Pendaftaran tanah dilakukan dalam bentuk peta dan daftar.</a:t>
            </a:r>
            <a:endParaRPr lang="en-US" altLang="en-US">
              <a:solidFill>
                <a:schemeClr val="tx1"/>
              </a:solidFill>
              <a:effectLst/>
              <a:latin typeface="Bookman Old Style" panose="02050604050505020204" charset="0"/>
              <a:cs typeface="Bookman Old Style" panose="02050604050505020204" charset="0"/>
            </a:endParaRPr>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xit" presetSubtype="4" fill="hold" grpId="0" nodeType="clickEffect">
                                  <p:stCondLst>
                                    <p:cond delay="0"/>
                                  </p:stCondLst>
                                  <p:childTnLst>
                                    <p:anim calcmode="lin" valueType="num">
                                      <p:cBhvr additive="base">
                                        <p:cTn id="6" dur="5000"/>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7" dur="5000"/>
                                        <p:tgtEl>
                                          <p:spTgt spid="2">
                                            <p:txEl>
                                              <p:pRg st="0" end="0"/>
                                            </p:txEl>
                                          </p:spTgt>
                                        </p:tgtEl>
                                        <p:attrNameLst>
                                          <p:attrName>ppt_y</p:attrName>
                                        </p:attrNameLst>
                                      </p:cBhvr>
                                      <p:tavLst>
                                        <p:tav tm="0">
                                          <p:val>
                                            <p:strVal val="ppt_y"/>
                                          </p:val>
                                        </p:tav>
                                        <p:tav tm="100000">
                                          <p:val>
                                            <p:strVal val="1+ppt_h/2"/>
                                          </p:val>
                                        </p:tav>
                                      </p:tavLst>
                                    </p:anim>
                                    <p:set>
                                      <p:cBhvr>
                                        <p:cTn id="8" dur="1" fill="hold">
                                          <p:stCondLst>
                                            <p:cond delay="4999"/>
                                          </p:stCondLst>
                                        </p:cTn>
                                        <p:tgtEl>
                                          <p:spTgt spid="2">
                                            <p:txEl>
                                              <p:pRg st="0" end="0"/>
                                            </p:txEl>
                                          </p:spTgt>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7" presetClass="exit" presetSubtype="4" fill="hold" grpId="0" nodeType="clickEffect">
                                  <p:stCondLst>
                                    <p:cond delay="0"/>
                                  </p:stCondLst>
                                  <p:childTnLst>
                                    <p:anim calcmode="lin" valueType="num">
                                      <p:cBhvr additive="base">
                                        <p:cTn id="12" dur="5000"/>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3" dur="5000"/>
                                        <p:tgtEl>
                                          <p:spTgt spid="2">
                                            <p:txEl>
                                              <p:pRg st="2" end="2"/>
                                            </p:txEl>
                                          </p:spTgt>
                                        </p:tgtEl>
                                        <p:attrNameLst>
                                          <p:attrName>ppt_y</p:attrName>
                                        </p:attrNameLst>
                                      </p:cBhvr>
                                      <p:tavLst>
                                        <p:tav tm="0">
                                          <p:val>
                                            <p:strVal val="ppt_y"/>
                                          </p:val>
                                        </p:tav>
                                        <p:tav tm="100000">
                                          <p:val>
                                            <p:strVal val="1+ppt_h/2"/>
                                          </p:val>
                                        </p:tav>
                                      </p:tavLst>
                                    </p:anim>
                                    <p:set>
                                      <p:cBhvr>
                                        <p:cTn id="14" dur="1" fill="hold">
                                          <p:stCondLst>
                                            <p:cond delay="4999"/>
                                          </p:stCondLst>
                                        </p:cTn>
                                        <p:tgtEl>
                                          <p:spTgt spid="2">
                                            <p:txEl>
                                              <p:pRg st="2" end="2"/>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7" presetClass="exit" presetSubtype="4" fill="hold" grpId="0" nodeType="clickEffect">
                                  <p:stCondLst>
                                    <p:cond delay="0"/>
                                  </p:stCondLst>
                                  <p:childTnLst>
                                    <p:anim calcmode="lin" valueType="num">
                                      <p:cBhvr additive="base">
                                        <p:cTn id="18" dur="5000"/>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9" dur="5000"/>
                                        <p:tgtEl>
                                          <p:spTgt spid="2">
                                            <p:txEl>
                                              <p:pRg st="4" end="4"/>
                                            </p:txEl>
                                          </p:spTgt>
                                        </p:tgtEl>
                                        <p:attrNameLst>
                                          <p:attrName>ppt_y</p:attrName>
                                        </p:attrNameLst>
                                      </p:cBhvr>
                                      <p:tavLst>
                                        <p:tav tm="0">
                                          <p:val>
                                            <p:strVal val="ppt_y"/>
                                          </p:val>
                                        </p:tav>
                                        <p:tav tm="100000">
                                          <p:val>
                                            <p:strVal val="1+ppt_h/2"/>
                                          </p:val>
                                        </p:tav>
                                      </p:tavLst>
                                    </p:anim>
                                    <p:set>
                                      <p:cBhvr>
                                        <p:cTn id="20" dur="1" fill="hold">
                                          <p:stCondLst>
                                            <p:cond delay="4999"/>
                                          </p:stCondLst>
                                        </p:cTn>
                                        <p:tgtEl>
                                          <p:spTgt spid="2">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2"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30200" y="615950"/>
            <a:ext cx="8386445" cy="5731510"/>
          </a:xfrm>
        </p:spPr>
        <p:txBody>
          <a:bodyPr>
            <a:noAutofit/>
          </a:bodyPr>
          <a:p>
            <a:pPr algn="just"/>
            <a:r>
              <a:rPr lang="en-US" altLang="en-US" sz="2000">
                <a:solidFill>
                  <a:schemeClr val="tx1"/>
                </a:solidFill>
                <a:effectLst/>
                <a:latin typeface="Bookman Old Style" panose="02050604050505020204" charset="0"/>
                <a:cs typeface="Bookman Old Style" panose="02050604050505020204" charset="0"/>
              </a:rPr>
              <a:t>Pasal 1 Angka 1 PP No. 24 Tahun 1997:</a:t>
            </a:r>
            <a:endParaRPr lang="en-US" altLang="en-US" sz="2000">
              <a:solidFill>
                <a:schemeClr val="tx1"/>
              </a:solidFill>
              <a:effectLst/>
              <a:latin typeface="Bookman Old Style" panose="02050604050505020204" charset="0"/>
              <a:cs typeface="Bookman Old Style" panose="02050604050505020204" charset="0"/>
            </a:endParaRPr>
          </a:p>
          <a:p>
            <a:pPr algn="just"/>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Pendaftaran tanah adalah rangkaian kegiatan yang dilakukan Oleh Pemerintah secara terus menerus, berkesinambungan dan teratur, meliputi pengumpulan, pengolahan, pembukuan, dan penyajian serta pemeliharaan data fisik dan data yuridis, dalam bentuk peta dan daftar, mengenai bidang-bidang tanah dan satuan-satuan rumah susun, termasuk pemberian surat tanda bukti haknya bagi bidang-bidang tanah yang sudah ada haknya dan hak milik atas satuan rumah susun serta hak-hak tertentu yang membebaninya.</a:t>
            </a:r>
            <a:endParaRPr lang="en-US" altLang="en-US" sz="2000">
              <a:solidFill>
                <a:schemeClr val="tx1"/>
              </a:solidFill>
              <a:effectLst/>
              <a:latin typeface="Bookman Old Style" panose="02050604050505020204" charset="0"/>
              <a:cs typeface="Bookman Old Style" panose="02050604050505020204" charset="0"/>
            </a:endParaRPr>
          </a:p>
          <a:p>
            <a:pPr algn="just"/>
            <a:endParaRPr lang="en-US" altLang="en-US" sz="2000">
              <a:solidFill>
                <a:schemeClr val="tx1"/>
              </a:solidFill>
              <a:effectLst/>
              <a:latin typeface="Bookman Old Style" panose="02050604050505020204" charset="0"/>
              <a:cs typeface="Bookman Old Style" panose="02050604050505020204" charset="0"/>
            </a:endParaRPr>
          </a:p>
          <a:p>
            <a:pPr algn="just"/>
            <a:r>
              <a:rPr lang="en-US" altLang="en-US" sz="2000">
                <a:solidFill>
                  <a:schemeClr val="tx1"/>
                </a:solidFill>
                <a:effectLst/>
                <a:latin typeface="Bookman Old Style" panose="02050604050505020204" charset="0"/>
                <a:cs typeface="Bookman Old Style" panose="02050604050505020204" charset="0"/>
              </a:rPr>
              <a:t>Sudah dicabut dengan  Peraturan Menteri Agraria dan Tata Ruang/Badan Pertanahan Nasional Nomor 1 Tahun 2021 Tentang Sertipikat Elektronik. (Contoh Sertipikat Elektronik).</a:t>
            </a:r>
            <a:endParaRPr lang="en-US" altLang="en-US" sz="2000">
              <a:solidFill>
                <a:schemeClr val="tx1"/>
              </a:solidFill>
              <a:effectLst/>
              <a:latin typeface="Bookman Old Style" panose="02050604050505020204" charset="0"/>
              <a:cs typeface="Bookman Old Style" panose="02050604050505020204" charset="0"/>
            </a:endParaRPr>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4" name="Diagram 3"/>
          <p:cNvGraphicFramePr/>
          <p:nvPr/>
        </p:nvGraphicFramePr>
        <p:xfrm>
          <a:off x="508000" y="719455"/>
          <a:ext cx="8128000" cy="541845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p:txBody>
          <a:bodyPr/>
          <a:p>
            <a:endParaRPr lang="en-US"/>
          </a:p>
        </p:txBody>
      </p:sp>
      <p:graphicFrame>
        <p:nvGraphicFramePr>
          <p:cNvPr id="3" name="Diagram 2"/>
          <p:cNvGraphicFramePr/>
          <p:nvPr/>
        </p:nvGraphicFramePr>
        <p:xfrm>
          <a:off x="508000" y="719455"/>
          <a:ext cx="8128000" cy="541845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p:nvPr/>
        </p:nvSpPr>
        <p:spPr>
          <a:xfrm>
            <a:off x="457200" y="557808"/>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defRPr/>
            </a:pPr>
            <a:endParaRPr kumimoji="0" lang="id-ID" sz="3600" b="1" i="0" u="none" strike="noStrike" kern="1200" cap="none" spc="0" normalizeH="0" baseline="0" noProof="0" dirty="0">
              <a:ln>
                <a:noFill/>
              </a:ln>
              <a:solidFill>
                <a:srgbClr val="C00000"/>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p:nvPr>
            <p:custDataLst>
              <p:tags r:id="rId1"/>
            </p:custDataLst>
          </p:nvPr>
        </p:nvSpPr>
        <p:spPr>
          <a:xfrm>
            <a:off x="226695" y="556895"/>
            <a:ext cx="8585835" cy="556958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altLang="id-ID" sz="2600" b="1" dirty="0">
                <a:ln w="15875"/>
                <a:gradFill>
                  <a:gsLst>
                    <a:gs pos="0">
                      <a:schemeClr val="accent1"/>
                    </a:gs>
                    <a:gs pos="100000">
                      <a:schemeClr val="accent6"/>
                    </a:gs>
                  </a:gsLst>
                  <a:lin ang="2700000" scaled="0"/>
                </a:gradFill>
                <a:effectLst/>
                <a:latin typeface="Cambria" panose="02040503050406030204" pitchFamily="18" charset="0"/>
                <a:cs typeface="Arial" panose="020B0604020202020204" pitchFamily="34" charset="0"/>
              </a:rPr>
              <a:t>Pendaftaran Tanah Menurut PP Pendafatran Tanah.</a:t>
            </a:r>
            <a:endParaRPr lang="en-US" altLang="id-ID" sz="2600" b="1" dirty="0">
              <a:ln w="15875"/>
              <a:gradFill>
                <a:gsLst>
                  <a:gs pos="0">
                    <a:schemeClr val="accent1"/>
                  </a:gs>
                  <a:gs pos="100000">
                    <a:schemeClr val="accent6"/>
                  </a:gs>
                </a:gsLst>
                <a:lin ang="2700000" scaled="0"/>
              </a:gradFill>
              <a:effectLst/>
              <a:latin typeface="Cambria" panose="02040503050406030204" pitchFamily="18" charset="0"/>
              <a:cs typeface="Arial" panose="020B0604020202020204" pitchFamily="34" charset="0"/>
            </a:endParaRPr>
          </a:p>
          <a:p>
            <a:endParaRPr lang="en-US" altLang="en-US" sz="2600" dirty="0">
              <a:solidFill>
                <a:schemeClr val="tx1"/>
              </a:solidFill>
              <a:effectLst/>
              <a:latin typeface="Bookman Old Style" panose="02050604050505020204" charset="0"/>
              <a:cs typeface="Bookman Old Style" panose="02050604050505020204" charset="0"/>
            </a:endParaRPr>
          </a:p>
          <a:p>
            <a:pPr algn="just">
              <a:lnSpc>
                <a:spcPct val="100000"/>
              </a:lnSpc>
            </a:pPr>
            <a:r>
              <a:rPr lang="en-US" altLang="en-US" sz="2600" dirty="0">
                <a:solidFill>
                  <a:schemeClr val="tx1"/>
                </a:solidFill>
                <a:effectLst/>
                <a:latin typeface="Bookman Old Style" panose="02050604050505020204" charset="0"/>
                <a:cs typeface="Bookman Old Style" panose="02050604050505020204" charset="0"/>
              </a:rPr>
              <a:t>Berdasarkan Permen ATR/Kepala BPN No. 1 tahun 2021 tentang Sertipikat Elektronik, Jo (Juncto) PP No. 24 tahun 1997. Pendaftaran tanah meliputi:</a:t>
            </a:r>
            <a:endParaRPr lang="en-US" altLang="en-US" sz="2600" dirty="0">
              <a:solidFill>
                <a:schemeClr val="tx1"/>
              </a:solidFill>
              <a:effectLst/>
              <a:latin typeface="Bookman Old Style" panose="02050604050505020204" charset="0"/>
              <a:cs typeface="Bookman Old Style" panose="02050604050505020204" charset="0"/>
            </a:endParaRPr>
          </a:p>
          <a:p>
            <a:pPr marL="514350" indent="-514350" algn="just">
              <a:lnSpc>
                <a:spcPct val="100000"/>
              </a:lnSpc>
              <a:buFont typeface="+mj-lt"/>
              <a:buAutoNum type="arabicParenR"/>
            </a:pPr>
            <a:r>
              <a:rPr lang="en-US" altLang="en-US" sz="2600" dirty="0">
                <a:solidFill>
                  <a:schemeClr val="tx1"/>
                </a:solidFill>
                <a:effectLst/>
                <a:latin typeface="Bookman Old Style" panose="02050604050505020204" charset="0"/>
                <a:cs typeface="Bookman Old Style" panose="02050604050505020204" charset="0"/>
              </a:rPr>
              <a:t>Asas dan Tujuan Pendaftaran Tanah</a:t>
            </a:r>
            <a:endParaRPr lang="en-US" altLang="en-US" sz="2600" dirty="0">
              <a:solidFill>
                <a:schemeClr val="tx1"/>
              </a:solidFill>
              <a:effectLst/>
              <a:latin typeface="Bookman Old Style" panose="02050604050505020204" charset="0"/>
              <a:cs typeface="Bookman Old Style" panose="02050604050505020204" charset="0"/>
            </a:endParaRPr>
          </a:p>
          <a:p>
            <a:pPr marL="514350" indent="-514350" algn="just">
              <a:lnSpc>
                <a:spcPct val="100000"/>
              </a:lnSpc>
              <a:buFont typeface="+mj-lt"/>
              <a:buAutoNum type="arabicParenR"/>
            </a:pPr>
            <a:r>
              <a:rPr lang="en-US" altLang="en-US" sz="2600" dirty="0">
                <a:solidFill>
                  <a:schemeClr val="tx1"/>
                </a:solidFill>
                <a:effectLst/>
                <a:latin typeface="Bookman Old Style" panose="02050604050505020204" charset="0"/>
                <a:cs typeface="Bookman Old Style" panose="02050604050505020204" charset="0"/>
              </a:rPr>
              <a:t>Penyelenggaraan dan Pelaksana Pendaftaran Tanah</a:t>
            </a:r>
            <a:endParaRPr lang="en-US" altLang="en-US" sz="2600" dirty="0">
              <a:solidFill>
                <a:schemeClr val="tx1"/>
              </a:solidFill>
              <a:effectLst/>
              <a:latin typeface="Bookman Old Style" panose="02050604050505020204" charset="0"/>
              <a:cs typeface="Bookman Old Style" panose="02050604050505020204" charset="0"/>
            </a:endParaRPr>
          </a:p>
          <a:p>
            <a:pPr marL="514350" indent="-514350" algn="just">
              <a:lnSpc>
                <a:spcPct val="100000"/>
              </a:lnSpc>
              <a:buFont typeface="+mj-lt"/>
              <a:buAutoNum type="arabicParenR"/>
            </a:pPr>
            <a:r>
              <a:rPr lang="en-US" altLang="en-US" sz="2600" dirty="0">
                <a:solidFill>
                  <a:schemeClr val="tx1"/>
                </a:solidFill>
                <a:effectLst/>
                <a:latin typeface="Bookman Old Style" panose="02050604050505020204" charset="0"/>
                <a:cs typeface="Bookman Old Style" panose="02050604050505020204" charset="0"/>
              </a:rPr>
              <a:t>Objek Pendaftaran Tanah</a:t>
            </a:r>
            <a:endParaRPr lang="en-US" altLang="en-US" sz="2600" dirty="0">
              <a:solidFill>
                <a:schemeClr val="tx1"/>
              </a:solidFill>
              <a:effectLst/>
              <a:latin typeface="Bookman Old Style" panose="02050604050505020204" charset="0"/>
              <a:cs typeface="Bookman Old Style" panose="02050604050505020204" charset="0"/>
            </a:endParaRPr>
          </a:p>
          <a:p>
            <a:pPr marL="514350" indent="-514350" algn="just">
              <a:lnSpc>
                <a:spcPct val="100000"/>
              </a:lnSpc>
              <a:buFont typeface="+mj-lt"/>
              <a:buAutoNum type="arabicParenR"/>
            </a:pPr>
            <a:r>
              <a:rPr lang="en-US" altLang="en-US" sz="2600" dirty="0">
                <a:solidFill>
                  <a:schemeClr val="tx1"/>
                </a:solidFill>
                <a:effectLst/>
                <a:latin typeface="Bookman Old Style" panose="02050604050505020204" charset="0"/>
                <a:cs typeface="Bookman Old Style" panose="02050604050505020204" charset="0"/>
              </a:rPr>
              <a:t>Satuan Wilayah Tata Usaha Pendaftaran Tanah</a:t>
            </a:r>
            <a:endParaRPr lang="en-US" altLang="en-US" sz="2600" dirty="0">
              <a:solidFill>
                <a:schemeClr val="tx1"/>
              </a:solidFill>
              <a:effectLst/>
              <a:latin typeface="Bookman Old Style" panose="02050604050505020204" charset="0"/>
              <a:cs typeface="Bookman Old Style" panose="02050604050505020204" charset="0"/>
            </a:endParaRPr>
          </a:p>
          <a:p>
            <a:pPr marL="514350" indent="-514350" algn="just">
              <a:lnSpc>
                <a:spcPct val="100000"/>
              </a:lnSpc>
              <a:buFont typeface="+mj-lt"/>
              <a:buAutoNum type="arabicParenR"/>
            </a:pPr>
            <a:r>
              <a:rPr lang="en-US" altLang="en-US" sz="2600" dirty="0">
                <a:solidFill>
                  <a:schemeClr val="tx1"/>
                </a:solidFill>
                <a:effectLst/>
                <a:latin typeface="Bookman Old Style" panose="02050604050505020204" charset="0"/>
                <a:cs typeface="Bookman Old Style" panose="02050604050505020204" charset="0"/>
              </a:rPr>
              <a:t>Pelaksanaan Pendafataran Tanah Untuk Pertama kali (PTSL)</a:t>
            </a:r>
            <a:endParaRPr lang="en-US" altLang="en-US" sz="2600" dirty="0">
              <a:solidFill>
                <a:schemeClr val="tx1"/>
              </a:solidFill>
              <a:effectLst/>
              <a:latin typeface="Bookman Old Style" panose="02050604050505020204" charset="0"/>
              <a:cs typeface="Bookman Old Style" panose="02050604050505020204" charset="0"/>
            </a:endParaRPr>
          </a:p>
        </p:txBody>
      </p:sp>
      <p:sp>
        <p:nvSpPr>
          <p:cNvPr id="5" name="Text Box 4"/>
          <p:cNvSpPr txBox="1"/>
          <p:nvPr/>
        </p:nvSpPr>
        <p:spPr>
          <a:xfrm>
            <a:off x="3006090" y="356870"/>
            <a:ext cx="3048000" cy="368300"/>
          </a:xfrm>
          <a:prstGeom prst="rect">
            <a:avLst/>
          </a:prstGeom>
          <a:noFill/>
        </p:spPr>
        <p:txBody>
          <a:bodyPr wrap="square" rtlCol="0">
            <a:spAutoFit/>
          </a:bodyPr>
          <a:p>
            <a:endParaRPr lang="en-US"/>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xit" presetSubtype="4" fill="hold" grpId="0" nodeType="clickEffect">
                                  <p:stCondLst>
                                    <p:cond delay="0"/>
                                  </p:stCondLst>
                                  <p:childTnLst>
                                    <p:anim calcmode="lin" valueType="num">
                                      <p:cBhvr additive="base">
                                        <p:cTn id="6" dur="5000"/>
                                        <p:tgtEl>
                                          <p:spTgt spid="4"/>
                                        </p:tgtEl>
                                        <p:attrNameLst>
                                          <p:attrName>ppt_x</p:attrName>
                                        </p:attrNameLst>
                                      </p:cBhvr>
                                      <p:tavLst>
                                        <p:tav tm="0">
                                          <p:val>
                                            <p:strVal val="ppt_x"/>
                                          </p:val>
                                        </p:tav>
                                        <p:tav tm="100000">
                                          <p:val>
                                            <p:strVal val="ppt_x"/>
                                          </p:val>
                                        </p:tav>
                                      </p:tavLst>
                                    </p:anim>
                                    <p:anim calcmode="lin" valueType="num">
                                      <p:cBhvr additive="base">
                                        <p:cTn id="7" dur="5000"/>
                                        <p:tgtEl>
                                          <p:spTgt spid="4"/>
                                        </p:tgtEl>
                                        <p:attrNameLst>
                                          <p:attrName>ppt_y</p:attrName>
                                        </p:attrNameLst>
                                      </p:cBhvr>
                                      <p:tavLst>
                                        <p:tav tm="0">
                                          <p:val>
                                            <p:strVal val="ppt_y"/>
                                          </p:val>
                                        </p:tav>
                                        <p:tav tm="100000">
                                          <p:val>
                                            <p:strVal val="1+ppt_h/2"/>
                                          </p:val>
                                        </p:tav>
                                      </p:tavLst>
                                    </p:anim>
                                    <p:set>
                                      <p:cBhvr>
                                        <p:cTn id="8" dur="1" fill="hold">
                                          <p:stCondLst>
                                            <p:cond delay="4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75895" y="665480"/>
            <a:ext cx="8704580" cy="5573395"/>
          </a:xfrm>
        </p:spPr>
        <p:txBody>
          <a:bodyPr>
            <a:normAutofit fontScale="90000" lnSpcReduction="20000"/>
            <a:scene3d>
              <a:camera prst="orthographicFront"/>
              <a:lightRig rig="threePt" dir="t"/>
            </a:scene3d>
          </a:bodyPr>
          <a:p>
            <a:pPr marL="514350" indent="-514350" algn="just">
              <a:buFont typeface="+mj-lt"/>
              <a:buAutoNum type="arabicParenR" startAt="6"/>
            </a:pPr>
            <a:r>
              <a:rPr lang="en-US">
                <a:ln/>
                <a:solidFill>
                  <a:schemeClr val="tx1"/>
                </a:solidFill>
                <a:effectLst/>
                <a:latin typeface="Bookman Old Style" panose="02050604050505020204" charset="0"/>
                <a:cs typeface="Bookman Old Style" panose="02050604050505020204" charset="0"/>
              </a:rPr>
              <a:t>Pengumpulan Data dan pengolahan data fisik dan Data Yuridis</a:t>
            </a:r>
            <a:endParaRPr lang="en-US">
              <a:ln/>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startAt="6"/>
            </a:pPr>
            <a:r>
              <a:rPr lang="en-US">
                <a:ln/>
                <a:solidFill>
                  <a:schemeClr val="tx1"/>
                </a:solidFill>
                <a:effectLst/>
                <a:latin typeface="Bookman Old Style" panose="02050604050505020204" charset="0"/>
                <a:cs typeface="Bookman Old Style" panose="02050604050505020204" charset="0"/>
              </a:rPr>
              <a:t>Pembuktian Hak dan Pembukuannya</a:t>
            </a:r>
            <a:endParaRPr lang="en-US">
              <a:ln/>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startAt="6"/>
            </a:pPr>
            <a:r>
              <a:rPr lang="en-US">
                <a:ln/>
                <a:solidFill>
                  <a:schemeClr val="tx1"/>
                </a:solidFill>
                <a:effectLst/>
                <a:latin typeface="Bookman Old Style" panose="02050604050505020204" charset="0"/>
                <a:cs typeface="Bookman Old Style" panose="02050604050505020204" charset="0"/>
              </a:rPr>
              <a:t>Penerbitan Sertifikat</a:t>
            </a:r>
            <a:endParaRPr lang="en-US">
              <a:ln/>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startAt="6"/>
            </a:pPr>
            <a:r>
              <a:rPr lang="en-US">
                <a:ln/>
                <a:solidFill>
                  <a:schemeClr val="tx1"/>
                </a:solidFill>
                <a:effectLst/>
                <a:latin typeface="Bookman Old Style" panose="02050604050505020204" charset="0"/>
                <a:cs typeface="Bookman Old Style" panose="02050604050505020204" charset="0"/>
              </a:rPr>
              <a:t>Penyajian Data Fisik dan Data Yuridis</a:t>
            </a:r>
            <a:endParaRPr lang="en-US">
              <a:ln/>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startAt="6"/>
            </a:pPr>
            <a:r>
              <a:rPr lang="en-US">
                <a:ln/>
                <a:solidFill>
                  <a:schemeClr val="tx1"/>
                </a:solidFill>
                <a:effectLst/>
                <a:latin typeface="Bookman Old Style" panose="02050604050505020204" charset="0"/>
                <a:cs typeface="Bookman Old Style" panose="02050604050505020204" charset="0"/>
              </a:rPr>
              <a:t>Penyimpanan Daftar Umum dan Dokumen</a:t>
            </a:r>
            <a:endParaRPr lang="en-US">
              <a:ln/>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startAt="6"/>
            </a:pPr>
            <a:r>
              <a:rPr lang="en-US">
                <a:ln/>
                <a:solidFill>
                  <a:schemeClr val="tx1"/>
                </a:solidFill>
                <a:effectLst/>
                <a:latin typeface="Bookman Old Style" panose="02050604050505020204" charset="0"/>
                <a:cs typeface="Bookman Old Style" panose="02050604050505020204" charset="0"/>
              </a:rPr>
              <a:t>Pendaftaran Peralihan dan Pembebanan Hak</a:t>
            </a:r>
            <a:endParaRPr lang="en-US">
              <a:ln/>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startAt="6"/>
            </a:pPr>
            <a:r>
              <a:rPr lang="en-US">
                <a:ln/>
                <a:solidFill>
                  <a:schemeClr val="tx1"/>
                </a:solidFill>
                <a:effectLst/>
                <a:latin typeface="Bookman Old Style" panose="02050604050505020204" charset="0"/>
                <a:cs typeface="Bookman Old Style" panose="02050604050505020204" charset="0"/>
              </a:rPr>
              <a:t>Pendaftaran Perubahan Data Pendaftaran Tanah Lainnya</a:t>
            </a:r>
            <a:endParaRPr lang="en-US">
              <a:ln/>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startAt="6"/>
            </a:pPr>
            <a:r>
              <a:rPr lang="en-US">
                <a:ln/>
                <a:solidFill>
                  <a:schemeClr val="tx1"/>
                </a:solidFill>
                <a:effectLst/>
                <a:latin typeface="Bookman Old Style" panose="02050604050505020204" charset="0"/>
                <a:cs typeface="Bookman Old Style" panose="02050604050505020204" charset="0"/>
              </a:rPr>
              <a:t>Penerbitan Sertfikat Pengganti</a:t>
            </a:r>
            <a:endParaRPr lang="en-US">
              <a:ln/>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startAt="6"/>
            </a:pPr>
            <a:r>
              <a:rPr lang="en-US">
                <a:ln/>
                <a:solidFill>
                  <a:schemeClr val="tx1"/>
                </a:solidFill>
                <a:effectLst/>
                <a:latin typeface="Bookman Old Style" panose="02050604050505020204" charset="0"/>
                <a:cs typeface="Bookman Old Style" panose="02050604050505020204" charset="0"/>
              </a:rPr>
              <a:t>Biaya Pendaftaran Tanah</a:t>
            </a:r>
            <a:endParaRPr lang="en-US">
              <a:ln/>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startAt="6"/>
            </a:pPr>
            <a:r>
              <a:rPr lang="en-US">
                <a:ln/>
                <a:solidFill>
                  <a:schemeClr val="tx1"/>
                </a:solidFill>
                <a:effectLst/>
                <a:latin typeface="Bookman Old Style" panose="02050604050505020204" charset="0"/>
                <a:cs typeface="Bookman Old Style" panose="02050604050505020204" charset="0"/>
              </a:rPr>
              <a:t>Sanksi Hukum</a:t>
            </a:r>
            <a:endParaRPr lang="en-US">
              <a:ln/>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startAt="6"/>
            </a:pPr>
            <a:r>
              <a:rPr lang="en-US">
                <a:ln/>
                <a:solidFill>
                  <a:schemeClr val="tx1"/>
                </a:solidFill>
                <a:effectLst/>
                <a:latin typeface="Bookman Old Style" panose="02050604050505020204" charset="0"/>
                <a:cs typeface="Bookman Old Style" panose="02050604050505020204" charset="0"/>
              </a:rPr>
              <a:t>Ketentuan Peralihan</a:t>
            </a:r>
            <a:endParaRPr lang="en-US">
              <a:ln/>
              <a:solidFill>
                <a:schemeClr val="tx1"/>
              </a:solidFill>
              <a:effectLst/>
              <a:latin typeface="Bookman Old Style" panose="02050604050505020204" charset="0"/>
              <a:cs typeface="Bookman Old Style" panose="02050604050505020204" charset="0"/>
            </a:endParaRPr>
          </a:p>
          <a:p>
            <a:pPr marL="514350" indent="-514350" algn="just">
              <a:buFont typeface="+mj-lt"/>
              <a:buAutoNum type="arabicParenR" startAt="6"/>
            </a:pPr>
            <a:r>
              <a:rPr lang="en-US">
                <a:ln/>
                <a:solidFill>
                  <a:schemeClr val="tx1"/>
                </a:solidFill>
                <a:effectLst/>
                <a:latin typeface="Bookman Old Style" panose="02050604050505020204" charset="0"/>
                <a:cs typeface="Bookman Old Style" panose="02050604050505020204" charset="0"/>
              </a:rPr>
              <a:t>Ketentuan Penutup</a:t>
            </a:r>
            <a:endParaRPr lang="en-US">
              <a:ln/>
              <a:solidFill>
                <a:schemeClr val="tx1"/>
              </a:solidFill>
              <a:effectLst/>
              <a:latin typeface="Bookman Old Style" panose="02050604050505020204" charset="0"/>
              <a:cs typeface="Bookman Old Style" panose="02050604050505020204" charset="0"/>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194310" y="558165"/>
            <a:ext cx="8614410" cy="5662295"/>
          </a:xfrm>
        </p:spPr>
        <p:txBody>
          <a:bodyPr>
            <a:normAutofit lnSpcReduction="10000"/>
          </a:bodyPr>
          <a:p>
            <a:pPr algn="just"/>
            <a:r>
              <a:rPr lang="en-US" altLang="en-US">
                <a:ln w="15875"/>
                <a:gradFill>
                  <a:gsLst>
                    <a:gs pos="0">
                      <a:schemeClr val="accent1"/>
                    </a:gs>
                    <a:gs pos="100000">
                      <a:schemeClr val="accent6"/>
                    </a:gs>
                  </a:gsLst>
                  <a:lin ang="2700000" scaled="0"/>
                </a:gradFill>
                <a:effectLst/>
                <a:latin typeface="Arial" panose="020B0604020202020204" pitchFamily="34" charset="0"/>
                <a:cs typeface="Arial" panose="020B0604020202020204" pitchFamily="34" charset="0"/>
              </a:rPr>
              <a:t>ASAS PENDAFTARAN TANAH</a:t>
            </a:r>
            <a:endParaRPr lang="en-US" altLang="en-US">
              <a:ln w="15875"/>
              <a:gradFill>
                <a:gsLst>
                  <a:gs pos="0">
                    <a:schemeClr val="accent1"/>
                  </a:gs>
                  <a:gs pos="100000">
                    <a:schemeClr val="accent6"/>
                  </a:gs>
                </a:gsLst>
                <a:lin ang="2700000" scaled="0"/>
              </a:gradFill>
              <a:effectLst/>
              <a:latin typeface="Arial" panose="020B0604020202020204" pitchFamily="34" charset="0"/>
              <a:cs typeface="Arial" panose="020B0604020202020204" pitchFamily="34" charset="0"/>
            </a:endParaRPr>
          </a:p>
          <a:p>
            <a:pPr algn="just"/>
            <a:endParaRPr lang="en-US" altLang="en-US">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a:p>
            <a:pPr algn="just"/>
            <a:r>
              <a:rPr lang="en-US" altLang="en-US">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Asas pendaftaran tanah di Indonesia Pasal 2 No. 24 Tahun 1997:</a:t>
            </a:r>
            <a:endParaRPr lang="en-US" altLang="en-US">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a:p>
            <a:pPr marL="457200" indent="-457200" algn="just">
              <a:buFont typeface="+mj-lt"/>
              <a:buAutoNum type="alphaLcPeriod"/>
            </a:pPr>
            <a:r>
              <a:rPr lang="en-US" altLang="en-US">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Sederhana: Prosedur pendaftaran harus mudah dipahami oleh semua pihak yang berkepentingan.</a:t>
            </a:r>
            <a:endParaRPr lang="en-US" altLang="en-US">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a:p>
            <a:pPr marL="457200" indent="-457200" algn="just">
              <a:buFont typeface="+mj-lt"/>
              <a:buAutoNum type="alphaLcPeriod"/>
            </a:pPr>
            <a:r>
              <a:rPr lang="en-US" altLang="en-US">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Terbuka: Pendaftaran tanah harus dilakukan secara terbuka dan dapat diakses oleh masyarakat.</a:t>
            </a:r>
            <a:endParaRPr lang="en-US" altLang="en-US">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a:p>
            <a:pPr marL="457200" indent="-457200" algn="just">
              <a:buFont typeface="+mj-lt"/>
              <a:buAutoNum type="alphaLcPeriod"/>
            </a:pPr>
            <a:r>
              <a:rPr lang="en-US" altLang="en-US">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rPr>
              <a:t>Aman/Berkepastian Hukum: Pendaftaran memberikan kepastian hukum atas hak atas tanah.</a:t>
            </a:r>
            <a:endParaRPr lang="en-US" altLang="en-US">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89560" y="703580"/>
            <a:ext cx="8573770" cy="5351145"/>
          </a:xfrm>
        </p:spPr>
        <p:txBody>
          <a:bodyPr/>
          <a:p>
            <a:pPr marL="514350" indent="-514350" algn="just">
              <a:buFont typeface="+mj-lt"/>
              <a:buAutoNum type="alphaLcPeriod" startAt="4"/>
            </a:pPr>
            <a:r>
              <a:rPr lang="en-US" altLang="en-US">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rPr>
              <a:t>Terjangkau/Efisien: Proses pendaftaran harus dilakukan secara efisien dan tidak berbelit-belit.</a:t>
            </a:r>
            <a:endParaRPr lang="en-US" altLang="en-US">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a:p>
            <a:pPr marL="514350" indent="-514350" algn="just">
              <a:buFont typeface="+mj-lt"/>
              <a:buAutoNum type="alphaLcPeriod" startAt="4"/>
            </a:pPr>
            <a:r>
              <a:rPr lang="en-US" altLang="en-US">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rPr>
              <a:t>Berkelanjutan: Pendaftaran tanah harus dilakukan secara berkelanjutan untuk menjaga data yang akurat dan terkini. Sehingga data-data pendafatran tanah berkesinambungan.</a:t>
            </a:r>
            <a:endParaRPr lang="en-US" altLang="en-US">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a:p>
            <a:pPr marL="457200" indent="-457200" algn="just">
              <a:buFont typeface="+mj-lt"/>
              <a:buAutoNum type="alphaLcPeriod" startAt="4"/>
            </a:pPr>
            <a:endParaRPr lang="en-US" altLang="en-US">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a:p>
            <a:pPr algn="just">
              <a:buFont typeface="+mj-lt"/>
            </a:pPr>
            <a:r>
              <a:rPr lang="en-US" altLang="en-US">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rPr>
              <a:t>Pendaftaran tanah bertujuan untuk menata dan mengatur peruntukan, penguasaan, pemilikan, dan penggunaan tanah. </a:t>
            </a:r>
            <a:endParaRPr lang="en-US"/>
          </a:p>
        </p:txBody>
      </p:sp>
    </p:spTree>
  </p:cSld>
  <p:clrMapOvr>
    <a:masterClrMapping/>
  </p:clrMapOvr>
  <p:transition spd="slow">
    <p:fade thruBlk="1"/>
  </p:transition>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5.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6.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7.xml><?xml version="1.0" encoding="utf-8"?>
<p:tagLst xmlns:p="http://schemas.openxmlformats.org/presentationml/2006/main">
  <p:tag name="KSO_WM_DIAGRAM_VIRTUALLY_FRAME" val="{&quot;height&quot;:438.55,&quot;left&quot;:17.85,&quot;top&quot;:43.85,&quot;width&quot;:676.05}"/>
</p:tagLst>
</file>

<file path=ppt/tags/tag8.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4928</Words>
  <Application>WPS Presentation</Application>
  <PresentationFormat>On-screen Show (4:3)</PresentationFormat>
  <Paragraphs>88</Paragraphs>
  <Slides>14</Slides>
  <Notes>5</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14</vt:i4>
      </vt:variant>
    </vt:vector>
  </HeadingPairs>
  <TitlesOfParts>
    <vt:vector size="27" baseType="lpstr">
      <vt:lpstr>Arial</vt:lpstr>
      <vt:lpstr>SimSun</vt:lpstr>
      <vt:lpstr>Wingdings</vt:lpstr>
      <vt:lpstr>Calibri</vt:lpstr>
      <vt:lpstr>Times New Roman</vt:lpstr>
      <vt:lpstr>Cambria</vt:lpstr>
      <vt:lpstr>Bookman Old Style</vt:lpstr>
      <vt:lpstr>Wingdings</vt:lpstr>
      <vt:lpstr>Microsoft YaHei</vt:lpstr>
      <vt:lpstr>Arial Unicode MS</vt:lpstr>
      <vt:lpstr>Book Antiqua</vt:lpstr>
      <vt:lpstr>Bookshelf Symbol 7</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ines septia</cp:lastModifiedBy>
  <cp:revision>583</cp:revision>
  <cp:lastPrinted>2017-08-29T02:54:00Z</cp:lastPrinted>
  <dcterms:created xsi:type="dcterms:W3CDTF">2010-04-18T12:06:00Z</dcterms:created>
  <dcterms:modified xsi:type="dcterms:W3CDTF">2025-12-02T06:37:07Z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D43F698B73E349759D2FC07D25A067B1_12</vt:lpwstr>
  </property>
  <property fmtid="{D5CDD505-2E9C-101B-9397-08002B2CF9AE}" pid="3" name="KSOProductBuildVer">
    <vt:lpwstr>1033-12.2.0.23155</vt:lpwstr>
  </property>
</Properties>
</file>