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453" r:id="rId3"/>
    <p:sldId id="454" r:id="rId4"/>
    <p:sldId id="455" r:id="rId5"/>
    <p:sldId id="446" r:id="rId6"/>
    <p:sldId id="451" r:id="rId7"/>
    <p:sldId id="456" r:id="rId8"/>
    <p:sldId id="457" r:id="rId9"/>
    <p:sldId id="452" r:id="rId10"/>
    <p:sldId id="458" r:id="rId11"/>
    <p:sldId id="45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68" d="100"/>
          <a:sy n="68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Ketika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bangun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kunci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pintu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konstruksi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atap/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fondasinya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substansial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18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57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92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WANPRESTASI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WANPRESTASI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0A95C3E-A321-43D1-9B64-649E7A0F28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80728"/>
            <a:ext cx="9144000" cy="4658072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Ganti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Rugi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segala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pengeluaran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nyata-nyata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dikeluarkan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Rugi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kerusakan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barang-barang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kepunyaan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diakibatkan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kelalaian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berupa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keuntungan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dibayangkan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dihitung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rabicParenR"/>
            </a:pPr>
            <a:endParaRPr lang="en-US" dirty="0"/>
          </a:p>
          <a:p>
            <a:pPr marL="514350" indent="-514350">
              <a:buFont typeface="+mj-lt"/>
              <a:buAutoNum type="arabicParenR"/>
            </a:pPr>
            <a:endParaRPr lang="en-US" dirty="0"/>
          </a:p>
          <a:p>
            <a:pPr marL="514350" indent="-514350">
              <a:buFont typeface="+mj-lt"/>
              <a:buAutoNum type="arabicParenR"/>
            </a:pPr>
            <a:endParaRPr lang="en-US" dirty="0"/>
          </a:p>
          <a:p>
            <a:pPr marL="514350" indent="-514350">
              <a:buFont typeface="+mj-lt"/>
              <a:buAutoNum type="arabicParenR"/>
            </a:pPr>
            <a:endParaRPr lang="en-US" dirty="0"/>
          </a:p>
          <a:p>
            <a:pPr marL="514350" indent="-514350">
              <a:buFont typeface="+mj-lt"/>
              <a:buAutoNum type="arabicParenR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3119361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419D69A-8F2B-4B72-9868-4A484EA41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640960" cy="4946104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PERALIHAN RISIKO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kelalain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seorang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disebutkan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1237 </a:t>
            </a:r>
            <a:r>
              <a:rPr lang="en-US" dirty="0" err="1">
                <a:solidFill>
                  <a:schemeClr val="tx1"/>
                </a:solidFill>
              </a:rPr>
              <a:t>KUHPer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dimaksudkan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“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”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memikul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peristiwa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kesalahan</a:t>
            </a:r>
            <a:r>
              <a:rPr lang="en-US" dirty="0">
                <a:solidFill>
                  <a:schemeClr val="tx1"/>
                </a:solidFill>
              </a:rPr>
              <a:t> salah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menimpa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objek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91464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D641B7C-BB45-42DD-BBB8-3E522916B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748464" cy="4442048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Pada </a:t>
            </a:r>
            <a:r>
              <a:rPr lang="en-US" dirty="0" err="1">
                <a:solidFill>
                  <a:schemeClr val="tx1"/>
                </a:solidFill>
              </a:rPr>
              <a:t>umumnya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lahir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dipenuhi</a:t>
            </a:r>
            <a:r>
              <a:rPr lang="en-US" dirty="0">
                <a:solidFill>
                  <a:schemeClr val="tx1"/>
                </a:solidFill>
              </a:rPr>
              <a:t> oleh para </a:t>
            </a:r>
            <a:r>
              <a:rPr lang="en-US" dirty="0" err="1">
                <a:solidFill>
                  <a:schemeClr val="tx1"/>
                </a:solidFill>
              </a:rPr>
              <a:t>pihak-pihak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. Akan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praktiknya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kadang-kadang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mematuhi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kewajibannya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inilah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“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”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Perkataan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berasal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Bahasa </a:t>
            </a:r>
            <a:r>
              <a:rPr lang="en-US" dirty="0" err="1">
                <a:solidFill>
                  <a:schemeClr val="tx1"/>
                </a:solidFill>
              </a:rPr>
              <a:t>Belanda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artinya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:</a:t>
            </a:r>
            <a:r>
              <a:rPr lang="en-US" dirty="0" err="1">
                <a:solidFill>
                  <a:schemeClr val="tx1"/>
                </a:solidFill>
              </a:rPr>
              <a:t>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buruk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62110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31394F5-EB09-43A0-825A-570FAFEC77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584684"/>
            <a:ext cx="8640960" cy="5688632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sz="3400" dirty="0" err="1">
                <a:highlight>
                  <a:srgbClr val="FFFF00"/>
                </a:highlight>
              </a:rPr>
              <a:t>Bentuk-bentuk</a:t>
            </a:r>
            <a:r>
              <a:rPr lang="en-US" sz="3400" dirty="0">
                <a:highlight>
                  <a:srgbClr val="FFFF00"/>
                </a:highlight>
              </a:rPr>
              <a:t> </a:t>
            </a:r>
            <a:r>
              <a:rPr lang="en-US" sz="3400" dirty="0" err="1">
                <a:highlight>
                  <a:srgbClr val="FFFF00"/>
                </a:highlight>
              </a:rPr>
              <a:t>Wanprestasi</a:t>
            </a:r>
            <a:r>
              <a:rPr lang="en-US" sz="3400" dirty="0">
                <a:highlight>
                  <a:srgbClr val="FFFF00"/>
                </a:highlight>
              </a:rPr>
              <a:t> :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900" dirty="0" err="1">
                <a:solidFill>
                  <a:schemeClr val="tx1"/>
                </a:solidFill>
              </a:rPr>
              <a:t>Memenuhi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prestasi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tetapi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tidak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tepat</a:t>
            </a:r>
            <a:r>
              <a:rPr lang="en-US" sz="2900" dirty="0">
                <a:solidFill>
                  <a:schemeClr val="tx1"/>
                </a:solidFill>
              </a:rPr>
              <a:t> pada </a:t>
            </a:r>
            <a:r>
              <a:rPr lang="en-US" sz="2900" dirty="0" err="1">
                <a:solidFill>
                  <a:schemeClr val="tx1"/>
                </a:solidFill>
              </a:rPr>
              <a:t>waktunya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  <a:r>
              <a:rPr lang="en-US" sz="2900" dirty="0" err="1">
                <a:solidFill>
                  <a:schemeClr val="tx1"/>
                </a:solidFill>
              </a:rPr>
              <a:t>Dengan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perkataan</a:t>
            </a:r>
            <a:r>
              <a:rPr lang="en-US" sz="2900" dirty="0">
                <a:solidFill>
                  <a:schemeClr val="tx1"/>
                </a:solidFill>
              </a:rPr>
              <a:t> lain </a:t>
            </a:r>
            <a:r>
              <a:rPr lang="en-US" sz="2900" dirty="0" err="1">
                <a:solidFill>
                  <a:schemeClr val="tx1"/>
                </a:solidFill>
              </a:rPr>
              <a:t>terlambat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melakukan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prestasi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artinya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meskipun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prestasi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itu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dilaksanakan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atau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diberikan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tetapi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tidaj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sesuai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dengan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waktun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penyerahan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dalam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perikatan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  <a:r>
              <a:rPr lang="en-US" sz="2900" dirty="0" err="1">
                <a:solidFill>
                  <a:schemeClr val="tx1"/>
                </a:solidFill>
              </a:rPr>
              <a:t>Prestasi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seperti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ini</a:t>
            </a:r>
            <a:r>
              <a:rPr lang="en-US" sz="2900" dirty="0">
                <a:solidFill>
                  <a:schemeClr val="tx1"/>
                </a:solidFill>
              </a:rPr>
              <a:t> juga </a:t>
            </a:r>
            <a:r>
              <a:rPr lang="en-US" sz="2900" dirty="0" err="1">
                <a:solidFill>
                  <a:schemeClr val="tx1"/>
                </a:solidFill>
              </a:rPr>
              <a:t>disebut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dgn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kelalaian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900" dirty="0" err="1">
                <a:solidFill>
                  <a:schemeClr val="tx1"/>
                </a:solidFill>
              </a:rPr>
              <a:t>Tidak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memenuhi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prestasi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artinya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prestasi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itu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tidak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hanya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terlambat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tetapi</a:t>
            </a:r>
            <a:r>
              <a:rPr lang="en-US" sz="2900" dirty="0">
                <a:solidFill>
                  <a:schemeClr val="tx1"/>
                </a:solidFill>
              </a:rPr>
              <a:t> juga </a:t>
            </a:r>
            <a:r>
              <a:rPr lang="en-US" sz="2900" dirty="0" err="1">
                <a:solidFill>
                  <a:schemeClr val="tx1"/>
                </a:solidFill>
              </a:rPr>
              <a:t>tidak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bisa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dijalankan</a:t>
            </a:r>
            <a:r>
              <a:rPr lang="en-US" sz="2900" dirty="0">
                <a:solidFill>
                  <a:schemeClr val="tx1"/>
                </a:solidFill>
              </a:rPr>
              <a:t>. Hal </a:t>
            </a:r>
            <a:r>
              <a:rPr lang="en-US" sz="2900" dirty="0" err="1">
                <a:solidFill>
                  <a:schemeClr val="tx1"/>
                </a:solidFill>
              </a:rPr>
              <a:t>semacam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ini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disebabkan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karena</a:t>
            </a:r>
            <a:r>
              <a:rPr lang="en-US" sz="2900" dirty="0">
                <a:solidFill>
                  <a:schemeClr val="tx1"/>
                </a:solidFill>
              </a:rPr>
              <a:t> : </a:t>
            </a:r>
          </a:p>
          <a:p>
            <a:pPr marL="514350" indent="-514350" algn="just">
              <a:buAutoNum type="alphaLcPeriod"/>
            </a:pPr>
            <a:r>
              <a:rPr lang="en-ID" sz="2900" dirty="0" err="1">
                <a:solidFill>
                  <a:schemeClr val="tx1"/>
                </a:solidFill>
              </a:rPr>
              <a:t>Pemenuhan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prestasi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tidak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mungkin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lagi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dilaksanakan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karena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barangnya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telah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musnah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lphaLcPeriod"/>
            </a:pPr>
            <a:r>
              <a:rPr lang="en-ID" sz="2900" dirty="0" err="1">
                <a:solidFill>
                  <a:schemeClr val="tx1"/>
                </a:solidFill>
              </a:rPr>
              <a:t>Prestasi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kemudian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sudah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tidak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berguna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lagi</a:t>
            </a:r>
            <a:r>
              <a:rPr lang="en-ID" sz="2900" dirty="0">
                <a:solidFill>
                  <a:schemeClr val="tx1"/>
                </a:solidFill>
              </a:rPr>
              <a:t>, </a:t>
            </a:r>
            <a:r>
              <a:rPr lang="en-ID" sz="2900" dirty="0" err="1">
                <a:solidFill>
                  <a:schemeClr val="tx1"/>
                </a:solidFill>
              </a:rPr>
              <a:t>karena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saat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penyerahan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mempunyai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arti</a:t>
            </a:r>
            <a:r>
              <a:rPr lang="en-ID" sz="2900" dirty="0">
                <a:solidFill>
                  <a:schemeClr val="tx1"/>
                </a:solidFill>
              </a:rPr>
              <a:t> yang </a:t>
            </a:r>
            <a:r>
              <a:rPr lang="en-ID" sz="2900" dirty="0" err="1">
                <a:solidFill>
                  <a:schemeClr val="tx1"/>
                </a:solidFill>
              </a:rPr>
              <a:t>sangat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penting</a:t>
            </a:r>
            <a:r>
              <a:rPr lang="en-ID" sz="2900" dirty="0">
                <a:solidFill>
                  <a:schemeClr val="tx1"/>
                </a:solidFill>
              </a:rPr>
              <a:t>. Ex: </a:t>
            </a:r>
            <a:r>
              <a:rPr lang="en-ID" sz="2900" dirty="0" err="1">
                <a:solidFill>
                  <a:schemeClr val="tx1"/>
                </a:solidFill>
              </a:rPr>
              <a:t>pesanan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pakaian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untuk</a:t>
            </a:r>
            <a:r>
              <a:rPr lang="en-ID" sz="2900" dirty="0">
                <a:solidFill>
                  <a:schemeClr val="tx1"/>
                </a:solidFill>
              </a:rPr>
              <a:t> acara </a:t>
            </a:r>
            <a:r>
              <a:rPr lang="en-ID" sz="2900" dirty="0" err="1">
                <a:solidFill>
                  <a:schemeClr val="tx1"/>
                </a:solidFill>
              </a:rPr>
              <a:t>pernikahan</a:t>
            </a:r>
            <a:r>
              <a:rPr lang="en-ID" sz="2900" dirty="0">
                <a:solidFill>
                  <a:schemeClr val="tx1"/>
                </a:solidFill>
              </a:rPr>
              <a:t>, </a:t>
            </a:r>
            <a:r>
              <a:rPr lang="en-ID" sz="2900" dirty="0" err="1">
                <a:solidFill>
                  <a:schemeClr val="tx1"/>
                </a:solidFill>
              </a:rPr>
              <a:t>apabila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tidak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diserahkan</a:t>
            </a:r>
            <a:r>
              <a:rPr lang="en-ID" sz="2900" dirty="0">
                <a:solidFill>
                  <a:schemeClr val="tx1"/>
                </a:solidFill>
              </a:rPr>
              <a:t> pada </a:t>
            </a:r>
            <a:r>
              <a:rPr lang="en-ID" sz="2900" dirty="0" err="1">
                <a:solidFill>
                  <a:schemeClr val="tx1"/>
                </a:solidFill>
              </a:rPr>
              <a:t>waktu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sebelum</a:t>
            </a:r>
            <a:r>
              <a:rPr lang="en-ID" sz="2900" dirty="0">
                <a:solidFill>
                  <a:schemeClr val="tx1"/>
                </a:solidFill>
              </a:rPr>
              <a:t> acara </a:t>
            </a:r>
            <a:r>
              <a:rPr lang="en-ID" sz="2900" dirty="0" err="1">
                <a:solidFill>
                  <a:schemeClr val="tx1"/>
                </a:solidFill>
              </a:rPr>
              <a:t>tersebut</a:t>
            </a:r>
            <a:r>
              <a:rPr lang="en-ID" sz="2900" dirty="0">
                <a:solidFill>
                  <a:schemeClr val="tx1"/>
                </a:solidFill>
              </a:rPr>
              <a:t>, </a:t>
            </a:r>
            <a:r>
              <a:rPr lang="en-ID" sz="2900" dirty="0" err="1">
                <a:solidFill>
                  <a:schemeClr val="tx1"/>
                </a:solidFill>
              </a:rPr>
              <a:t>maka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penyerahakan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kemudian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tidak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mempunyai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arti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lagi</a:t>
            </a:r>
            <a:r>
              <a:rPr lang="en-ID" sz="29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900" dirty="0">
                <a:solidFill>
                  <a:schemeClr val="tx1"/>
                </a:solidFill>
              </a:rPr>
              <a:t>3. </a:t>
            </a:r>
            <a:r>
              <a:rPr lang="en-ID" sz="2900" dirty="0" err="1">
                <a:solidFill>
                  <a:schemeClr val="tx1"/>
                </a:solidFill>
              </a:rPr>
              <a:t>Memenuhi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prestasi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tidak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sempurna</a:t>
            </a:r>
            <a:r>
              <a:rPr lang="en-ID" sz="2900" dirty="0">
                <a:solidFill>
                  <a:schemeClr val="tx1"/>
                </a:solidFill>
              </a:rPr>
              <a:t>. </a:t>
            </a:r>
            <a:r>
              <a:rPr lang="en-ID" sz="2900" dirty="0" err="1">
                <a:solidFill>
                  <a:schemeClr val="tx1"/>
                </a:solidFill>
              </a:rPr>
              <a:t>Artinya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prestasi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berikan</a:t>
            </a:r>
            <a:r>
              <a:rPr lang="en-ID" sz="2900" dirty="0">
                <a:solidFill>
                  <a:schemeClr val="tx1"/>
                </a:solidFill>
              </a:rPr>
              <a:t>, </a:t>
            </a:r>
            <a:r>
              <a:rPr lang="en-ID" sz="2900" dirty="0" err="1">
                <a:solidFill>
                  <a:schemeClr val="tx1"/>
                </a:solidFill>
              </a:rPr>
              <a:t>tetapi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tidak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sebagaimana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mestinya</a:t>
            </a:r>
            <a:r>
              <a:rPr lang="en-ID" sz="2900" dirty="0">
                <a:solidFill>
                  <a:schemeClr val="tx1"/>
                </a:solidFill>
              </a:rPr>
              <a:t>. Ex : </a:t>
            </a:r>
            <a:r>
              <a:rPr lang="en-ID" sz="2900" dirty="0" err="1">
                <a:solidFill>
                  <a:schemeClr val="tx1"/>
                </a:solidFill>
              </a:rPr>
              <a:t>prestasi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mengenai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penyerahan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satu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truk</a:t>
            </a:r>
            <a:r>
              <a:rPr lang="en-ID" sz="2900" dirty="0">
                <a:solidFill>
                  <a:schemeClr val="tx1"/>
                </a:solidFill>
              </a:rPr>
              <a:t> kopi </a:t>
            </a:r>
            <a:r>
              <a:rPr lang="en-ID" sz="2900" dirty="0" err="1">
                <a:solidFill>
                  <a:schemeClr val="tx1"/>
                </a:solidFill>
              </a:rPr>
              <a:t>berkualitas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nomor</a:t>
            </a:r>
            <a:r>
              <a:rPr lang="en-ID" sz="2900" dirty="0">
                <a:solidFill>
                  <a:schemeClr val="tx1"/>
                </a:solidFill>
              </a:rPr>
              <a:t> 1, </a:t>
            </a:r>
            <a:r>
              <a:rPr lang="en-ID" sz="2900" dirty="0" err="1">
                <a:solidFill>
                  <a:schemeClr val="tx1"/>
                </a:solidFill>
              </a:rPr>
              <a:t>namun</a:t>
            </a:r>
            <a:r>
              <a:rPr lang="en-ID" sz="2900" dirty="0">
                <a:solidFill>
                  <a:schemeClr val="tx1"/>
                </a:solidFill>
              </a:rPr>
              <a:t> yang </a:t>
            </a:r>
            <a:r>
              <a:rPr lang="en-ID" sz="2900" dirty="0" err="1">
                <a:solidFill>
                  <a:schemeClr val="tx1"/>
                </a:solidFill>
              </a:rPr>
              <a:t>diserahkan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adalah</a:t>
            </a:r>
            <a:r>
              <a:rPr lang="en-ID" sz="2900" dirty="0">
                <a:solidFill>
                  <a:schemeClr val="tx1"/>
                </a:solidFill>
              </a:rPr>
              <a:t> kopi yang </a:t>
            </a:r>
            <a:r>
              <a:rPr lang="en-ID" sz="2900" dirty="0" err="1">
                <a:solidFill>
                  <a:schemeClr val="tx1"/>
                </a:solidFill>
              </a:rPr>
              <a:t>berkualitas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nomor</a:t>
            </a:r>
            <a:r>
              <a:rPr lang="en-ID" sz="2900" dirty="0">
                <a:solidFill>
                  <a:schemeClr val="tx1"/>
                </a:solidFill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29990398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5898B98-4601-4FE9-8E4E-AF352489A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836712"/>
            <a:ext cx="8964488" cy="4802088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Akibat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Apabila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seorang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debitur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wanprestasi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maka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akibatnya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Kreditur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retap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pemenuhan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perikatan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jika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dimungkinkan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Kreditur</a:t>
            </a:r>
            <a:r>
              <a:rPr lang="en-US" sz="2400" dirty="0">
                <a:solidFill>
                  <a:schemeClr val="tx1"/>
                </a:solidFill>
              </a:rPr>
              <a:t> juga </a:t>
            </a:r>
            <a:r>
              <a:rPr lang="en-US" sz="2400" dirty="0" err="1">
                <a:solidFill>
                  <a:schemeClr val="tx1"/>
                </a:solidFill>
              </a:rPr>
              <a:t>mempunyai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ganti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kerugian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bersamaan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pemenuhan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prestasi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Sesudah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wanprestasi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maka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overmacht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mempunyai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kekuataan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membebaskan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debitur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52982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08892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entuk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disanggupi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terlambat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5353002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Kapan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Lalai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???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1238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“Si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sejenis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dinyatakan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84292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FB9DDE1-DB1B-496C-894B-E3099DFF5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712968" cy="5616624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 err="1">
                <a:solidFill>
                  <a:schemeClr val="tx1"/>
                </a:solidFill>
              </a:rPr>
              <a:t>Peringatan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Kepada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Debitur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disebutkan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prestasi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lalai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dahulu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peringatan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48346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9E89648-B71A-4125-9FD7-C52B0118B1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964488" cy="4730080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Hukuman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diderita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ganti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rugi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Pembatalan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Peralihan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perkara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33426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 JUGA BISA MEMINTA</a:t>
            </a:r>
          </a:p>
          <a:p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67349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8325</TotalTime>
  <Words>528</Words>
  <Application>Microsoft Office PowerPoint</Application>
  <PresentationFormat>On-screen Show (4:3)</PresentationFormat>
  <Paragraphs>69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536</cp:revision>
  <cp:lastPrinted>2017-08-29T02:54:51Z</cp:lastPrinted>
  <dcterms:created xsi:type="dcterms:W3CDTF">2010-04-18T12:06:30Z</dcterms:created>
  <dcterms:modified xsi:type="dcterms:W3CDTF">2025-12-01T04:24:13Z</dcterms:modified>
</cp:coreProperties>
</file>