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032359-F940-48F0-A9CD-C58B3C6183EA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13479E4-B3A3-4A36-B704-0DCD3B718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124200"/>
            <a:ext cx="6477000" cy="1828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MANAJEMEN RANTAI </a:t>
            </a:r>
            <a:r>
              <a:rPr lang="en-US" dirty="0" err="1" smtClean="0">
                <a:solidFill>
                  <a:schemeClr val="bg1"/>
                </a:solidFill>
              </a:rPr>
              <a:t>pASOKAN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BAB 11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Basis </a:t>
            </a:r>
            <a:r>
              <a:rPr lang="en-US" dirty="0" err="1" smtClean="0"/>
              <a:t>Persediaan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,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mengasumsikan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Pengembanga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,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transfer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Negosiasi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endParaRPr lang="en-US" dirty="0" smtClean="0"/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Partner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menjabarkan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volume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yang </a:t>
            </a:r>
            <a:r>
              <a:rPr lang="en-US" dirty="0" err="1" smtClean="0"/>
              <a:t>terspesialisasi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duplikasi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standardisasi</a:t>
            </a:r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Pembelian</a:t>
            </a:r>
            <a:r>
              <a:rPr lang="en-US" dirty="0" smtClean="0"/>
              <a:t> Via </a:t>
            </a:r>
            <a:r>
              <a:rPr lang="en-US" dirty="0" err="1" smtClean="0"/>
              <a:t>Elektronik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err="1" smtClean="0"/>
              <a:t>Pembelian</a:t>
            </a:r>
            <a:r>
              <a:rPr lang="en-US" b="1" dirty="0" smtClean="0"/>
              <a:t> via </a:t>
            </a:r>
            <a:r>
              <a:rPr lang="en-US" b="1" dirty="0" err="1" smtClean="0"/>
              <a:t>elektronik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e-procurement)</a:t>
            </a:r>
          </a:p>
          <a:p>
            <a:pPr marL="514350" indent="-514350">
              <a:buNone/>
            </a:pP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pemeblian</a:t>
            </a:r>
            <a:r>
              <a:rPr lang="en-US" dirty="0" smtClean="0"/>
              <a:t>, 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b="1" dirty="0" err="1" smtClean="0"/>
              <a:t>Katalog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pertukaran</a:t>
            </a:r>
            <a:r>
              <a:rPr lang="en-US" b="1" dirty="0" smtClean="0"/>
              <a:t> online</a:t>
            </a:r>
          </a:p>
          <a:p>
            <a:pPr marL="514350" indent="-514350">
              <a:buNone/>
            </a:pPr>
            <a:r>
              <a:rPr lang="en-US" dirty="0" err="1" smtClean="0"/>
              <a:t>Pembelian</a:t>
            </a:r>
            <a:r>
              <a:rPr lang="en-US" dirty="0" smtClean="0"/>
              <a:t> item standard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katalog</a:t>
            </a:r>
            <a:r>
              <a:rPr lang="en-US" dirty="0" smtClean="0"/>
              <a:t> online.</a:t>
            </a:r>
          </a:p>
          <a:p>
            <a:pPr marL="514350" indent="-514350">
              <a:buNone/>
            </a:pPr>
            <a:r>
              <a:rPr lang="en-US" b="1" dirty="0" err="1" smtClean="0"/>
              <a:t>Lelang</a:t>
            </a:r>
            <a:r>
              <a:rPr lang="en-US" b="1" dirty="0" smtClean="0"/>
              <a:t> Online</a:t>
            </a:r>
          </a:p>
          <a:p>
            <a:pPr marL="514350" indent="-514350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katalog</a:t>
            </a:r>
            <a:r>
              <a:rPr lang="en-US" dirty="0" smtClean="0"/>
              <a:t>,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pembali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dirty="0" smtClean="0"/>
              <a:t> </a:t>
            </a:r>
            <a:r>
              <a:rPr lang="en-US" dirty="0" err="1" smtClean="0"/>
              <a:t>lelang</a:t>
            </a:r>
            <a:r>
              <a:rPr lang="en-US" dirty="0" smtClean="0"/>
              <a:t> online.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Jalur</a:t>
            </a:r>
            <a:r>
              <a:rPr lang="en-US" b="1" dirty="0" smtClean="0"/>
              <a:t> </a:t>
            </a:r>
            <a:r>
              <a:rPr lang="en-US" b="1" dirty="0" err="1" smtClean="0"/>
              <a:t>truk</a:t>
            </a:r>
            <a:r>
              <a:rPr lang="en-US" b="1" dirty="0" smtClean="0"/>
              <a:t>		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diantarkan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truk</a:t>
            </a:r>
            <a:endParaRPr lang="en-US" dirty="0" smtClean="0"/>
          </a:p>
          <a:p>
            <a:r>
              <a:rPr lang="en-US" b="1" dirty="0" err="1" smtClean="0"/>
              <a:t>Jalur</a:t>
            </a:r>
            <a:r>
              <a:rPr lang="en-US" b="1" dirty="0" smtClean="0"/>
              <a:t> </a:t>
            </a:r>
            <a:r>
              <a:rPr lang="en-US" b="1" dirty="0" err="1" smtClean="0"/>
              <a:t>Kereta</a:t>
            </a:r>
            <a:r>
              <a:rPr lang="en-US" b="1" dirty="0" smtClean="0"/>
              <a:t> </a:t>
            </a:r>
            <a:r>
              <a:rPr lang="en-US" b="1" dirty="0" err="1" smtClean="0"/>
              <a:t>Api</a:t>
            </a:r>
            <a:r>
              <a:rPr lang="en-US" b="1" dirty="0" smtClean="0"/>
              <a:t>	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kereta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AS </a:t>
            </a:r>
            <a:r>
              <a:rPr lang="en-US" dirty="0" err="1" smtClean="0"/>
              <a:t>memperkerjakan</a:t>
            </a:r>
            <a:r>
              <a:rPr lang="en-US" dirty="0" smtClean="0"/>
              <a:t> 215.000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40% ton mil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Jalur</a:t>
            </a:r>
            <a:r>
              <a:rPr lang="en-US" b="1" dirty="0" smtClean="0"/>
              <a:t> </a:t>
            </a:r>
            <a:r>
              <a:rPr lang="en-US" b="1" dirty="0" err="1" smtClean="0"/>
              <a:t>Udara</a:t>
            </a:r>
            <a:r>
              <a:rPr lang="en-US" b="1" dirty="0" smtClean="0"/>
              <a:t>	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1% ton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AS.</a:t>
            </a:r>
          </a:p>
          <a:p>
            <a:r>
              <a:rPr lang="en-US" b="1" dirty="0" err="1" smtClean="0"/>
              <a:t>Jalur</a:t>
            </a:r>
            <a:r>
              <a:rPr lang="en-US" b="1" dirty="0" smtClean="0"/>
              <a:t> air</a:t>
            </a:r>
            <a:r>
              <a:rPr lang="en-US" dirty="0" smtClean="0"/>
              <a:t>		</a:t>
            </a:r>
            <a:r>
              <a:rPr lang="en-US" dirty="0" err="1" smtClean="0"/>
              <a:t>Jalur</a:t>
            </a:r>
            <a:r>
              <a:rPr lang="en-US" dirty="0" smtClean="0"/>
              <a:t> air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tertua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Erie Canal </a:t>
            </a:r>
            <a:r>
              <a:rPr lang="en-US" dirty="0" err="1" smtClean="0"/>
              <a:t>pada</a:t>
            </a:r>
            <a:r>
              <a:rPr lang="en-US" dirty="0" smtClean="0"/>
              <a:t> 1817.</a:t>
            </a:r>
          </a:p>
          <a:p>
            <a:r>
              <a:rPr lang="en-US" b="1" dirty="0" err="1" smtClean="0"/>
              <a:t>Pipa</a:t>
            </a:r>
            <a:r>
              <a:rPr lang="en-US" b="1" dirty="0" smtClean="0"/>
              <a:t> </a:t>
            </a:r>
            <a:r>
              <a:rPr lang="en-US" b="1" dirty="0" err="1" smtClean="0"/>
              <a:t>Saluran</a:t>
            </a:r>
            <a:r>
              <a:rPr lang="en-US" dirty="0" smtClean="0"/>
              <a:t>	</a:t>
            </a:r>
            <a:r>
              <a:rPr lang="en-US" dirty="0" err="1" smtClean="0"/>
              <a:t>Pipa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Multimodal</a:t>
            </a:r>
            <a:r>
              <a:rPr lang="en-US" dirty="0" smtClean="0"/>
              <a:t>		</a:t>
            </a:r>
            <a:r>
              <a:rPr lang="en-US" dirty="0" err="1" smtClean="0"/>
              <a:t>Pengiriman</a:t>
            </a:r>
            <a:r>
              <a:rPr lang="en-US" dirty="0" smtClean="0"/>
              <a:t> multimodal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metode-metode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b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material yang </a:t>
            </a:r>
            <a:r>
              <a:rPr lang="en-US" dirty="0" err="1" smtClean="0"/>
              <a:t>tiba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. </a:t>
            </a:r>
            <a:r>
              <a:rPr lang="en-US" dirty="0" err="1" smtClean="0"/>
              <a:t>Mendesain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memenuhu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Respons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layanan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Etika</a:t>
            </a:r>
            <a:r>
              <a:rPr lang="en-US" b="1" dirty="0" smtClean="0"/>
              <a:t> Personal</a:t>
            </a:r>
            <a:r>
              <a:rPr lang="en-US" dirty="0" smtClean="0"/>
              <a:t>	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sangan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ketidakpantasan</a:t>
            </a:r>
            <a:r>
              <a:rPr lang="en-US" dirty="0" smtClean="0"/>
              <a:t> yang </a:t>
            </a:r>
            <a:r>
              <a:rPr lang="en-US" dirty="0" err="1" smtClean="0"/>
              <a:t>dirasakan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b="1" dirty="0" err="1" smtClean="0"/>
              <a:t>Etika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Rantai</a:t>
            </a:r>
            <a:r>
              <a:rPr lang="en-US" b="1" dirty="0" smtClean="0"/>
              <a:t> </a:t>
            </a:r>
            <a:r>
              <a:rPr lang="en-US" b="1" dirty="0" err="1" smtClean="0"/>
              <a:t>Pasokan</a:t>
            </a:r>
            <a:r>
              <a:rPr lang="en-US" b="1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era </a:t>
            </a:r>
            <a:r>
              <a:rPr lang="en-US" dirty="0" err="1" smtClean="0"/>
              <a:t>spesialisasi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dibeli</a:t>
            </a:r>
            <a:r>
              <a:rPr lang="en-US" dirty="0" smtClean="0"/>
              <a:t>, 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yang </a:t>
            </a:r>
            <a:r>
              <a:rPr lang="en-US" dirty="0" err="1" smtClean="0"/>
              <a:t>sangan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Etis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Lingkungan</a:t>
            </a:r>
            <a:r>
              <a:rPr lang="en-US" dirty="0" smtClean="0"/>
              <a:t>		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basis personal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begitu</a:t>
            </a:r>
            <a:r>
              <a:rPr lang="en-US" dirty="0" smtClean="0"/>
              <a:t> pula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kesinambungan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Logistik</a:t>
            </a:r>
            <a:r>
              <a:rPr lang="en-US" b="1" dirty="0" smtClean="0"/>
              <a:t> </a:t>
            </a:r>
            <a:r>
              <a:rPr lang="en-US" b="1" dirty="0" err="1" smtClean="0"/>
              <a:t>Terbalik</a:t>
            </a:r>
            <a:r>
              <a:rPr lang="en-US" b="1" dirty="0" smtClean="0"/>
              <a:t>	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dikembalikan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pembuangan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psokan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proaktif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yang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terbalik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Persedian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rantau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penjadwalan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yang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persedian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metrik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 yang </a:t>
            </a:r>
            <a:r>
              <a:rPr lang="en-US" dirty="0" err="1" smtClean="0"/>
              <a:t>lampau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PENTINGNYA STRATEGI RANTAI PASOKAN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(</a:t>
            </a:r>
            <a:r>
              <a:rPr lang="en-US" i="1" dirty="0" smtClean="0"/>
              <a:t>supply chain management)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,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yang </a:t>
            </a:r>
            <a:r>
              <a:rPr lang="en-US" dirty="0" err="1" smtClean="0"/>
              <a:t>puas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mengoordinasi</a:t>
            </a:r>
            <a:r>
              <a:rPr lang="en-US" dirty="0" smtClean="0"/>
              <a:t> </a:t>
            </a:r>
            <a:r>
              <a:rPr lang="en-US" dirty="0" err="1" smtClean="0"/>
              <a:t>kegiataan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Walmart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200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Cina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20%</a:t>
            </a:r>
          </a:p>
          <a:p>
            <a:r>
              <a:rPr lang="en-US" dirty="0" smtClean="0"/>
              <a:t>Mercury Marine,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internet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Honda, Yamaha </a:t>
            </a:r>
            <a:r>
              <a:rPr lang="en-US" dirty="0" err="1" smtClean="0"/>
              <a:t>dan</a:t>
            </a:r>
            <a:r>
              <a:rPr lang="en-US" dirty="0" smtClean="0"/>
              <a:t> Volvo.</a:t>
            </a:r>
          </a:p>
          <a:p>
            <a:r>
              <a:rPr lang="en-US" dirty="0" smtClean="0"/>
              <a:t>Unifi,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sintetis</a:t>
            </a:r>
            <a:r>
              <a:rPr lang="en-US" dirty="0" smtClean="0"/>
              <a:t> </a:t>
            </a:r>
            <a:r>
              <a:rPr lang="en-US" dirty="0" err="1" smtClean="0"/>
              <a:t>terkemuka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AS,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bakunya</a:t>
            </a:r>
            <a:r>
              <a:rPr lang="en-US" dirty="0" smtClean="0"/>
              <a:t> DuPont.</a:t>
            </a:r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: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versus </a:t>
            </a:r>
            <a:r>
              <a:rPr lang="en-US" dirty="0" err="1" smtClean="0"/>
              <a:t>Pengalihdayaan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(</a:t>
            </a:r>
            <a:r>
              <a:rPr lang="en-US" i="1" dirty="0" smtClean="0"/>
              <a:t>make-or-buy decision)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internal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membelinya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aumber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Pengalihdayaan</a:t>
            </a:r>
            <a:r>
              <a:rPr lang="en-US" dirty="0" smtClean="0"/>
              <a:t> (</a:t>
            </a:r>
            <a:r>
              <a:rPr lang="en-US" i="1" dirty="0" smtClean="0"/>
              <a:t>outsourcing)</a:t>
            </a:r>
            <a:r>
              <a:rPr lang="en-US" dirty="0" smtClean="0"/>
              <a:t>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b="1" dirty="0" smtClean="0"/>
              <a:t>internal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merespons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kuotasi</a:t>
            </a:r>
            <a:r>
              <a:rPr lang="en-US" dirty="0" smtClean="0"/>
              <a:t>”, </a:t>
            </a:r>
            <a:r>
              <a:rPr lang="en-US" dirty="0" err="1" smtClean="0"/>
              <a:t>dimana</a:t>
            </a:r>
            <a:r>
              <a:rPr lang="en-US" dirty="0" smtClean="0"/>
              <a:t> order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penawar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yang </a:t>
            </a:r>
            <a:r>
              <a:rPr lang="en-US" dirty="0" err="1" smtClean="0"/>
              <a:t>berdedikasi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(</a:t>
            </a:r>
            <a:r>
              <a:rPr lang="en-US" i="1" dirty="0" smtClean="0"/>
              <a:t>vertical integration)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distributor.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Ventura </a:t>
            </a:r>
            <a:r>
              <a:rPr lang="en-US" dirty="0" err="1" smtClean="0"/>
              <a:t>bersama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ventura</a:t>
            </a:r>
            <a:r>
              <a:rPr lang="en-US" dirty="0" smtClean="0"/>
              <a:t> </a:t>
            </a:r>
            <a:r>
              <a:rPr lang="en-US" dirty="0" err="1" smtClean="0"/>
              <a:t>sangan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kolaborasi</a:t>
            </a:r>
            <a:r>
              <a:rPr lang="en-US" dirty="0" smtClean="0"/>
              <a:t> formal.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Jaringan</a:t>
            </a:r>
            <a:r>
              <a:rPr lang="en-US" dirty="0" smtClean="0"/>
              <a:t> Keiretsu</a:t>
            </a:r>
          </a:p>
          <a:p>
            <a:pPr>
              <a:buNone/>
            </a:pPr>
            <a:r>
              <a:rPr lang="en-US" dirty="0" smtClean="0"/>
              <a:t>Keiretsu </a:t>
            </a:r>
            <a:r>
              <a:rPr lang="en-US" dirty="0" err="1" smtClean="0"/>
              <a:t>nerupakan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koalisasi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Perusahaan Virtual</a:t>
            </a:r>
          </a:p>
          <a:p>
            <a:pPr>
              <a:buNone/>
            </a:pPr>
            <a:r>
              <a:rPr lang="en-US" dirty="0" smtClean="0"/>
              <a:t>Perusahaan Virtual (</a:t>
            </a:r>
            <a:r>
              <a:rPr lang="en-US" i="1" dirty="0" smtClean="0"/>
              <a:t>virtual companies)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diminta</a:t>
            </a:r>
            <a:r>
              <a:rPr lang="en-US" dirty="0" smtClean="0"/>
              <a:t>.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berongga</a:t>
            </a:r>
            <a:r>
              <a:rPr lang="en-US" dirty="0" smtClean="0"/>
              <a:t> (</a:t>
            </a:r>
            <a:r>
              <a:rPr lang="en-US" b="1" dirty="0" smtClean="0"/>
              <a:t>hollow corporation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(</a:t>
            </a:r>
            <a:r>
              <a:rPr lang="en-US" b="1" dirty="0" smtClean="0"/>
              <a:t>network companies</a:t>
            </a:r>
            <a:r>
              <a:rPr lang="en-US" i="1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Taktik</a:t>
            </a:r>
            <a:r>
              <a:rPr lang="en-US" dirty="0" smtClean="0"/>
              <a:t> </a:t>
            </a:r>
            <a:r>
              <a:rPr lang="en-US" dirty="0" err="1" smtClean="0"/>
              <a:t>Mitigasi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Pengenbangan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yang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berhati</a:t>
            </a:r>
            <a:r>
              <a:rPr lang="en-US" dirty="0" smtClean="0"/>
              <a:t>-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</a:t>
            </a:r>
            <a:r>
              <a:rPr lang="en-US" dirty="0" err="1" smtClean="0"/>
              <a:t>inovatif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(JIT)</a:t>
            </a:r>
          </a:p>
          <a:p>
            <a:pPr>
              <a:buNone/>
            </a:pP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AS.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pelabuhannya-namun</a:t>
            </a:r>
            <a:r>
              <a:rPr lang="en-US" dirty="0" smtClean="0"/>
              <a:t>,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Optimasi</a:t>
            </a:r>
            <a:r>
              <a:rPr lang="en-US" b="1" dirty="0" smtClean="0"/>
              <a:t> </a:t>
            </a:r>
            <a:r>
              <a:rPr lang="en-US" b="1" dirty="0" err="1" smtClean="0"/>
              <a:t>Lokal</a:t>
            </a:r>
            <a:r>
              <a:rPr lang="en-US" b="1" dirty="0" smtClean="0"/>
              <a:t>: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maksimalisasi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minimalisasi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err="1" smtClean="0"/>
              <a:t>Insentif</a:t>
            </a:r>
            <a:r>
              <a:rPr lang="en-US" b="1" dirty="0" smtClean="0"/>
              <a:t> :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Lot yang </a:t>
            </a:r>
            <a:r>
              <a:rPr lang="en-US" b="1" dirty="0" err="1" smtClean="0"/>
              <a:t>Besar</a:t>
            </a:r>
            <a:r>
              <a:rPr lang="en-US" dirty="0" smtClean="0"/>
              <a:t>: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bias </a:t>
            </a:r>
            <a:r>
              <a:rPr lang="en-US" dirty="0" err="1" smtClean="0"/>
              <a:t>terhadap</a:t>
            </a:r>
            <a:r>
              <a:rPr lang="en-US" dirty="0" smtClean="0"/>
              <a:t> lot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lot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per unit.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Terintegritas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10 item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</a:t>
            </a:r>
            <a:r>
              <a:rPr lang="en-US" dirty="0" err="1" smtClean="0"/>
              <a:t>Penarikan</a:t>
            </a:r>
            <a:r>
              <a:rPr lang="en-US" dirty="0" smtClean="0"/>
              <a:t>” data yang </a:t>
            </a:r>
            <a:r>
              <a:rPr lang="en-US" dirty="0" err="1" smtClean="0"/>
              <a:t>akurat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Lot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Persediaan</a:t>
            </a:r>
            <a:r>
              <a:rPr lang="en-US" dirty="0" smtClean="0"/>
              <a:t> yang </a:t>
            </a:r>
            <a:r>
              <a:rPr lang="en-US" dirty="0" err="1" smtClean="0"/>
              <a:t>Dikelola</a:t>
            </a:r>
            <a:r>
              <a:rPr lang="en-US" dirty="0" smtClean="0"/>
              <a:t> Vendor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Peramalan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Kolaboratif</a:t>
            </a:r>
            <a:r>
              <a:rPr lang="en-US" dirty="0" smtClean="0"/>
              <a:t> (CPFR)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Pesanan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Standardisasi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Penundaan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Pemesanan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Transfer Dana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Drop Shipping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Pengemasan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</TotalTime>
  <Words>777</Words>
  <Application>Microsoft Office PowerPoint</Application>
  <PresentationFormat>On-screen Show (4:3)</PresentationFormat>
  <Paragraphs>105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Tw Cen MT</vt:lpstr>
      <vt:lpstr>Wingdings</vt:lpstr>
      <vt:lpstr>Wingdings 2</vt:lpstr>
      <vt:lpstr>Median</vt:lpstr>
      <vt:lpstr>MANAJEMEN RANTAI pASOKAN</vt:lpstr>
      <vt:lpstr>PENTINGNYA STRATEGI RANTAI PASOKAN</vt:lpstr>
      <vt:lpstr>Contoh koordinasi rantai pasokan antara lain:</vt:lpstr>
      <vt:lpstr>Masalah Sumber: Buat atau Beli versus Pengalihdayaan</vt:lpstr>
      <vt:lpstr>Strategi enam Sumber</vt:lpstr>
      <vt:lpstr>PowerPoint Presentation</vt:lpstr>
      <vt:lpstr>Risiko Rantai Pasokan</vt:lpstr>
      <vt:lpstr>Pengelolaan Rantai Pasokan Terintegrasi</vt:lpstr>
      <vt:lpstr>PowerPoint Presentation</vt:lpstr>
      <vt:lpstr>Pengembangan Basis Persediaan</vt:lpstr>
      <vt:lpstr>PowerPoint Presentation</vt:lpstr>
      <vt:lpstr>PowerPoint Presentation</vt:lpstr>
      <vt:lpstr>PowerPoint Presentation</vt:lpstr>
      <vt:lpstr>Manajemen Logistik</vt:lpstr>
      <vt:lpstr>Manajemen Distribusi</vt:lpstr>
      <vt:lpstr>Manajemen Etika dan Rantai Pasokan yang Berkelanjutan</vt:lpstr>
      <vt:lpstr>PowerPoint Presentation</vt:lpstr>
      <vt:lpstr>Mengukur Kinerja Rantai Pasokan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RANTAI pASOKAN</dc:title>
  <dc:creator>andy</dc:creator>
  <cp:lastModifiedBy>V A I O</cp:lastModifiedBy>
  <cp:revision>13</cp:revision>
  <dcterms:created xsi:type="dcterms:W3CDTF">2015-07-01T11:39:25Z</dcterms:created>
  <dcterms:modified xsi:type="dcterms:W3CDTF">2019-09-15T07:17:31Z</dcterms:modified>
</cp:coreProperties>
</file>