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0" r:id="rId3"/>
    <p:sldId id="300" r:id="rId4"/>
    <p:sldId id="276" r:id="rId5"/>
    <p:sldId id="277" r:id="rId6"/>
    <p:sldId id="278" r:id="rId7"/>
    <p:sldId id="293" r:id="rId8"/>
    <p:sldId id="301" r:id="rId9"/>
    <p:sldId id="294" r:id="rId10"/>
    <p:sldId id="295" r:id="rId11"/>
    <p:sldId id="296" r:id="rId12"/>
    <p:sldId id="297" r:id="rId13"/>
    <p:sldId id="280" r:id="rId14"/>
    <p:sldId id="275" r:id="rId15"/>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A3DDA-ECE3-4EF1-B797-EB3F994FFCA3}" type="doc">
      <dgm:prSet loTypeId="urn:microsoft.com/office/officeart/2005/8/layout/hProcess9" loCatId="process" qsTypeId="urn:microsoft.com/office/officeart/2005/8/quickstyle/simple1" qsCatId="simple" csTypeId="urn:microsoft.com/office/officeart/2005/8/colors/colorful1" csCatId="colorful" phldr="1"/>
      <dgm:spPr/>
    </dgm:pt>
    <dgm:pt modelId="{5AEDB178-CE45-43CF-816C-E46B796E3A0E}">
      <dgm:prSet phldrT="[Text]"/>
      <dgm:spPr/>
      <dgm:t>
        <a:bodyPr/>
        <a:lstStyle/>
        <a:p>
          <a:r>
            <a:rPr lang="id-ID" b="1" dirty="0">
              <a:solidFill>
                <a:srgbClr val="FFFF00"/>
              </a:solidFill>
              <a:effectLst>
                <a:outerShdw blurRad="38100" dist="38100" dir="2700000" algn="tl">
                  <a:srgbClr val="000000">
                    <a:alpha val="43137"/>
                  </a:srgbClr>
                </a:outerShdw>
              </a:effectLst>
            </a:rPr>
            <a:t>DULU GBHN</a:t>
          </a:r>
        </a:p>
      </dgm:t>
    </dgm:pt>
    <dgm:pt modelId="{2445FB59-45C4-4C06-B2A8-09F854FC4FC3}" type="parTrans" cxnId="{13109F1F-F3F8-478C-8928-950AB0153F79}">
      <dgm:prSet/>
      <dgm:spPr/>
      <dgm:t>
        <a:bodyPr/>
        <a:lstStyle/>
        <a:p>
          <a:endParaRPr lang="id-ID"/>
        </a:p>
      </dgm:t>
    </dgm:pt>
    <dgm:pt modelId="{FC2B2B5B-ED9A-443E-B810-212A427BA766}" type="sibTrans" cxnId="{13109F1F-F3F8-478C-8928-950AB0153F79}">
      <dgm:prSet/>
      <dgm:spPr/>
      <dgm:t>
        <a:bodyPr/>
        <a:lstStyle/>
        <a:p>
          <a:endParaRPr lang="id-ID"/>
        </a:p>
      </dgm:t>
    </dgm:pt>
    <dgm:pt modelId="{971B82AA-EEA5-4E29-B4E6-08BE2852EF9C}">
      <dgm:prSet phldrT="[Text]"/>
      <dgm:spPr/>
      <dgm:t>
        <a:bodyPr/>
        <a:lstStyle/>
        <a:p>
          <a:r>
            <a:rPr lang="id-ID" b="1" dirty="0">
              <a:solidFill>
                <a:schemeClr val="tx1"/>
              </a:solidFill>
              <a:effectLst>
                <a:outerShdw blurRad="38100" dist="38100" dir="2700000" algn="tl">
                  <a:srgbClr val="000000">
                    <a:alpha val="43137"/>
                  </a:srgbClr>
                </a:outerShdw>
              </a:effectLst>
            </a:rPr>
            <a:t>KINI</a:t>
          </a:r>
        </a:p>
        <a:p>
          <a:r>
            <a:rPr lang="id-ID" b="1" dirty="0">
              <a:solidFill>
                <a:schemeClr val="tx1"/>
              </a:solidFill>
              <a:effectLst>
                <a:outerShdw blurRad="38100" dist="38100" dir="2700000" algn="tl">
                  <a:srgbClr val="000000">
                    <a:alpha val="43137"/>
                  </a:srgbClr>
                </a:outerShdw>
              </a:effectLst>
            </a:rPr>
            <a:t>Rencana Pembangunan Nasional</a:t>
          </a:r>
        </a:p>
      </dgm:t>
    </dgm:pt>
    <dgm:pt modelId="{683FEE15-3BCC-457A-85BF-FDBD011888FB}" type="parTrans" cxnId="{6E1C56BF-9F31-4E88-9271-9E5E94389B86}">
      <dgm:prSet/>
      <dgm:spPr/>
      <dgm:t>
        <a:bodyPr/>
        <a:lstStyle/>
        <a:p>
          <a:endParaRPr lang="id-ID"/>
        </a:p>
      </dgm:t>
    </dgm:pt>
    <dgm:pt modelId="{01DAD91B-DC26-479D-B241-A607A4223D81}" type="sibTrans" cxnId="{6E1C56BF-9F31-4E88-9271-9E5E94389B86}">
      <dgm:prSet/>
      <dgm:spPr/>
      <dgm:t>
        <a:bodyPr/>
        <a:lstStyle/>
        <a:p>
          <a:endParaRPr lang="id-ID"/>
        </a:p>
      </dgm:t>
    </dgm:pt>
    <dgm:pt modelId="{2F3E2E7C-8932-4E38-BA10-691214D382B5}" type="pres">
      <dgm:prSet presAssocID="{158A3DDA-ECE3-4EF1-B797-EB3F994FFCA3}" presName="CompostProcess" presStyleCnt="0">
        <dgm:presLayoutVars>
          <dgm:dir/>
          <dgm:resizeHandles val="exact"/>
        </dgm:presLayoutVars>
      </dgm:prSet>
      <dgm:spPr/>
    </dgm:pt>
    <dgm:pt modelId="{2FAFF17C-BA49-4A9C-AC68-DDAEFB87215F}" type="pres">
      <dgm:prSet presAssocID="{158A3DDA-ECE3-4EF1-B797-EB3F994FFCA3}" presName="arrow" presStyleLbl="bgShp" presStyleIdx="0" presStyleCnt="1"/>
      <dgm:spPr/>
    </dgm:pt>
    <dgm:pt modelId="{CF4E27C3-8C86-4B1B-AB79-AF3597C6E05F}" type="pres">
      <dgm:prSet presAssocID="{158A3DDA-ECE3-4EF1-B797-EB3F994FFCA3}" presName="linearProcess" presStyleCnt="0"/>
      <dgm:spPr/>
    </dgm:pt>
    <dgm:pt modelId="{E7F66CB2-E592-4F50-AAF3-8A935AEB85C4}" type="pres">
      <dgm:prSet presAssocID="{5AEDB178-CE45-43CF-816C-E46B796E3A0E}" presName="textNode" presStyleLbl="node1" presStyleIdx="0" presStyleCnt="2" custScaleX="56350" custScaleY="66437">
        <dgm:presLayoutVars>
          <dgm:bulletEnabled val="1"/>
        </dgm:presLayoutVars>
      </dgm:prSet>
      <dgm:spPr/>
    </dgm:pt>
    <dgm:pt modelId="{2ECAFAE9-6064-482E-819B-2DA646DFE6A8}" type="pres">
      <dgm:prSet presAssocID="{FC2B2B5B-ED9A-443E-B810-212A427BA766}" presName="sibTrans" presStyleCnt="0"/>
      <dgm:spPr/>
    </dgm:pt>
    <dgm:pt modelId="{DDC4B1A4-FD16-46CC-9457-1D9D8C74342F}" type="pres">
      <dgm:prSet presAssocID="{971B82AA-EEA5-4E29-B4E6-08BE2852EF9C}" presName="textNode" presStyleLbl="node1" presStyleIdx="1" presStyleCnt="2" custScaleX="72095" custScaleY="81939">
        <dgm:presLayoutVars>
          <dgm:bulletEnabled val="1"/>
        </dgm:presLayoutVars>
      </dgm:prSet>
      <dgm:spPr/>
    </dgm:pt>
  </dgm:ptLst>
  <dgm:cxnLst>
    <dgm:cxn modelId="{13109F1F-F3F8-478C-8928-950AB0153F79}" srcId="{158A3DDA-ECE3-4EF1-B797-EB3F994FFCA3}" destId="{5AEDB178-CE45-43CF-816C-E46B796E3A0E}" srcOrd="0" destOrd="0" parTransId="{2445FB59-45C4-4C06-B2A8-09F854FC4FC3}" sibTransId="{FC2B2B5B-ED9A-443E-B810-212A427BA766}"/>
    <dgm:cxn modelId="{9AC4C72F-7105-4491-8D2B-DEC6D7EC300A}" type="presOf" srcId="{158A3DDA-ECE3-4EF1-B797-EB3F994FFCA3}" destId="{2F3E2E7C-8932-4E38-BA10-691214D382B5}" srcOrd="0" destOrd="0" presId="urn:microsoft.com/office/officeart/2005/8/layout/hProcess9"/>
    <dgm:cxn modelId="{6E1C56BF-9F31-4E88-9271-9E5E94389B86}" srcId="{158A3DDA-ECE3-4EF1-B797-EB3F994FFCA3}" destId="{971B82AA-EEA5-4E29-B4E6-08BE2852EF9C}" srcOrd="1" destOrd="0" parTransId="{683FEE15-3BCC-457A-85BF-FDBD011888FB}" sibTransId="{01DAD91B-DC26-479D-B241-A607A4223D81}"/>
    <dgm:cxn modelId="{BCFB11C0-FC5D-4C26-B765-BA58F67583C1}" type="presOf" srcId="{971B82AA-EEA5-4E29-B4E6-08BE2852EF9C}" destId="{DDC4B1A4-FD16-46CC-9457-1D9D8C74342F}" srcOrd="0" destOrd="0" presId="urn:microsoft.com/office/officeart/2005/8/layout/hProcess9"/>
    <dgm:cxn modelId="{6BEE52FA-2C15-42A2-B435-20D2C98E096C}" type="presOf" srcId="{5AEDB178-CE45-43CF-816C-E46B796E3A0E}" destId="{E7F66CB2-E592-4F50-AAF3-8A935AEB85C4}" srcOrd="0" destOrd="0" presId="urn:microsoft.com/office/officeart/2005/8/layout/hProcess9"/>
    <dgm:cxn modelId="{5DAF4DC1-D7CB-4B07-B14A-7096221AE211}" type="presParOf" srcId="{2F3E2E7C-8932-4E38-BA10-691214D382B5}" destId="{2FAFF17C-BA49-4A9C-AC68-DDAEFB87215F}" srcOrd="0" destOrd="0" presId="urn:microsoft.com/office/officeart/2005/8/layout/hProcess9"/>
    <dgm:cxn modelId="{0CE76E4D-4B4F-47FF-9990-7A354FAD31A4}" type="presParOf" srcId="{2F3E2E7C-8932-4E38-BA10-691214D382B5}" destId="{CF4E27C3-8C86-4B1B-AB79-AF3597C6E05F}" srcOrd="1" destOrd="0" presId="urn:microsoft.com/office/officeart/2005/8/layout/hProcess9"/>
    <dgm:cxn modelId="{1029775E-BE04-46E5-A334-91BFB09AAC74}" type="presParOf" srcId="{CF4E27C3-8C86-4B1B-AB79-AF3597C6E05F}" destId="{E7F66CB2-E592-4F50-AAF3-8A935AEB85C4}" srcOrd="0" destOrd="0" presId="urn:microsoft.com/office/officeart/2005/8/layout/hProcess9"/>
    <dgm:cxn modelId="{EB46338F-70C4-44D7-B1C8-C2F017C655F4}" type="presParOf" srcId="{CF4E27C3-8C86-4B1B-AB79-AF3597C6E05F}" destId="{2ECAFAE9-6064-482E-819B-2DA646DFE6A8}" srcOrd="1" destOrd="0" presId="urn:microsoft.com/office/officeart/2005/8/layout/hProcess9"/>
    <dgm:cxn modelId="{151D1441-3827-4686-AB07-DA086FBBAB4D}" type="presParOf" srcId="{CF4E27C3-8C86-4B1B-AB79-AF3597C6E05F}" destId="{DDC4B1A4-FD16-46CC-9457-1D9D8C74342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F17C-BA49-4A9C-AC68-DDAEFB87215F}">
      <dsp:nvSpPr>
        <dsp:cNvPr id="0" name=""/>
        <dsp:cNvSpPr/>
      </dsp:nvSpPr>
      <dsp:spPr>
        <a:xfrm>
          <a:off x="496855" y="0"/>
          <a:ext cx="5631025" cy="324036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66CB2-E592-4F50-AAF3-8A935AEB85C4}">
      <dsp:nvSpPr>
        <dsp:cNvPr id="0" name=""/>
        <dsp:cNvSpPr/>
      </dsp:nvSpPr>
      <dsp:spPr>
        <a:xfrm>
          <a:off x="888188" y="1189620"/>
          <a:ext cx="2018174" cy="8611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d-ID" sz="1700" b="1" kern="1200" dirty="0">
              <a:solidFill>
                <a:srgbClr val="FFFF00"/>
              </a:solidFill>
              <a:effectLst>
                <a:outerShdw blurRad="38100" dist="38100" dir="2700000" algn="tl">
                  <a:srgbClr val="000000">
                    <a:alpha val="43137"/>
                  </a:srgbClr>
                </a:outerShdw>
              </a:effectLst>
            </a:rPr>
            <a:t>DULU GBHN</a:t>
          </a:r>
        </a:p>
      </dsp:txBody>
      <dsp:txXfrm>
        <a:off x="930224" y="1231656"/>
        <a:ext cx="1934102" cy="777047"/>
      </dsp:txXfrm>
    </dsp:sp>
    <dsp:sp modelId="{DDC4B1A4-FD16-46CC-9457-1D9D8C74342F}">
      <dsp:nvSpPr>
        <dsp:cNvPr id="0" name=""/>
        <dsp:cNvSpPr/>
      </dsp:nvSpPr>
      <dsp:spPr>
        <a:xfrm>
          <a:off x="3154466" y="1089156"/>
          <a:ext cx="2582080" cy="106204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d-ID" sz="1700" b="1" kern="1200" dirty="0">
              <a:solidFill>
                <a:schemeClr val="tx1"/>
              </a:solidFill>
              <a:effectLst>
                <a:outerShdw blurRad="38100" dist="38100" dir="2700000" algn="tl">
                  <a:srgbClr val="000000">
                    <a:alpha val="43137"/>
                  </a:srgbClr>
                </a:outerShdw>
              </a:effectLst>
            </a:rPr>
            <a:t>KINI</a:t>
          </a:r>
        </a:p>
        <a:p>
          <a:pPr marL="0" lvl="0" indent="0" algn="ctr" defTabSz="755650">
            <a:lnSpc>
              <a:spcPct val="90000"/>
            </a:lnSpc>
            <a:spcBef>
              <a:spcPct val="0"/>
            </a:spcBef>
            <a:spcAft>
              <a:spcPct val="35000"/>
            </a:spcAft>
            <a:buNone/>
          </a:pPr>
          <a:r>
            <a:rPr lang="id-ID" sz="1700" b="1" kern="1200" dirty="0">
              <a:solidFill>
                <a:schemeClr val="tx1"/>
              </a:solidFill>
              <a:effectLst>
                <a:outerShdw blurRad="38100" dist="38100" dir="2700000" algn="tl">
                  <a:srgbClr val="000000">
                    <a:alpha val="43137"/>
                  </a:srgbClr>
                </a:outerShdw>
              </a:effectLst>
            </a:rPr>
            <a:t>Rencana Pembangunan Nasional</a:t>
          </a:r>
        </a:p>
      </dsp:txBody>
      <dsp:txXfrm>
        <a:off x="3206311" y="1141001"/>
        <a:ext cx="2478390" cy="9583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33FC3A5-43DB-445C-9E6D-CA7E4B728DD3}" type="datetimeFigureOut">
              <a:rPr lang="en-US"/>
              <a:pPr>
                <a:defRPr/>
              </a:pPr>
              <a:t>12/6/2025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895C9FB-9406-4BCC-8424-C7981EAACDD2}" type="slidenum">
              <a:rPr lang="en-US"/>
              <a:pPr>
                <a:defRPr/>
              </a:pPr>
              <a:t>‹#›</a:t>
            </a:fld>
            <a:endParaRPr lang="en-US"/>
          </a:p>
        </p:txBody>
      </p:sp>
    </p:spTree>
    <p:extLst>
      <p:ext uri="{BB962C8B-B14F-4D97-AF65-F5344CB8AC3E}">
        <p14:creationId xmlns:p14="http://schemas.microsoft.com/office/powerpoint/2010/main" val="992316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3209B48-21D7-4DA4-B712-3A33EA67BFDB}" type="datetimeFigureOut">
              <a:rPr lang="en-US"/>
              <a:pPr>
                <a:defRPr/>
              </a:pPr>
              <a:t>12/6/2025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D2D3AF6-ED7D-4726-AFEF-32CC65F8ADD3}" type="slidenum">
              <a:rPr lang="en-US"/>
              <a:pPr>
                <a:defRPr/>
              </a:pPr>
              <a:t>‹#›</a:t>
            </a:fld>
            <a:endParaRPr lang="en-US"/>
          </a:p>
        </p:txBody>
      </p:sp>
    </p:spTree>
    <p:extLst>
      <p:ext uri="{BB962C8B-B14F-4D97-AF65-F5344CB8AC3E}">
        <p14:creationId xmlns:p14="http://schemas.microsoft.com/office/powerpoint/2010/main" val="320139164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D61E69D-949E-4EFB-9E73-1DF92DA9B814}" type="datetime1">
              <a:rPr lang="en-US" smtClean="0"/>
              <a:pPr>
                <a:defRPr/>
              </a:pPr>
              <a:t>12/6/2025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6" name="Slide Number Placeholder 5"/>
          <p:cNvSpPr>
            <a:spLocks noGrp="1"/>
          </p:cNvSpPr>
          <p:nvPr>
            <p:ph type="sldNum" sz="quarter" idx="12"/>
          </p:nvPr>
        </p:nvSpPr>
        <p:spPr/>
        <p:txBody>
          <a:bodyPr/>
          <a:lstStyle>
            <a:lvl1pPr>
              <a:defRPr/>
            </a:lvl1pPr>
          </a:lstStyle>
          <a:p>
            <a:pPr>
              <a:defRPr/>
            </a:pPr>
            <a:fld id="{5D46FE21-DBB7-419E-A88F-737D38558B1D}" type="slidenum">
              <a:rPr lang="en-US"/>
              <a:pPr>
                <a:defRPr/>
              </a:pPr>
              <a:t>‹#›</a:t>
            </a:fld>
            <a:endParaRPr lang="en-US"/>
          </a:p>
        </p:txBody>
      </p:sp>
    </p:spTree>
  </p:cSld>
  <p:clrMapOvr>
    <a:masterClrMapping/>
  </p:clrMapOvr>
  <p:transition spd="slow">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A89DE8-7D8E-445A-A74C-2015D452B6CB}" type="datetime1">
              <a:rPr lang="en-US" smtClean="0"/>
              <a:pPr>
                <a:defRPr/>
              </a:pPr>
              <a:t>12/6/2025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6" name="Slide Number Placeholder 5"/>
          <p:cNvSpPr>
            <a:spLocks noGrp="1"/>
          </p:cNvSpPr>
          <p:nvPr>
            <p:ph type="sldNum" sz="quarter" idx="12"/>
          </p:nvPr>
        </p:nvSpPr>
        <p:spPr/>
        <p:txBody>
          <a:bodyPr/>
          <a:lstStyle>
            <a:lvl1pPr>
              <a:defRPr/>
            </a:lvl1pPr>
          </a:lstStyle>
          <a:p>
            <a:pPr>
              <a:defRPr/>
            </a:pPr>
            <a:fld id="{5895CB16-AF97-4137-B27C-2887E3F4FA70}" type="slidenum">
              <a:rPr lang="en-US"/>
              <a:pPr>
                <a:defRPr/>
              </a:pPr>
              <a:t>‹#›</a:t>
            </a:fld>
            <a:endParaRPr lang="en-US"/>
          </a:p>
        </p:txBody>
      </p:sp>
    </p:spTree>
  </p:cSld>
  <p:clrMapOvr>
    <a:masterClrMapping/>
  </p:clrMapOvr>
  <p:transition spd="slow">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2BEEA9-5970-4FCF-91BC-AFF0459F5482}" type="datetime1">
              <a:rPr lang="en-US" smtClean="0"/>
              <a:pPr>
                <a:defRPr/>
              </a:pPr>
              <a:t>12/6/2025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6" name="Slide Number Placeholder 5"/>
          <p:cNvSpPr>
            <a:spLocks noGrp="1"/>
          </p:cNvSpPr>
          <p:nvPr>
            <p:ph type="sldNum" sz="quarter" idx="12"/>
          </p:nvPr>
        </p:nvSpPr>
        <p:spPr/>
        <p:txBody>
          <a:bodyPr/>
          <a:lstStyle>
            <a:lvl1pPr>
              <a:defRPr/>
            </a:lvl1pPr>
          </a:lstStyle>
          <a:p>
            <a:pPr>
              <a:defRPr/>
            </a:pPr>
            <a:fld id="{868C3B26-FE80-460C-BFD9-7B1049E697FC}" type="slidenum">
              <a:rPr lang="en-US"/>
              <a:pPr>
                <a:defRPr/>
              </a:pPr>
              <a:t>‹#›</a:t>
            </a:fld>
            <a:endParaRPr lang="en-US"/>
          </a:p>
        </p:txBody>
      </p:sp>
    </p:spTree>
  </p:cSld>
  <p:clrMapOvr>
    <a:masterClrMapping/>
  </p:clrMapOvr>
  <p:transition spd="slow">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A7DCEC-74EB-4DBC-8E73-7D5C38534CD3}" type="datetime1">
              <a:rPr lang="en-US" smtClean="0"/>
              <a:pPr>
                <a:defRPr/>
              </a:pPr>
              <a:t>12/6/2025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6" name="Slide Number Placeholder 5"/>
          <p:cNvSpPr>
            <a:spLocks noGrp="1"/>
          </p:cNvSpPr>
          <p:nvPr>
            <p:ph type="sldNum" sz="quarter" idx="12"/>
          </p:nvPr>
        </p:nvSpPr>
        <p:spPr/>
        <p:txBody>
          <a:bodyPr/>
          <a:lstStyle>
            <a:lvl1pPr>
              <a:defRPr/>
            </a:lvl1pPr>
          </a:lstStyle>
          <a:p>
            <a:pPr>
              <a:defRPr/>
            </a:pPr>
            <a:fld id="{A05B2FC7-9451-4CCF-BE38-11987696341D}" type="slidenum">
              <a:rPr lang="en-US"/>
              <a:pPr>
                <a:defRPr/>
              </a:pPr>
              <a:t>‹#›</a:t>
            </a:fld>
            <a:endParaRPr lang="en-US"/>
          </a:p>
        </p:txBody>
      </p:sp>
    </p:spTree>
  </p:cSld>
  <p:clrMapOvr>
    <a:masterClrMapping/>
  </p:clrMapOvr>
  <p:transition spd="slow">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FACDE2-926D-454A-BAD9-8D3FF55350CA}" type="datetime1">
              <a:rPr lang="en-US" smtClean="0"/>
              <a:pPr>
                <a:defRPr/>
              </a:pPr>
              <a:t>12/6/2025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6" name="Slide Number Placeholder 5"/>
          <p:cNvSpPr>
            <a:spLocks noGrp="1"/>
          </p:cNvSpPr>
          <p:nvPr>
            <p:ph type="sldNum" sz="quarter" idx="12"/>
          </p:nvPr>
        </p:nvSpPr>
        <p:spPr/>
        <p:txBody>
          <a:bodyPr/>
          <a:lstStyle>
            <a:lvl1pPr>
              <a:defRPr/>
            </a:lvl1pPr>
          </a:lstStyle>
          <a:p>
            <a:pPr>
              <a:defRPr/>
            </a:pPr>
            <a:fld id="{CB2832FD-64AD-4A9F-BEB1-3AC71F8B8BD6}" type="slidenum">
              <a:rPr lang="en-US"/>
              <a:pPr>
                <a:defRPr/>
              </a:pPr>
              <a:t>‹#›</a:t>
            </a:fld>
            <a:endParaRPr lang="en-US"/>
          </a:p>
        </p:txBody>
      </p:sp>
    </p:spTree>
  </p:cSld>
  <p:clrMapOvr>
    <a:masterClrMapping/>
  </p:clrMapOvr>
  <p:transition spd="slow">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05CD31-4BC6-45FC-AB88-A4DB0B07B2E4}" type="datetime1">
              <a:rPr lang="en-US" smtClean="0"/>
              <a:pPr>
                <a:defRPr/>
              </a:pPr>
              <a:t>12/6/2025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7" name="Slide Number Placeholder 5"/>
          <p:cNvSpPr>
            <a:spLocks noGrp="1"/>
          </p:cNvSpPr>
          <p:nvPr>
            <p:ph type="sldNum" sz="quarter" idx="12"/>
          </p:nvPr>
        </p:nvSpPr>
        <p:spPr/>
        <p:txBody>
          <a:bodyPr/>
          <a:lstStyle>
            <a:lvl1pPr>
              <a:defRPr/>
            </a:lvl1pPr>
          </a:lstStyle>
          <a:p>
            <a:pPr>
              <a:defRPr/>
            </a:pPr>
            <a:fld id="{1814C4C6-7980-49DA-A53F-8C4BCBFBD8E3}" type="slidenum">
              <a:rPr lang="en-US"/>
              <a:pPr>
                <a:defRPr/>
              </a:pPr>
              <a:t>‹#›</a:t>
            </a:fld>
            <a:endParaRPr lang="en-US"/>
          </a:p>
        </p:txBody>
      </p:sp>
    </p:spTree>
  </p:cSld>
  <p:clrMapOvr>
    <a:masterClrMapping/>
  </p:clrMapOvr>
  <p:transition spd="slow">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4F00B2-7769-42D6-BBBF-FB14EB0F912F}" type="datetime1">
              <a:rPr lang="en-US" smtClean="0"/>
              <a:pPr>
                <a:defRPr/>
              </a:pPr>
              <a:t>12/6/2025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9" name="Slide Number Placeholder 5"/>
          <p:cNvSpPr>
            <a:spLocks noGrp="1"/>
          </p:cNvSpPr>
          <p:nvPr>
            <p:ph type="sldNum" sz="quarter" idx="12"/>
          </p:nvPr>
        </p:nvSpPr>
        <p:spPr/>
        <p:txBody>
          <a:bodyPr/>
          <a:lstStyle>
            <a:lvl1pPr>
              <a:defRPr/>
            </a:lvl1pPr>
          </a:lstStyle>
          <a:p>
            <a:pPr>
              <a:defRPr/>
            </a:pPr>
            <a:fld id="{C799FCB0-8333-4570-91DB-B82987E12F46}" type="slidenum">
              <a:rPr lang="en-US"/>
              <a:pPr>
                <a:defRPr/>
              </a:pPr>
              <a:t>‹#›</a:t>
            </a:fld>
            <a:endParaRPr lang="en-US"/>
          </a:p>
        </p:txBody>
      </p:sp>
    </p:spTree>
  </p:cSld>
  <p:clrMapOvr>
    <a:masterClrMapping/>
  </p:clrMapOvr>
  <p:transition spd="slow">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8B2911-C6AA-4B97-B7ED-8661FD80282A}" type="datetime1">
              <a:rPr lang="en-US" smtClean="0"/>
              <a:pPr>
                <a:defRPr/>
              </a:pPr>
              <a:t>12/6/2025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5" name="Slide Number Placeholder 5"/>
          <p:cNvSpPr>
            <a:spLocks noGrp="1"/>
          </p:cNvSpPr>
          <p:nvPr>
            <p:ph type="sldNum" sz="quarter" idx="12"/>
          </p:nvPr>
        </p:nvSpPr>
        <p:spPr/>
        <p:txBody>
          <a:bodyPr/>
          <a:lstStyle>
            <a:lvl1pPr>
              <a:defRPr/>
            </a:lvl1pPr>
          </a:lstStyle>
          <a:p>
            <a:pPr>
              <a:defRPr/>
            </a:pPr>
            <a:fld id="{614E4237-8367-4246-BF92-50AADEECEEA5}" type="slidenum">
              <a:rPr lang="en-US"/>
              <a:pPr>
                <a:defRPr/>
              </a:pPr>
              <a:t>‹#›</a:t>
            </a:fld>
            <a:endParaRPr lang="en-US"/>
          </a:p>
        </p:txBody>
      </p:sp>
    </p:spTree>
  </p:cSld>
  <p:clrMapOvr>
    <a:masterClrMapping/>
  </p:clrMapOvr>
  <p:transition spd="slow">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DCA07F-EBCD-4C38-BBFA-1D0388AD05DD}" type="datetime1">
              <a:rPr lang="en-US" smtClean="0"/>
              <a:pPr>
                <a:defRPr/>
              </a:pPr>
              <a:t>12/6/2025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4" name="Slide Number Placeholder 5"/>
          <p:cNvSpPr>
            <a:spLocks noGrp="1"/>
          </p:cNvSpPr>
          <p:nvPr>
            <p:ph type="sldNum" sz="quarter" idx="12"/>
          </p:nvPr>
        </p:nvSpPr>
        <p:spPr/>
        <p:txBody>
          <a:bodyPr/>
          <a:lstStyle>
            <a:lvl1pPr>
              <a:defRPr/>
            </a:lvl1pPr>
          </a:lstStyle>
          <a:p>
            <a:pPr>
              <a:defRPr/>
            </a:pPr>
            <a:fld id="{78E5960B-BFD5-47BC-90FA-8BEDE9F1165D}" type="slidenum">
              <a:rPr lang="en-US"/>
              <a:pPr>
                <a:defRPr/>
              </a:pPr>
              <a:t>‹#›</a:t>
            </a:fld>
            <a:endParaRPr lang="en-US"/>
          </a:p>
        </p:txBody>
      </p:sp>
    </p:spTree>
  </p:cSld>
  <p:clrMapOvr>
    <a:masterClrMapping/>
  </p:clrMapOvr>
  <p:transition spd="slow">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84FA4D-3CEE-4216-B415-978055E983DD}" type="datetime1">
              <a:rPr lang="en-US" smtClean="0"/>
              <a:pPr>
                <a:defRPr/>
              </a:pPr>
              <a:t>12/6/2025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7" name="Slide Number Placeholder 5"/>
          <p:cNvSpPr>
            <a:spLocks noGrp="1"/>
          </p:cNvSpPr>
          <p:nvPr>
            <p:ph type="sldNum" sz="quarter" idx="12"/>
          </p:nvPr>
        </p:nvSpPr>
        <p:spPr/>
        <p:txBody>
          <a:bodyPr/>
          <a:lstStyle>
            <a:lvl1pPr>
              <a:defRPr/>
            </a:lvl1pPr>
          </a:lstStyle>
          <a:p>
            <a:pPr>
              <a:defRPr/>
            </a:pPr>
            <a:fld id="{04EC68A6-9AFD-4BE0-B5FF-0D340563EBD2}" type="slidenum">
              <a:rPr lang="en-US"/>
              <a:pPr>
                <a:defRPr/>
              </a:pPr>
              <a:t>‹#›</a:t>
            </a:fld>
            <a:endParaRPr lang="en-US"/>
          </a:p>
        </p:txBody>
      </p:sp>
    </p:spTree>
  </p:cSld>
  <p:clrMapOvr>
    <a:masterClrMapping/>
  </p:clrMapOvr>
  <p:transition spd="slow">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DABB6-6D87-4648-90FE-9EE2CA8F168D}" type="datetime1">
              <a:rPr lang="en-US" smtClean="0"/>
              <a:pPr>
                <a:defRPr/>
              </a:pPr>
              <a:t>12/6/2025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02 Kewarganegaraan</a:t>
            </a:r>
          </a:p>
        </p:txBody>
      </p:sp>
      <p:sp>
        <p:nvSpPr>
          <p:cNvPr id="7" name="Slide Number Placeholder 5"/>
          <p:cNvSpPr>
            <a:spLocks noGrp="1"/>
          </p:cNvSpPr>
          <p:nvPr>
            <p:ph type="sldNum" sz="quarter" idx="12"/>
          </p:nvPr>
        </p:nvSpPr>
        <p:spPr/>
        <p:txBody>
          <a:bodyPr/>
          <a:lstStyle>
            <a:lvl1pPr>
              <a:defRPr/>
            </a:lvl1pPr>
          </a:lstStyle>
          <a:p>
            <a:pPr>
              <a:defRPr/>
            </a:pPr>
            <a:fld id="{934E2486-68FC-4CE5-B99F-358C4A3568EA}" type="slidenum">
              <a:rPr lang="en-US"/>
              <a:pPr>
                <a:defRPr/>
              </a:pPr>
              <a:t>‹#›</a:t>
            </a:fld>
            <a:endParaRPr lang="en-US"/>
          </a:p>
        </p:txBody>
      </p:sp>
    </p:spTree>
  </p:cSld>
  <p:clrMapOvr>
    <a:masterClrMapping/>
  </p:clrMapOvr>
  <p:transition spd="slow">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B34915-9D9E-44F4-A68D-A0E7BBDEEE87}" type="datetime1">
              <a:rPr lang="en-US" smtClean="0"/>
              <a:pPr>
                <a:defRPr/>
              </a:pPr>
              <a:t>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Revisi 02 Kewarganegaraan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87C44E1-3850-4E4D-AEC3-3325D4F941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2"/>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Rectangle 6"/>
          <p:cNvSpPr/>
          <p:nvPr>
            <p:custDataLst>
              <p:tags r:id="rId1"/>
            </p:custDataLst>
          </p:nvPr>
        </p:nvSpPr>
        <p:spPr>
          <a:xfrm>
            <a:off x="0" y="2286000"/>
            <a:ext cx="8643938" cy="1908175"/>
          </a:xfrm>
          <a:prstGeom prst="rect">
            <a:avLst/>
          </a:prstGeom>
          <a:noFill/>
        </p:spPr>
        <p:txBody>
          <a:bodyPr>
            <a:spAutoFit/>
          </a:bodyPr>
          <a:lstStyle/>
          <a:p>
            <a:pPr algn="r" fontAlgn="auto">
              <a:spcBef>
                <a:spcPts val="0"/>
              </a:spcBef>
              <a:spcAft>
                <a:spcPts val="0"/>
              </a:spcAft>
              <a:defRPr/>
            </a:pPr>
            <a:r>
              <a:rPr lang="en-US" sz="3200" b="1" dirty="0" err="1">
                <a:solidFill>
                  <a:srgbClr val="C00000"/>
                </a:solidFill>
                <a:effectLst>
                  <a:outerShdw blurRad="38100" dist="38100" dir="2700000" algn="tl">
                    <a:srgbClr val="C0C0C0"/>
                  </a:outerShdw>
                </a:effectLst>
                <a:latin typeface="Cambria" pitchFamily="18" charset="0"/>
              </a:rPr>
              <a:t>Pertemuan</a:t>
            </a:r>
            <a:r>
              <a:rPr lang="en-US" sz="3200" b="1" dirty="0">
                <a:solidFill>
                  <a:srgbClr val="C00000"/>
                </a:solidFill>
                <a:effectLst>
                  <a:outerShdw blurRad="38100" dist="38100" dir="2700000" algn="tl">
                    <a:srgbClr val="C0C0C0"/>
                  </a:outerShdw>
                </a:effectLst>
                <a:latin typeface="Cambria" pitchFamily="18" charset="0"/>
              </a:rPr>
              <a:t> </a:t>
            </a:r>
            <a:r>
              <a:rPr lang="en-US" sz="3200" b="1" dirty="0" err="1">
                <a:solidFill>
                  <a:srgbClr val="C00000"/>
                </a:solidFill>
                <a:effectLst>
                  <a:outerShdw blurRad="38100" dist="38100" dir="2700000" algn="tl">
                    <a:srgbClr val="C0C0C0"/>
                  </a:outerShdw>
                </a:effectLst>
                <a:latin typeface="Cambria" pitchFamily="18" charset="0"/>
              </a:rPr>
              <a:t>ke</a:t>
            </a:r>
            <a:r>
              <a:rPr lang="en-US" sz="3200" b="1" dirty="0">
                <a:solidFill>
                  <a:srgbClr val="C00000"/>
                </a:solidFill>
                <a:effectLst>
                  <a:outerShdw blurRad="38100" dist="38100" dir="2700000" algn="tl">
                    <a:srgbClr val="C0C0C0"/>
                  </a:outerShdw>
                </a:effectLst>
                <a:latin typeface="Cambria" pitchFamily="18" charset="0"/>
              </a:rPr>
              <a:t>-</a:t>
            </a:r>
            <a:r>
              <a:rPr lang="id-ID" sz="3200" b="1" dirty="0">
                <a:solidFill>
                  <a:srgbClr val="C00000"/>
                </a:solidFill>
                <a:effectLst>
                  <a:outerShdw blurRad="38100" dist="38100" dir="2700000" algn="tl">
                    <a:srgbClr val="C0C0C0"/>
                  </a:outerShdw>
                </a:effectLst>
                <a:latin typeface="Cambria" pitchFamily="18" charset="0"/>
              </a:rPr>
              <a:t>10</a:t>
            </a:r>
            <a:endParaRPr lang="en-US" sz="3200" b="1" dirty="0">
              <a:solidFill>
                <a:srgbClr val="C00000"/>
              </a:solidFill>
              <a:effectLst>
                <a:outerShdw blurRad="38100" dist="38100" dir="2700000" algn="tl">
                  <a:srgbClr val="C0C0C0"/>
                </a:outerShdw>
              </a:effectLst>
              <a:latin typeface="Cambria" pitchFamily="18" charset="0"/>
            </a:endParaRPr>
          </a:p>
          <a:p>
            <a:pPr algn="r" fontAlgn="auto">
              <a:spcBef>
                <a:spcPts val="0"/>
              </a:spcBef>
              <a:spcAft>
                <a:spcPts val="0"/>
              </a:spcAft>
              <a:defRPr/>
            </a:pPr>
            <a:endParaRPr lang="en-US" sz="3200" b="1" dirty="0">
              <a:solidFill>
                <a:srgbClr val="C00000"/>
              </a:solidFill>
              <a:effectLst>
                <a:outerShdw blurRad="38100" dist="38100" dir="2700000" algn="tl">
                  <a:srgbClr val="C0C0C0"/>
                </a:outerShdw>
              </a:effectLst>
              <a:latin typeface="Cambria" pitchFamily="18" charset="0"/>
            </a:endParaRPr>
          </a:p>
          <a:p>
            <a:pPr algn="r" fontAlgn="auto">
              <a:spcBef>
                <a:spcPts val="0"/>
              </a:spcBef>
              <a:spcAft>
                <a:spcPts val="0"/>
              </a:spcAft>
              <a:defRPr/>
            </a:pPr>
            <a:r>
              <a:rPr lang="en-US" sz="5400" b="1" dirty="0">
                <a:solidFill>
                  <a:srgbClr val="C00000"/>
                </a:solidFill>
                <a:effectLst>
                  <a:outerShdw blurRad="38100" dist="38100" dir="2700000" algn="tl">
                    <a:srgbClr val="C0C0C0"/>
                  </a:outerShdw>
                </a:effectLst>
                <a:latin typeface="Cambria" pitchFamily="18" charset="0"/>
              </a:rPr>
              <a:t>GEOSTRATEGI INDONESIA</a:t>
            </a:r>
          </a:p>
        </p:txBody>
      </p:sp>
      <p:pic>
        <p:nvPicPr>
          <p:cNvPr id="2051" name="Picture 2" descr="D:\Picture\logo ibi small.gif"/>
          <p:cNvPicPr>
            <a:picLocks noChangeAspect="1" noChangeArrowheads="1"/>
          </p:cNvPicPr>
          <p:nvPr/>
        </p:nvPicPr>
        <p:blipFill>
          <a:blip r:embed="rId5"/>
          <a:srcRect/>
          <a:stretch>
            <a:fillRect/>
          </a:stretch>
        </p:blipFill>
        <p:spPr bwMode="auto">
          <a:xfrm>
            <a:off x="7715250" y="142875"/>
            <a:ext cx="1244600" cy="1244600"/>
          </a:xfrm>
          <a:prstGeom prst="rect">
            <a:avLst/>
          </a:prstGeom>
          <a:noFill/>
          <a:ln w="9525">
            <a:noFill/>
            <a:miter lim="800000"/>
            <a:headEnd/>
            <a:tailEnd/>
          </a:ln>
        </p:spPr>
      </p:pic>
      <p:sp>
        <p:nvSpPr>
          <p:cNvPr id="9" name="Date Placeholder 12"/>
          <p:cNvSpPr>
            <a:spLocks noGrp="1"/>
          </p:cNvSpPr>
          <p:nvPr>
            <p:ph type="dt" sz="quarter" idx="10"/>
          </p:nvPr>
        </p:nvSpPr>
        <p:spPr/>
        <p:txBody>
          <a:bodyPr/>
          <a:lstStyle/>
          <a:p>
            <a:pPr>
              <a:defRPr/>
            </a:pPr>
            <a:fld id="{3DDB7EB1-4945-4476-9DEF-A783113AECBA}" type="datetime1">
              <a:rPr lang="en-US" smtClean="0"/>
              <a:pPr>
                <a:defRPr/>
              </a:pPr>
              <a:t>12/6/2025</a:t>
            </a:fld>
            <a:endParaRPr lang="en-US"/>
          </a:p>
        </p:txBody>
      </p:sp>
      <p:sp>
        <p:nvSpPr>
          <p:cNvPr id="10" name="Slide Number Placeholder 13"/>
          <p:cNvSpPr>
            <a:spLocks noGrp="1"/>
          </p:cNvSpPr>
          <p:nvPr>
            <p:ph type="sldNum" sz="quarter" idx="12"/>
          </p:nvPr>
        </p:nvSpPr>
        <p:spPr/>
        <p:txBody>
          <a:bodyPr/>
          <a:lstStyle/>
          <a:p>
            <a:pPr>
              <a:defRPr/>
            </a:pPr>
            <a:fld id="{B55F306D-0083-466E-9833-A7956B137FCD}" type="slidenum">
              <a:rPr lang="en-US"/>
              <a:pPr>
                <a:defRPr/>
              </a:pPr>
              <a:t>1</a:t>
            </a:fld>
            <a:endParaRPr lang="en-US"/>
          </a:p>
        </p:txBody>
      </p:sp>
      <p:sp>
        <p:nvSpPr>
          <p:cNvPr id="11" name="Footer Placeholder 14"/>
          <p:cNvSpPr>
            <a:spLocks noGrp="1"/>
          </p:cNvSpPr>
          <p:nvPr>
            <p:ph type="ftr" sz="quarter" idx="11"/>
          </p:nvPr>
        </p:nvSpPr>
        <p:spPr/>
        <p:txBody>
          <a:bodyPr/>
          <a:lstStyle/>
          <a:p>
            <a:pPr>
              <a:defRPr/>
            </a:pPr>
            <a:r>
              <a:rPr lang="en-US"/>
              <a:t>Revisi 02 Kewarganegaraan</a:t>
            </a:r>
          </a:p>
        </p:txBody>
      </p:sp>
      <p:pic>
        <p:nvPicPr>
          <p:cNvPr id="1026" name="Picture 2" descr="F:\LAMPUNG\GALERY\PKN\GEOPOLSTRA\geo-strategi1.jpg"/>
          <p:cNvPicPr>
            <a:picLocks noChangeAspect="1" noChangeArrowheads="1"/>
          </p:cNvPicPr>
          <p:nvPr/>
        </p:nvPicPr>
        <p:blipFill>
          <a:blip r:embed="rId6"/>
          <a:srcRect/>
          <a:stretch>
            <a:fillRect/>
          </a:stretch>
        </p:blipFill>
        <p:spPr bwMode="auto">
          <a:xfrm>
            <a:off x="2071670" y="838892"/>
            <a:ext cx="2786082" cy="2599612"/>
          </a:xfrm>
          <a:prstGeom prst="ellipse">
            <a:avLst/>
          </a:prstGeom>
          <a:ln>
            <a:noFill/>
          </a:ln>
          <a:effectLst>
            <a:softEdge rad="112500"/>
          </a:effectLst>
        </p:spPr>
      </p:pic>
      <p:sp>
        <p:nvSpPr>
          <p:cNvPr id="8" name="Rectangle 7"/>
          <p:cNvSpPr/>
          <p:nvPr/>
        </p:nvSpPr>
        <p:spPr>
          <a:xfrm>
            <a:off x="2130160" y="5000636"/>
            <a:ext cx="5085046" cy="707886"/>
          </a:xfrm>
          <a:prstGeom prst="rect">
            <a:avLst/>
          </a:prstGeom>
          <a:noFill/>
        </p:spPr>
        <p:txBody>
          <a:bodyPr wrap="none" lIns="91440" tIns="45720" rIns="91440" bIns="45720">
            <a:spAutoFit/>
          </a:bodyPr>
          <a:lstStyle/>
          <a:p>
            <a:pPr algn="ctr"/>
            <a:r>
              <a:rPr lang="en-US" sz="40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Ketahanan</a:t>
            </a: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Nasional</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heel spokes="2"/>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E5960B-BFD5-47BC-90FA-8BEDE9F1165D}" type="slidenum">
              <a:rPr lang="en-US" smtClean="0"/>
              <a:pPr>
                <a:defRPr/>
              </a:pPr>
              <a:t>10</a:t>
            </a:fld>
            <a:endParaRPr lang="en-US"/>
          </a:p>
        </p:txBody>
      </p:sp>
      <p:sp>
        <p:nvSpPr>
          <p:cNvPr id="5" name="Slide Number Placeholder 3"/>
          <p:cNvSpPr txBox="1">
            <a:spLocks/>
          </p:cNvSpPr>
          <p:nvPr/>
        </p:nvSpPr>
        <p:spPr>
          <a:xfrm>
            <a:off x="6562703"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fld id="{0899D3D2-CAD9-4A38-9560-FBC6C488AC3A}" type="slidenum">
              <a:rPr lang="en-US" altLang="en-US" smtClean="0">
                <a:solidFill>
                  <a:srgbClr val="898989"/>
                </a:solidFill>
                <a:latin typeface="Calibri" panose="020F0502020204030204" pitchFamily="34" charset="0"/>
              </a:rPr>
              <a:pPr eaLnBrk="1" hangingPunct="1"/>
              <a:t>10</a:t>
            </a:fld>
            <a:endParaRPr lang="en-US" altLang="en-US">
              <a:solidFill>
                <a:srgbClr val="898989"/>
              </a:solidFill>
              <a:latin typeface="Calibri" panose="020F0502020204030204" pitchFamily="34" charset="0"/>
            </a:endParaRPr>
          </a:p>
        </p:txBody>
      </p:sp>
      <p:sp>
        <p:nvSpPr>
          <p:cNvPr id="8" name="Slide Number Placeholder 3"/>
          <p:cNvSpPr txBox="1">
            <a:spLocks/>
          </p:cNvSpPr>
          <p:nvPr/>
        </p:nvSpPr>
        <p:spPr>
          <a:xfrm>
            <a:off x="6562703" y="6356350"/>
            <a:ext cx="2133600" cy="365125"/>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9E8A3BC-D1FF-47D0-B5BA-92A8BDBE57F8}" type="slidenum">
              <a:rPr lang="en-US" altLang="en-US" sz="1200">
                <a:solidFill>
                  <a:srgbClr val="898989"/>
                </a:solidFill>
                <a:latin typeface="Calibri" panose="020F0502020204030204" pitchFamily="34" charset="0"/>
              </a:rPr>
              <a:pPr algn="r" eaLnBrk="1" hangingPunct="1"/>
              <a:t>10</a:t>
            </a:fld>
            <a:endParaRPr lang="en-US" altLang="en-US" sz="1200">
              <a:solidFill>
                <a:srgbClr val="898989"/>
              </a:solidFill>
              <a:latin typeface="Calibri" panose="020F0502020204030204" pitchFamily="34" charset="0"/>
            </a:endParaRPr>
          </a:p>
        </p:txBody>
      </p:sp>
      <p:pic>
        <p:nvPicPr>
          <p:cNvPr id="4098" name="Picture 2" descr="kesimpulan&#10;Jadi, geostrategi Indonesia diwujudkan melalui konsep&#10;Ketahanan Nasional yang bertumbuh pada perwujudan&#10;kesat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566"/>
            <a:ext cx="9135207" cy="685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56999"/>
      </p:ext>
    </p:extLst>
  </p:cSld>
  <p:clrMapOvr>
    <a:masterClrMapping/>
  </p:clrMapOvr>
  <p:transition spd="slow">
    <p:wheel spokes="2"/>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80176" y="6356350"/>
            <a:ext cx="2133600" cy="365125"/>
          </a:xfrm>
        </p:spPr>
        <p:txBody>
          <a:bodyPr/>
          <a:lstStyle/>
          <a:p>
            <a:pPr>
              <a:defRPr/>
            </a:pPr>
            <a:fld id="{78E5960B-BFD5-47BC-90FA-8BEDE9F1165D}" type="slidenum">
              <a:rPr lang="en-US" smtClean="0"/>
              <a:pPr>
                <a:defRPr/>
              </a:pPr>
              <a:t>11</a:t>
            </a:fld>
            <a:endParaRPr lang="en-US"/>
          </a:p>
        </p:txBody>
      </p:sp>
      <p:graphicFrame>
        <p:nvGraphicFramePr>
          <p:cNvPr id="2" name="Diagram 1"/>
          <p:cNvGraphicFramePr/>
          <p:nvPr>
            <p:extLst>
              <p:ext uri="{D42A27DB-BD31-4B8C-83A1-F6EECF244321}">
                <p14:modId xmlns:p14="http://schemas.microsoft.com/office/powerpoint/2010/main" val="1208915690"/>
              </p:ext>
            </p:extLst>
          </p:nvPr>
        </p:nvGraphicFramePr>
        <p:xfrm>
          <a:off x="1259632" y="1268760"/>
          <a:ext cx="6624736"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520" y="404663"/>
            <a:ext cx="8496944"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GEOSTRATEGI </a:t>
            </a:r>
            <a:r>
              <a:rPr lang="id-ID"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 Ditungkan ke dalam Polstranas</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p:nvPr/>
        </p:nvSpPr>
        <p:spPr>
          <a:xfrm>
            <a:off x="467544" y="4027130"/>
            <a:ext cx="8280920" cy="1292662"/>
          </a:xfrm>
          <a:prstGeom prst="rect">
            <a:avLst/>
          </a:prstGeom>
          <a:noFill/>
        </p:spPr>
        <p:txBody>
          <a:bodyPr wrap="square" rtlCol="0">
            <a:spAutoFit/>
          </a:bodyPr>
          <a:lstStyle/>
          <a:p>
            <a:r>
              <a:rPr lang="id-ID" sz="2400" b="1" dirty="0">
                <a:effectLst>
                  <a:outerShdw blurRad="38100" dist="38100" dir="2700000" algn="tl">
                    <a:srgbClr val="000000">
                      <a:alpha val="43137"/>
                    </a:srgbClr>
                  </a:outerShdw>
                </a:effectLst>
              </a:rPr>
              <a:t>GBHN</a:t>
            </a:r>
            <a:r>
              <a:rPr lang="id-ID" sz="2400" dirty="0"/>
              <a:t> </a:t>
            </a:r>
            <a:r>
              <a:rPr lang="id-ID" dirty="0"/>
              <a:t>: Rencana Pembangunan secara garis besar -&gt; disusun oleh rakyat melalui MPR -&gt; Diamanahkan kepada Presiden untuk dilaksanakan. Presiden mempertanggung jawabkan pelaksanaannya tiap tahun dan di akhir masa jabatan</a:t>
            </a:r>
          </a:p>
        </p:txBody>
      </p:sp>
      <p:sp>
        <p:nvSpPr>
          <p:cNvPr id="13" name="TextBox 12"/>
          <p:cNvSpPr txBox="1"/>
          <p:nvPr/>
        </p:nvSpPr>
        <p:spPr>
          <a:xfrm>
            <a:off x="467544" y="5319792"/>
            <a:ext cx="7848872" cy="1015663"/>
          </a:xfrm>
          <a:prstGeom prst="rect">
            <a:avLst/>
          </a:prstGeom>
          <a:noFill/>
        </p:spPr>
        <p:txBody>
          <a:bodyPr wrap="square" rtlCol="0">
            <a:spAutoFit/>
          </a:bodyPr>
          <a:lstStyle/>
          <a:p>
            <a:r>
              <a:rPr lang="id-ID" sz="2400" b="1" dirty="0">
                <a:effectLst>
                  <a:outerShdw blurRad="38100" dist="38100" dir="2700000" algn="tl">
                    <a:srgbClr val="000000">
                      <a:alpha val="43137"/>
                    </a:srgbClr>
                  </a:outerShdw>
                </a:effectLst>
              </a:rPr>
              <a:t>RPN  </a:t>
            </a:r>
            <a:r>
              <a:rPr lang="id-ID" dirty="0"/>
              <a:t>: Rencana Pembangunan Nasional dibuat oleh Presiden (saat kampanye disampaikan sebagai Visi Misi Presiden). Presiden mempertanggung jawabkan setiap tahun dan di akhir masa jabatan</a:t>
            </a:r>
          </a:p>
        </p:txBody>
      </p:sp>
    </p:spTree>
    <p:extLst>
      <p:ext uri="{BB962C8B-B14F-4D97-AF65-F5344CB8AC3E}">
        <p14:creationId xmlns:p14="http://schemas.microsoft.com/office/powerpoint/2010/main" val="1431453912"/>
      </p:ext>
    </p:extLst>
  </p:cSld>
  <p:clrMapOvr>
    <a:masterClrMapping/>
  </p:clrMapOvr>
  <p:transition spd="slow">
    <p:wheel spokes="2"/>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23528" y="1268760"/>
            <a:ext cx="8496944" cy="4893647"/>
          </a:xfrm>
          <a:prstGeom prst="rect">
            <a:avLst/>
          </a:prstGeom>
        </p:spPr>
        <p:txBody>
          <a:bodyPr wrap="square">
            <a:spAutoFit/>
          </a:bodyPr>
          <a:lstStyle/>
          <a:p>
            <a:pPr marL="342900" indent="-342900">
              <a:buFont typeface="+mj-lt"/>
              <a:buAutoNum type="arabicPeriod"/>
            </a:pPr>
            <a:r>
              <a:rPr lang="id-ID" sz="1200" b="1" dirty="0"/>
              <a:t>Menghadirkan kembali negara untuk melindungi segenap bangsa dan memberikan rasa aman pada seluruh warga negara, melalui politik luar negeri bebas aktif, keamanan nasional yang tepercaya dan pembangunan pertahanan negara Tri Matra terpadu yang dilandasi kepentingan nasional dan memperkuat jati diri sebagai negara maritim.</a:t>
            </a:r>
          </a:p>
          <a:p>
            <a:pPr marL="342900" indent="-342900">
              <a:buFont typeface="+mj-lt"/>
              <a:buAutoNum type="arabicPeriod"/>
            </a:pPr>
            <a:r>
              <a:rPr lang="id-ID" sz="1200" b="1" dirty="0"/>
              <a:t>Membuat pemerintah tidak absen dengan membangun tata kelola pemerintahan yang bersih, efektif, demokratis, dan tepercaya, dengan memberikan prioritas pada upaya memulihkan kepercayaan publik pada institusi-institusi demokrasi dengan melanjutkan konsolidasi demokrasi melalui reformasi sistem kepartaian, pemilu, dan lembaga perwakilan.</a:t>
            </a:r>
          </a:p>
          <a:p>
            <a:pPr marL="342900" indent="-342900">
              <a:buFont typeface="+mj-lt"/>
              <a:buAutoNum type="arabicPeriod"/>
            </a:pPr>
            <a:r>
              <a:rPr lang="id-ID" sz="1200" b="1" dirty="0"/>
              <a:t>Membangun Indonesia dari pinggiran dengan memperkuat daerah-daerah dan desa dalam kerangka negara kesatuan.</a:t>
            </a:r>
          </a:p>
          <a:p>
            <a:pPr marL="342900" indent="-342900">
              <a:buFont typeface="+mj-lt"/>
              <a:buAutoNum type="arabicPeriod"/>
            </a:pPr>
            <a:r>
              <a:rPr lang="id-ID" sz="1200" b="1" dirty="0"/>
              <a:t>Menolak negara lemah dengan melakukan reformasi sistem dan penegakan hukum yang bebas korupsi, bermartabat, dan tepercaya.</a:t>
            </a:r>
          </a:p>
          <a:p>
            <a:pPr marL="342900" indent="-342900">
              <a:buFont typeface="+mj-lt"/>
              <a:buAutoNum type="arabicPeriod"/>
            </a:pPr>
            <a:r>
              <a:rPr lang="id-ID" sz="1200" b="1" dirty="0"/>
              <a:t>Meningkatkan kualitas hidup manusia Indonesia melalui peningkatan kualitas pendidikan dan pelatihan dengan program "Indonesia Pintar"; serta peningkatan kesejahteraan masyarakat dengan program "Indonesia Kerja" dan "Indonesia Sejahtera" dengan mendorong </a:t>
            </a:r>
            <a:r>
              <a:rPr lang="id-ID" sz="1200" b="1" i="1" dirty="0"/>
              <a:t>land reform</a:t>
            </a:r>
            <a:r>
              <a:rPr lang="id-ID" sz="1200" b="1" dirty="0"/>
              <a:t> dan program kepemilikan tanah seluas 9 hektar, program rumah kampung deret atau rumah susun murah yang disubsidi serta jaminan sosial untuk rakyat pada tahun 2019.</a:t>
            </a:r>
          </a:p>
          <a:p>
            <a:pPr marL="342900" indent="-342900">
              <a:buFont typeface="+mj-lt"/>
              <a:buAutoNum type="arabicPeriod"/>
            </a:pPr>
            <a:r>
              <a:rPr lang="id-ID" sz="1200" b="1" dirty="0"/>
              <a:t>Meningkatkan produktivitas rakyat dan daya saing di pasar internasional sehingga bangsa Indonesia bisa maju dan bangkit bersama bangsa-bangsa Asia lainnya.</a:t>
            </a:r>
          </a:p>
          <a:p>
            <a:pPr marL="342900" indent="-342900">
              <a:buFont typeface="+mj-lt"/>
              <a:buAutoNum type="arabicPeriod"/>
            </a:pPr>
            <a:r>
              <a:rPr lang="id-ID" sz="1200" b="1" dirty="0"/>
              <a:t>Mewujudkan kemandirian ekonomi dengan menggerakkan sektor-sektor strategis ekonomi domestik.</a:t>
            </a:r>
          </a:p>
          <a:p>
            <a:pPr marL="342900" indent="-342900">
              <a:buFont typeface="+mj-lt"/>
              <a:buAutoNum type="arabicPeriod"/>
            </a:pPr>
            <a:r>
              <a:rPr lang="id-ID" sz="1200" b="1" dirty="0"/>
              <a:t>Melakukan revolusi karakter bangsa melalui kebijakan penataan kembali kurikulum pendidikan nasional dengan mengedepankan aspek pendidikan kewarganegaraan, yang menempatkan secara proporsional aspek pendidikan, seperti pengajaran sejarah pembentukan bangsa, nilai-nilai patriotisme dan cinta Tanah Air, semangat bela negara dan budi pekerti di dalam kurikulum pendidikan Indonesia.</a:t>
            </a:r>
          </a:p>
          <a:p>
            <a:pPr marL="342900" indent="-342900">
              <a:buFont typeface="+mj-lt"/>
              <a:buAutoNum type="arabicPeriod"/>
            </a:pPr>
            <a:r>
              <a:rPr lang="id-ID" sz="1200" b="1" dirty="0"/>
              <a:t>Memperteguh kebhinnekaan dan memperkuat restorasi sosial Indonesia melalui kebijakan memperkuat pendidikan kebhinnekaan dan menciptakan ruang-ruang dialog antarwarga.</a:t>
            </a:r>
          </a:p>
        </p:txBody>
      </p:sp>
      <p:sp>
        <p:nvSpPr>
          <p:cNvPr id="13" name="Rectangle 12"/>
          <p:cNvSpPr/>
          <p:nvPr/>
        </p:nvSpPr>
        <p:spPr>
          <a:xfrm>
            <a:off x="611560" y="385500"/>
            <a:ext cx="784964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NAWACITRA ERA KEPEMIMPINAN JOKOWI</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61450459"/>
      </p:ext>
    </p:extLst>
  </p:cSld>
  <p:clrMapOvr>
    <a:masterClrMapping/>
  </p:clrMapOvr>
  <p:transition spd="slow">
    <p:wheel spokes="2"/>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905451B7-1544-4EC8-BB37-C1E5962C1424}" type="datetime1">
              <a:rPr lang="en-US" smtClean="0"/>
              <a:pPr>
                <a:defRPr/>
              </a:pPr>
              <a:t>12/6/2025</a:t>
            </a:fld>
            <a:endParaRPr lang="en-US"/>
          </a:p>
        </p:txBody>
      </p:sp>
      <p:sp>
        <p:nvSpPr>
          <p:cNvPr id="3" name="Footer Placeholder 2"/>
          <p:cNvSpPr>
            <a:spLocks noGrp="1"/>
          </p:cNvSpPr>
          <p:nvPr>
            <p:ph type="ftr" sz="quarter" idx="11"/>
          </p:nvPr>
        </p:nvSpPr>
        <p:spPr/>
        <p:txBody>
          <a:bodyPr/>
          <a:lstStyle/>
          <a:p>
            <a:pPr>
              <a:defRPr/>
            </a:pPr>
            <a:r>
              <a:rPr lang="en-US"/>
              <a:t>Revisi 02 Kewarganegaraan</a:t>
            </a:r>
          </a:p>
        </p:txBody>
      </p:sp>
      <p:sp>
        <p:nvSpPr>
          <p:cNvPr id="4" name="Slide Number Placeholder 3"/>
          <p:cNvSpPr>
            <a:spLocks noGrp="1"/>
          </p:cNvSpPr>
          <p:nvPr>
            <p:ph type="sldNum" sz="quarter" idx="12"/>
          </p:nvPr>
        </p:nvSpPr>
        <p:spPr/>
        <p:txBody>
          <a:bodyPr/>
          <a:lstStyle/>
          <a:p>
            <a:pPr>
              <a:defRPr/>
            </a:pPr>
            <a:fld id="{A0281BE5-29E3-483A-B93B-0643AE91FEF0}" type="slidenum">
              <a:rPr lang="en-US" smtClean="0"/>
              <a:pPr>
                <a:defRPr/>
              </a:pPr>
              <a:t>13</a:t>
            </a:fld>
            <a:endParaRPr lang="en-US"/>
          </a:p>
        </p:txBody>
      </p:sp>
      <p:sp>
        <p:nvSpPr>
          <p:cNvPr id="5" name="Oval 4"/>
          <p:cNvSpPr/>
          <p:nvPr/>
        </p:nvSpPr>
        <p:spPr>
          <a:xfrm>
            <a:off x="1214414" y="1142984"/>
            <a:ext cx="6643734" cy="4929222"/>
          </a:xfrm>
          <a:prstGeom prst="ellipse">
            <a:avLst/>
          </a:prstGeom>
        </p:spPr>
        <p:style>
          <a:lnRef idx="0">
            <a:schemeClr val="accent2"/>
          </a:lnRef>
          <a:fillRef idx="3">
            <a:schemeClr val="accent2"/>
          </a:fillRef>
          <a:effectRef idx="3">
            <a:schemeClr val="accent2"/>
          </a:effectRef>
          <a:fontRef idx="minor">
            <a:schemeClr val="lt1"/>
          </a:fontRef>
        </p:style>
        <p:txBody>
          <a:bodyPr/>
          <a:lstStyle/>
          <a:p>
            <a:pPr algn="ctr">
              <a:defRPr/>
            </a:pPr>
            <a:r>
              <a:rPr lang="en-US" sz="3200" dirty="0">
                <a:latin typeface="Cambria" pitchFamily="18" charset="0"/>
              </a:rPr>
              <a:t>NAGARA</a:t>
            </a:r>
          </a:p>
        </p:txBody>
      </p:sp>
      <p:sp>
        <p:nvSpPr>
          <p:cNvPr id="6" name="Oval 5"/>
          <p:cNvSpPr/>
          <p:nvPr/>
        </p:nvSpPr>
        <p:spPr>
          <a:xfrm>
            <a:off x="2000232" y="2428868"/>
            <a:ext cx="5357850" cy="3643338"/>
          </a:xfrm>
          <a:prstGeom prst="ellipse">
            <a:avLst/>
          </a:prstGeom>
        </p:spPr>
        <p:style>
          <a:lnRef idx="0">
            <a:schemeClr val="accent6"/>
          </a:lnRef>
          <a:fillRef idx="3">
            <a:schemeClr val="accent6"/>
          </a:fillRef>
          <a:effectRef idx="3">
            <a:schemeClr val="accent6"/>
          </a:effectRef>
          <a:fontRef idx="minor">
            <a:schemeClr val="lt1"/>
          </a:fontRef>
        </p:style>
        <p:txBody>
          <a:bodyPr/>
          <a:lstStyle/>
          <a:p>
            <a:pPr algn="ctr">
              <a:defRPr/>
            </a:pPr>
            <a:r>
              <a:rPr lang="en-US" sz="3200" dirty="0">
                <a:latin typeface="Cambria" pitchFamily="18" charset="0"/>
              </a:rPr>
              <a:t>DAERAH</a:t>
            </a:r>
          </a:p>
        </p:txBody>
      </p:sp>
      <p:sp>
        <p:nvSpPr>
          <p:cNvPr id="7" name="Oval 6"/>
          <p:cNvSpPr/>
          <p:nvPr/>
        </p:nvSpPr>
        <p:spPr>
          <a:xfrm>
            <a:off x="2571736" y="3571876"/>
            <a:ext cx="4286280" cy="2500330"/>
          </a:xfrm>
          <a:prstGeom prst="ellipse">
            <a:avLst/>
          </a:prstGeom>
        </p:spPr>
        <p:style>
          <a:lnRef idx="0">
            <a:schemeClr val="accent4"/>
          </a:lnRef>
          <a:fillRef idx="3">
            <a:schemeClr val="accent4"/>
          </a:fillRef>
          <a:effectRef idx="3">
            <a:schemeClr val="accent4"/>
          </a:effectRef>
          <a:fontRef idx="minor">
            <a:schemeClr val="lt1"/>
          </a:fontRef>
        </p:style>
        <p:txBody>
          <a:bodyPr/>
          <a:lstStyle/>
          <a:p>
            <a:pPr algn="ctr">
              <a:defRPr/>
            </a:pPr>
            <a:r>
              <a:rPr lang="en-US" sz="3200" dirty="0">
                <a:latin typeface="Cambria" pitchFamily="18" charset="0"/>
              </a:rPr>
              <a:t>KELUARGA</a:t>
            </a:r>
          </a:p>
        </p:txBody>
      </p:sp>
      <p:sp>
        <p:nvSpPr>
          <p:cNvPr id="8" name="Oval 7"/>
          <p:cNvSpPr/>
          <p:nvPr/>
        </p:nvSpPr>
        <p:spPr>
          <a:xfrm>
            <a:off x="3143240" y="4429132"/>
            <a:ext cx="3286148" cy="164307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3200" dirty="0">
                <a:latin typeface="Cambria" pitchFamily="18" charset="0"/>
              </a:rPr>
              <a:t>DIRI</a:t>
            </a:r>
          </a:p>
        </p:txBody>
      </p:sp>
      <p:sp>
        <p:nvSpPr>
          <p:cNvPr id="9" name="TextBox 8"/>
          <p:cNvSpPr txBox="1"/>
          <p:nvPr/>
        </p:nvSpPr>
        <p:spPr>
          <a:xfrm>
            <a:off x="357188" y="285750"/>
            <a:ext cx="8501062" cy="708025"/>
          </a:xfrm>
          <a:prstGeom prst="rect">
            <a:avLst/>
          </a:prstGeom>
          <a:noFill/>
        </p:spPr>
        <p:txBody>
          <a:bodyPr>
            <a:spAutoFit/>
          </a:bodyPr>
          <a:lstStyle/>
          <a:p>
            <a:pPr algn="ctr">
              <a:defRPr/>
            </a:pPr>
            <a:r>
              <a:rPr lang="en-US" sz="4000" b="1" dirty="0">
                <a:solidFill>
                  <a:srgbClr val="C00000"/>
                </a:solidFill>
                <a:effectLst>
                  <a:outerShdw blurRad="38100" dist="38100" dir="2700000" algn="tl">
                    <a:srgbClr val="000000">
                      <a:alpha val="43137"/>
                    </a:srgbClr>
                  </a:outerShdw>
                </a:effectLst>
                <a:latin typeface="Cambria" pitchFamily="18" charset="0"/>
              </a:rPr>
              <a:t>UPAYA MENCIPTAKAN KETAHANAN</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ou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ou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custDataLst>
              <p:tags r:id="rId1"/>
            </p:custDataLst>
          </p:nvPr>
        </p:nvSpPr>
        <p:spPr>
          <a:xfrm>
            <a:off x="3357554" y="2643182"/>
            <a:ext cx="2428892" cy="1362075"/>
          </a:xfrm>
        </p:spPr>
        <p:txBody>
          <a:bodyPr rtlCol="0">
            <a:normAutofit/>
          </a:bodyPr>
          <a:lstStyle/>
          <a:p>
            <a:pPr eaLnBrk="1" fontAlgn="auto" hangingPunct="1">
              <a:spcAft>
                <a:spcPts val="0"/>
              </a:spcAft>
              <a:defRPr/>
            </a:pPr>
            <a:r>
              <a:rPr lang="en-US" sz="7200" b="0" cap="none" dirty="0">
                <a:ln w="18415" cmpd="sng">
                  <a:solidFill>
                    <a:srgbClr val="FFFFFF"/>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reflection blurRad="6350" stA="60000" endA="900" endPos="58000" dir="5400000" sy="-100000" algn="bl" rotWithShape="0"/>
                </a:effectLst>
                <a:latin typeface="Arial Black" pitchFamily="34" charset="0"/>
              </a:rPr>
              <a:t>end</a:t>
            </a:r>
          </a:p>
        </p:txBody>
      </p:sp>
      <p:sp>
        <p:nvSpPr>
          <p:cNvPr id="3" name="Footer Placeholder 2"/>
          <p:cNvSpPr>
            <a:spLocks noGrp="1"/>
          </p:cNvSpPr>
          <p:nvPr>
            <p:ph type="ftr" sz="quarter" idx="11"/>
          </p:nvPr>
        </p:nvSpPr>
        <p:spPr/>
        <p:txBody>
          <a:bodyPr/>
          <a:lstStyle/>
          <a:p>
            <a:pPr>
              <a:defRPr/>
            </a:pPr>
            <a:r>
              <a:rPr lang="en-US"/>
              <a:t>Revisi 02 Kewarganegaraan</a:t>
            </a:r>
          </a:p>
        </p:txBody>
      </p:sp>
      <p:sp>
        <p:nvSpPr>
          <p:cNvPr id="5" name="Date Placeholder 4"/>
          <p:cNvSpPr>
            <a:spLocks noGrp="1"/>
          </p:cNvSpPr>
          <p:nvPr>
            <p:ph type="dt" sz="quarter" idx="10"/>
          </p:nvPr>
        </p:nvSpPr>
        <p:spPr/>
        <p:txBody>
          <a:bodyPr/>
          <a:lstStyle/>
          <a:p>
            <a:pPr>
              <a:defRPr/>
            </a:pPr>
            <a:fld id="{C960BFF7-2106-4CB8-A910-193DE772A837}" type="datetime1">
              <a:rPr lang="en-US" smtClean="0"/>
              <a:pPr>
                <a:defRPr/>
              </a:pPr>
              <a:t>12/6/2025</a:t>
            </a:fld>
            <a:endParaRPr lang="en-US"/>
          </a:p>
        </p:txBody>
      </p:sp>
      <p:sp>
        <p:nvSpPr>
          <p:cNvPr id="6" name="Slide Number Placeholder 5"/>
          <p:cNvSpPr>
            <a:spLocks noGrp="1"/>
          </p:cNvSpPr>
          <p:nvPr>
            <p:ph type="sldNum" sz="quarter" idx="12"/>
          </p:nvPr>
        </p:nvSpPr>
        <p:spPr/>
        <p:txBody>
          <a:bodyPr/>
          <a:lstStyle/>
          <a:p>
            <a:pPr>
              <a:defRPr/>
            </a:pPr>
            <a:fld id="{10B8C698-71C4-49BC-9F70-E70FED3836E3}" type="slidenum">
              <a:rPr lang="en-US"/>
              <a:pPr>
                <a:defRPr/>
              </a:pPr>
              <a:t>14</a:t>
            </a:fld>
            <a:endParaRPr lang="en-US"/>
          </a:p>
        </p:txBody>
      </p:sp>
    </p:spTree>
  </p:cSld>
  <p:clrMapOvr>
    <a:masterClrMapping/>
  </p:clrMapOvr>
  <p:transition spd="slow">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6"/>
          <p:cNvSpPr>
            <a:spLocks noGrp="1"/>
          </p:cNvSpPr>
          <p:nvPr>
            <p:ph type="ftr" sz="quarter" idx="11"/>
          </p:nvPr>
        </p:nvSpPr>
        <p:spPr/>
        <p:txBody>
          <a:bodyPr/>
          <a:lstStyle/>
          <a:p>
            <a:pPr>
              <a:defRPr/>
            </a:pPr>
            <a:r>
              <a:rPr lang="en-US"/>
              <a:t>Revisi 02 Kewarganegaraan</a:t>
            </a:r>
          </a:p>
        </p:txBody>
      </p:sp>
      <p:sp>
        <p:nvSpPr>
          <p:cNvPr id="16" name="Date Placeholder 7"/>
          <p:cNvSpPr>
            <a:spLocks noGrp="1"/>
          </p:cNvSpPr>
          <p:nvPr>
            <p:ph type="dt" sz="quarter" idx="10"/>
          </p:nvPr>
        </p:nvSpPr>
        <p:spPr/>
        <p:txBody>
          <a:bodyPr/>
          <a:lstStyle/>
          <a:p>
            <a:pPr>
              <a:defRPr/>
            </a:pPr>
            <a:fld id="{0E041448-AA9B-4A10-B492-3EF5F12B7595}" type="datetime1">
              <a:rPr lang="en-US" smtClean="0"/>
              <a:pPr>
                <a:defRPr/>
              </a:pPr>
              <a:t>12/6/2025</a:t>
            </a:fld>
            <a:endParaRPr lang="en-US"/>
          </a:p>
        </p:txBody>
      </p:sp>
      <p:sp>
        <p:nvSpPr>
          <p:cNvPr id="17" name="Slide Number Placeholder 8"/>
          <p:cNvSpPr>
            <a:spLocks noGrp="1"/>
          </p:cNvSpPr>
          <p:nvPr>
            <p:ph type="sldNum" sz="quarter" idx="12"/>
          </p:nvPr>
        </p:nvSpPr>
        <p:spPr/>
        <p:txBody>
          <a:bodyPr/>
          <a:lstStyle/>
          <a:p>
            <a:pPr>
              <a:defRPr/>
            </a:pPr>
            <a:fld id="{E7559B3C-26D6-4794-85D6-087E0B8E372F}" type="slidenum">
              <a:rPr lang="en-US"/>
              <a:pPr>
                <a:defRPr/>
              </a:pPr>
              <a:t>2</a:t>
            </a:fld>
            <a:endParaRPr lang="en-US"/>
          </a:p>
        </p:txBody>
      </p:sp>
      <p:sp>
        <p:nvSpPr>
          <p:cNvPr id="18" name="Text Box 20"/>
          <p:cNvSpPr txBox="1">
            <a:spLocks noChangeArrowheads="1"/>
          </p:cNvSpPr>
          <p:nvPr/>
        </p:nvSpPr>
        <p:spPr bwMode="auto">
          <a:xfrm>
            <a:off x="642910" y="428604"/>
            <a:ext cx="8153400" cy="70788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r">
              <a:spcBef>
                <a:spcPct val="50000"/>
              </a:spcBef>
              <a:defRPr/>
            </a:pPr>
            <a:r>
              <a:rPr lang="id-ID" sz="4000" b="1" dirty="0">
                <a:solidFill>
                  <a:srgbClr val="FFFF66"/>
                </a:solidFill>
                <a:latin typeface="Cambria" pitchFamily="18" charset="0"/>
              </a:rPr>
              <a:t>Pengertian</a:t>
            </a:r>
            <a:r>
              <a:rPr lang="en-US" sz="4000" b="1" dirty="0">
                <a:solidFill>
                  <a:srgbClr val="FFFF66"/>
                </a:solidFill>
                <a:latin typeface="Cambria" pitchFamily="18" charset="0"/>
              </a:rPr>
              <a:t> </a:t>
            </a:r>
            <a:r>
              <a:rPr lang="en-US" sz="4000" b="1" dirty="0" err="1">
                <a:solidFill>
                  <a:srgbClr val="FFFF66"/>
                </a:solidFill>
                <a:latin typeface="Cambria" pitchFamily="18" charset="0"/>
              </a:rPr>
              <a:t>Geostrategi</a:t>
            </a:r>
            <a:endParaRPr lang="en-US" sz="4000" b="1" dirty="0">
              <a:solidFill>
                <a:srgbClr val="FFFF66"/>
              </a:solidFill>
              <a:latin typeface="Cambria" pitchFamily="18" charset="0"/>
            </a:endParaRPr>
          </a:p>
        </p:txBody>
      </p:sp>
      <p:sp>
        <p:nvSpPr>
          <p:cNvPr id="19" name="Text Box 21"/>
          <p:cNvSpPr txBox="1">
            <a:spLocks noChangeArrowheads="1"/>
          </p:cNvSpPr>
          <p:nvPr/>
        </p:nvSpPr>
        <p:spPr bwMode="auto">
          <a:xfrm>
            <a:off x="714348" y="1428736"/>
            <a:ext cx="7829576" cy="206210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defRPr/>
            </a:pPr>
            <a:r>
              <a:rPr lang="id-ID" sz="3200" b="1" dirty="0">
                <a:solidFill>
                  <a:srgbClr val="FFFF66"/>
                </a:solidFill>
                <a:latin typeface="Cambria" pitchFamily="18" charset="0"/>
              </a:rPr>
              <a:t>Suatu strategi untuk mewujudkan cita-cita bangsa melalui berbagai metode dengan berdasarkan pada wawasan geografis.</a:t>
            </a:r>
            <a:endParaRPr lang="en-US" sz="3200" b="1" dirty="0">
              <a:solidFill>
                <a:srgbClr val="FFFF66"/>
              </a:solidFill>
              <a:latin typeface="Cambria" pitchFamily="18" charset="0"/>
            </a:endParaRPr>
          </a:p>
        </p:txBody>
      </p:sp>
      <p:sp>
        <p:nvSpPr>
          <p:cNvPr id="20" name="Text Box 22"/>
          <p:cNvSpPr txBox="1">
            <a:spLocks noChangeArrowheads="1"/>
          </p:cNvSpPr>
          <p:nvPr/>
        </p:nvSpPr>
        <p:spPr bwMode="auto">
          <a:xfrm>
            <a:off x="785786" y="4000504"/>
            <a:ext cx="7848600" cy="107721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id-ID" sz="3200" b="1" dirty="0">
                <a:solidFill>
                  <a:srgbClr val="FFFF66"/>
                </a:solidFill>
                <a:latin typeface="Cambria" pitchFamily="18" charset="0"/>
              </a:rPr>
              <a:t>Geostrategi adalah upaya mewujudkan ketahanan nasional</a:t>
            </a:r>
            <a:endParaRPr lang="en-US" sz="3200" b="1" dirty="0">
              <a:solidFill>
                <a:srgbClr val="FFFF66"/>
              </a:solidFill>
              <a:latin typeface="Cambria" pitchFamily="18" charset="0"/>
            </a:endParaRPr>
          </a:p>
        </p:txBody>
      </p:sp>
      <p:sp>
        <p:nvSpPr>
          <p:cNvPr id="21" name="Down Arrow 20"/>
          <p:cNvSpPr/>
          <p:nvPr/>
        </p:nvSpPr>
        <p:spPr>
          <a:xfrm>
            <a:off x="4429124" y="3357562"/>
            <a:ext cx="428628" cy="571504"/>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ou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CA7DCEC-74EB-4DBC-8E73-7D5C38534CD3}" type="datetime1">
              <a:rPr lang="en-US" smtClean="0"/>
              <a:pPr>
                <a:defRPr/>
              </a:pPr>
              <a:t>12/6/2025</a:t>
            </a:fld>
            <a:endParaRPr lang="en-US"/>
          </a:p>
        </p:txBody>
      </p:sp>
      <p:sp>
        <p:nvSpPr>
          <p:cNvPr id="5" name="Footer Placeholder 4"/>
          <p:cNvSpPr>
            <a:spLocks noGrp="1"/>
          </p:cNvSpPr>
          <p:nvPr>
            <p:ph type="ftr" sz="quarter" idx="11"/>
          </p:nvPr>
        </p:nvSpPr>
        <p:spPr/>
        <p:txBody>
          <a:bodyPr/>
          <a:lstStyle/>
          <a:p>
            <a:pPr>
              <a:defRPr/>
            </a:pPr>
            <a:r>
              <a:rPr lang="en-US"/>
              <a:t>Revisi 02 Kewarganegaraan</a:t>
            </a:r>
          </a:p>
        </p:txBody>
      </p:sp>
      <p:sp>
        <p:nvSpPr>
          <p:cNvPr id="6" name="Slide Number Placeholder 5"/>
          <p:cNvSpPr>
            <a:spLocks noGrp="1"/>
          </p:cNvSpPr>
          <p:nvPr>
            <p:ph type="sldNum" sz="quarter" idx="12"/>
          </p:nvPr>
        </p:nvSpPr>
        <p:spPr/>
        <p:txBody>
          <a:bodyPr/>
          <a:lstStyle/>
          <a:p>
            <a:pPr>
              <a:defRPr/>
            </a:pPr>
            <a:fld id="{A05B2FC7-9451-4CCF-BE38-11987696341D}" type="slidenum">
              <a:rPr lang="en-US" smtClean="0"/>
              <a:pPr>
                <a:defRPr/>
              </a:pPr>
              <a:t>3</a:t>
            </a:fld>
            <a:endParaRPr lang="en-US"/>
          </a:p>
        </p:txBody>
      </p:sp>
      <p:pic>
        <p:nvPicPr>
          <p:cNvPr id="1026" name="Picture 2" descr="Tujuan geostrategi&#10;1.&#10;&#10;Menyusun dan mengembangkan potensi kekuatan nasional baik&#10;yang berbasis pada aspek ideologi, pol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30025"/>
      </p:ext>
    </p:extLst>
  </p:cSld>
  <p:clrMapOvr>
    <a:masterClrMapping/>
  </p:clrMapOvr>
  <p:transition spd="slow">
    <p:wheel spokes="2"/>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2A24702-10D0-49CE-9F49-CCD37093D753}" type="slidenum">
              <a:rPr lang="en-US" smtClean="0"/>
              <a:pPr>
                <a:defRPr/>
              </a:pPr>
              <a:t>4</a:t>
            </a:fld>
            <a:endParaRPr lang="en-US"/>
          </a:p>
        </p:txBody>
      </p:sp>
      <p:sp>
        <p:nvSpPr>
          <p:cNvPr id="7" name="Date Placeholder 1"/>
          <p:cNvSpPr>
            <a:spLocks noGrp="1"/>
          </p:cNvSpPr>
          <p:nvPr>
            <p:ph type="dt" sz="quarter" idx="10"/>
          </p:nvPr>
        </p:nvSpPr>
        <p:spPr/>
        <p:txBody>
          <a:bodyPr/>
          <a:lstStyle/>
          <a:p>
            <a:pPr>
              <a:defRPr/>
            </a:pPr>
            <a:fld id="{5E75C7E8-671F-4AEA-8958-6A4EDCF34B88}" type="datetime1">
              <a:rPr lang="en-US" smtClean="0"/>
              <a:pPr>
                <a:defRPr/>
              </a:pPr>
              <a:t>12/6/2025</a:t>
            </a:fld>
            <a:endParaRPr lang="en-US"/>
          </a:p>
        </p:txBody>
      </p:sp>
      <p:sp>
        <p:nvSpPr>
          <p:cNvPr id="8" name="Footer Placeholder 2"/>
          <p:cNvSpPr>
            <a:spLocks noGrp="1"/>
          </p:cNvSpPr>
          <p:nvPr>
            <p:ph type="ftr" sz="quarter" idx="11"/>
          </p:nvPr>
        </p:nvSpPr>
        <p:spPr/>
        <p:txBody>
          <a:bodyPr/>
          <a:lstStyle/>
          <a:p>
            <a:pPr>
              <a:defRPr/>
            </a:pPr>
            <a:r>
              <a:rPr lang="en-US"/>
              <a:t>Revisi 02 Kewarganegaraan</a:t>
            </a:r>
          </a:p>
        </p:txBody>
      </p:sp>
      <p:sp>
        <p:nvSpPr>
          <p:cNvPr id="9"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4B65CF37-6B88-406C-B54D-43BC717213A2}" type="slidenum">
              <a:rPr lang="en-US" sz="1200">
                <a:solidFill>
                  <a:schemeClr val="tx1">
                    <a:tint val="75000"/>
                  </a:schemeClr>
                </a:solidFill>
                <a:latin typeface="+mn-lt"/>
              </a:rPr>
              <a:pPr algn="r" fontAlgn="auto">
                <a:spcBef>
                  <a:spcPts val="0"/>
                </a:spcBef>
                <a:spcAft>
                  <a:spcPts val="0"/>
                </a:spcAft>
                <a:defRPr/>
              </a:pPr>
              <a:t>4</a:t>
            </a:fld>
            <a:endParaRPr lang="en-US" sz="1200">
              <a:solidFill>
                <a:schemeClr val="tx1">
                  <a:tint val="75000"/>
                </a:schemeClr>
              </a:solidFill>
              <a:latin typeface="+mn-lt"/>
            </a:endParaRPr>
          </a:p>
        </p:txBody>
      </p:sp>
      <p:sp>
        <p:nvSpPr>
          <p:cNvPr id="10" name="WordArt 12"/>
          <p:cNvSpPr>
            <a:spLocks noChangeArrowheads="1" noChangeShapeType="1" noTextEdit="1"/>
          </p:cNvSpPr>
          <p:nvPr/>
        </p:nvSpPr>
        <p:spPr bwMode="auto">
          <a:xfrm>
            <a:off x="1142976" y="642918"/>
            <a:ext cx="6500858" cy="928694"/>
          </a:xfrm>
          <a:prstGeom prst="rect">
            <a:avLst/>
          </a:prstGeom>
        </p:spPr>
        <p:style>
          <a:lnRef idx="0">
            <a:schemeClr val="accent2"/>
          </a:lnRef>
          <a:fillRef idx="3">
            <a:schemeClr val="accent2"/>
          </a:fillRef>
          <a:effectRef idx="3">
            <a:schemeClr val="accent2"/>
          </a:effectRef>
          <a:fontRef idx="minor">
            <a:schemeClr val="lt1"/>
          </a:fontRef>
        </p:style>
        <p:txBody>
          <a:bodyPr wrap="none" fromWordArt="1">
            <a:prstTxWarp prst="textPlain">
              <a:avLst>
                <a:gd name="adj" fmla="val 50000"/>
              </a:avLst>
            </a:prstTxWarp>
          </a:bodyPr>
          <a:lstStyle/>
          <a:p>
            <a:pPr algn="ctr">
              <a:defRPr/>
            </a:pPr>
            <a:r>
              <a:rPr lang="en-US" sz="3600" kern="10" dirty="0" err="1">
                <a:ln w="19050">
                  <a:solidFill>
                    <a:srgbClr val="99CCFF"/>
                  </a:solidFill>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a:outerShdw dist="35921" dir="2700000" algn="ctr" rotWithShape="0">
                    <a:srgbClr val="990000"/>
                  </a:outerShdw>
                </a:effectLst>
                <a:latin typeface="Cambria" pitchFamily="18" charset="0"/>
              </a:rPr>
              <a:t>Ketahanan</a:t>
            </a:r>
            <a:r>
              <a:rPr lang="en-US" sz="3600" kern="10" dirty="0">
                <a:ln w="19050">
                  <a:solidFill>
                    <a:srgbClr val="99CCFF"/>
                  </a:solidFill>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a:outerShdw dist="35921" dir="2700000" algn="ctr" rotWithShape="0">
                    <a:srgbClr val="990000"/>
                  </a:outerShdw>
                </a:effectLst>
                <a:latin typeface="Cambria" pitchFamily="18" charset="0"/>
              </a:rPr>
              <a:t> </a:t>
            </a:r>
            <a:r>
              <a:rPr lang="en-US" sz="3600" kern="10" dirty="0" err="1">
                <a:ln w="19050">
                  <a:solidFill>
                    <a:srgbClr val="99CCFF"/>
                  </a:solidFill>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a:outerShdw dist="35921" dir="2700000" algn="ctr" rotWithShape="0">
                    <a:srgbClr val="990000"/>
                  </a:outerShdw>
                </a:effectLst>
                <a:latin typeface="Cambria" pitchFamily="18" charset="0"/>
              </a:rPr>
              <a:t>Nasional</a:t>
            </a:r>
            <a:endParaRPr lang="en-US" sz="3600" kern="10" dirty="0">
              <a:ln w="19050">
                <a:solidFill>
                  <a:srgbClr val="99CCFF"/>
                </a:solidFill>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a:outerShdw dist="35921" dir="2700000" algn="ctr" rotWithShape="0">
                  <a:srgbClr val="990000"/>
                </a:outerShdw>
              </a:effectLst>
              <a:latin typeface="Cambria" pitchFamily="18" charset="0"/>
            </a:endParaRPr>
          </a:p>
        </p:txBody>
      </p:sp>
      <p:sp>
        <p:nvSpPr>
          <p:cNvPr id="11" name="Text Box 13"/>
          <p:cNvSpPr txBox="1">
            <a:spLocks noChangeArrowheads="1"/>
          </p:cNvSpPr>
          <p:nvPr/>
        </p:nvSpPr>
        <p:spPr bwMode="auto">
          <a:xfrm>
            <a:off x="357158" y="2133600"/>
            <a:ext cx="8382000" cy="22272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spcBef>
                <a:spcPct val="50000"/>
              </a:spcBef>
              <a:defRPr/>
            </a:pPr>
            <a:r>
              <a:rPr lang="id-ID" sz="2800" b="1" dirty="0">
                <a:solidFill>
                  <a:srgbClr val="FFFF66"/>
                </a:solidFill>
                <a:latin typeface="Cambria" pitchFamily="18" charset="0"/>
              </a:rPr>
              <a:t>Kondisi dinamis suatu bangsa / negara yang berupa keuletan dan ketangguhan dalam menghadapi ancaman, tantangan, hambatan, dan gangguan, baik datang dari dalam maupun luar untuk mewujudkan cita-cita.</a:t>
            </a:r>
            <a:endParaRPr lang="en-US" sz="2800" b="1" dirty="0">
              <a:solidFill>
                <a:srgbClr val="FFFF66"/>
              </a:solidFill>
              <a:latin typeface="Cambria" pitchFamily="18" charset="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988047-4719-4380-9362-3DAF7B916D53}" type="slidenum">
              <a:rPr lang="en-US" smtClean="0"/>
              <a:pPr>
                <a:defRPr/>
              </a:pPr>
              <a:t>5</a:t>
            </a:fld>
            <a:endParaRPr lang="en-US"/>
          </a:p>
        </p:txBody>
      </p:sp>
      <p:sp>
        <p:nvSpPr>
          <p:cNvPr id="5" name="Date Placeholder 1"/>
          <p:cNvSpPr>
            <a:spLocks noGrp="1"/>
          </p:cNvSpPr>
          <p:nvPr>
            <p:ph type="dt" sz="quarter" idx="10"/>
          </p:nvPr>
        </p:nvSpPr>
        <p:spPr/>
        <p:txBody>
          <a:bodyPr/>
          <a:lstStyle/>
          <a:p>
            <a:pPr>
              <a:defRPr/>
            </a:pPr>
            <a:fld id="{62A5DBB6-607F-405F-BCBE-9F3F303E635E}" type="datetime1">
              <a:rPr lang="en-US" smtClean="0"/>
              <a:pPr>
                <a:defRPr/>
              </a:pPr>
              <a:t>12/6/2025</a:t>
            </a:fld>
            <a:endParaRPr lang="en-US"/>
          </a:p>
        </p:txBody>
      </p:sp>
      <p:sp>
        <p:nvSpPr>
          <p:cNvPr id="6" name="Footer Placeholder 2"/>
          <p:cNvSpPr>
            <a:spLocks noGrp="1"/>
          </p:cNvSpPr>
          <p:nvPr>
            <p:ph type="ftr" sz="quarter" idx="11"/>
          </p:nvPr>
        </p:nvSpPr>
        <p:spPr/>
        <p:txBody>
          <a:bodyPr/>
          <a:lstStyle/>
          <a:p>
            <a:pPr>
              <a:defRPr/>
            </a:pPr>
            <a:r>
              <a:rPr lang="en-US"/>
              <a:t>Revisi 02 Kewarganegaraan</a:t>
            </a:r>
          </a:p>
        </p:txBody>
      </p:sp>
      <p:sp>
        <p:nvSpPr>
          <p:cNvPr id="7"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E0C8B9A6-9CC1-4931-BBDB-C7C1D5FA507B}" type="slidenum">
              <a:rPr lang="en-US" sz="1200">
                <a:solidFill>
                  <a:schemeClr val="tx1">
                    <a:tint val="75000"/>
                  </a:schemeClr>
                </a:solidFill>
                <a:latin typeface="+mn-lt"/>
              </a:rPr>
              <a:pPr algn="r" fontAlgn="auto">
                <a:spcBef>
                  <a:spcPts val="0"/>
                </a:spcBef>
                <a:spcAft>
                  <a:spcPts val="0"/>
                </a:spcAft>
                <a:defRPr/>
              </a:pPr>
              <a:t>5</a:t>
            </a:fld>
            <a:endParaRPr lang="en-US" sz="1200">
              <a:solidFill>
                <a:schemeClr val="tx1">
                  <a:tint val="75000"/>
                </a:schemeClr>
              </a:solidFill>
              <a:latin typeface="+mn-lt"/>
            </a:endParaRPr>
          </a:p>
        </p:txBody>
      </p:sp>
      <p:sp>
        <p:nvSpPr>
          <p:cNvPr id="8" name="Text Box 86"/>
          <p:cNvSpPr txBox="1">
            <a:spLocks noChangeArrowheads="1"/>
          </p:cNvSpPr>
          <p:nvPr/>
        </p:nvSpPr>
        <p:spPr bwMode="auto">
          <a:xfrm>
            <a:off x="2133600" y="787400"/>
            <a:ext cx="184150" cy="457200"/>
          </a:xfrm>
          <a:prstGeom prst="rect">
            <a:avLst/>
          </a:prstGeom>
          <a:noFill/>
          <a:ln w="9525">
            <a:noFill/>
            <a:miter lim="800000"/>
            <a:headEnd/>
            <a:tailEnd/>
          </a:ln>
        </p:spPr>
        <p:txBody>
          <a:bodyPr wrap="none">
            <a:spAutoFit/>
          </a:bodyPr>
          <a:lstStyle/>
          <a:p>
            <a:endParaRPr lang="en-US">
              <a:solidFill>
                <a:schemeClr val="tx2"/>
              </a:solidFill>
            </a:endParaRPr>
          </a:p>
        </p:txBody>
      </p:sp>
      <p:sp>
        <p:nvSpPr>
          <p:cNvPr id="9" name="Text Box 87"/>
          <p:cNvSpPr txBox="1">
            <a:spLocks noChangeArrowheads="1"/>
          </p:cNvSpPr>
          <p:nvPr/>
        </p:nvSpPr>
        <p:spPr bwMode="auto">
          <a:xfrm>
            <a:off x="3124200" y="2667000"/>
            <a:ext cx="6019800" cy="457200"/>
          </a:xfrm>
          <a:prstGeom prst="rect">
            <a:avLst/>
          </a:prstGeom>
          <a:noFill/>
          <a:ln w="9525">
            <a:noFill/>
            <a:miter lim="800000"/>
            <a:headEnd/>
            <a:tailEnd/>
          </a:ln>
        </p:spPr>
        <p:txBody>
          <a:bodyPr>
            <a:spAutoFit/>
          </a:bodyPr>
          <a:lstStyle/>
          <a:p>
            <a:pPr>
              <a:spcBef>
                <a:spcPct val="50000"/>
              </a:spcBef>
            </a:pPr>
            <a:endParaRPr lang="en-US" b="1" i="1">
              <a:solidFill>
                <a:srgbClr val="FFFF66"/>
              </a:solidFill>
            </a:endParaRPr>
          </a:p>
        </p:txBody>
      </p:sp>
      <p:sp>
        <p:nvSpPr>
          <p:cNvPr id="10" name="Text Box 88"/>
          <p:cNvSpPr txBox="1">
            <a:spLocks noChangeArrowheads="1"/>
          </p:cNvSpPr>
          <p:nvPr/>
        </p:nvSpPr>
        <p:spPr bwMode="auto">
          <a:xfrm>
            <a:off x="3048000" y="3733800"/>
            <a:ext cx="5486400" cy="457200"/>
          </a:xfrm>
          <a:prstGeom prst="rect">
            <a:avLst/>
          </a:prstGeom>
          <a:noFill/>
          <a:ln w="9525">
            <a:noFill/>
            <a:miter lim="800000"/>
            <a:headEnd/>
            <a:tailEnd/>
          </a:ln>
        </p:spPr>
        <p:txBody>
          <a:bodyPr>
            <a:spAutoFit/>
          </a:bodyPr>
          <a:lstStyle/>
          <a:p>
            <a:pPr>
              <a:spcBef>
                <a:spcPct val="50000"/>
              </a:spcBef>
              <a:buFontTx/>
              <a:buChar char="•"/>
            </a:pPr>
            <a:endParaRPr lang="en-US"/>
          </a:p>
        </p:txBody>
      </p:sp>
      <p:sp>
        <p:nvSpPr>
          <p:cNvPr id="11" name="Text Box 91"/>
          <p:cNvSpPr txBox="1">
            <a:spLocks noChangeArrowheads="1"/>
          </p:cNvSpPr>
          <p:nvPr/>
        </p:nvSpPr>
        <p:spPr bwMode="auto">
          <a:xfrm>
            <a:off x="762000" y="571480"/>
            <a:ext cx="7924800" cy="7016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4000" b="1" dirty="0">
                <a:solidFill>
                  <a:srgbClr val="FFFF66"/>
                </a:solidFill>
                <a:latin typeface="Cambria" pitchFamily="18" charset="0"/>
              </a:rPr>
              <a:t>KETAHANAN NASIONAL</a:t>
            </a:r>
            <a:endParaRPr lang="en-US" u="sng" dirty="0">
              <a:latin typeface="Cambria" pitchFamily="18" charset="0"/>
            </a:endParaRPr>
          </a:p>
        </p:txBody>
      </p:sp>
      <p:sp>
        <p:nvSpPr>
          <p:cNvPr id="12" name="Text Box 92"/>
          <p:cNvSpPr txBox="1">
            <a:spLocks noChangeArrowheads="1"/>
          </p:cNvSpPr>
          <p:nvPr/>
        </p:nvSpPr>
        <p:spPr bwMode="auto">
          <a:xfrm>
            <a:off x="357158" y="1928802"/>
            <a:ext cx="8358214" cy="51911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spcBef>
                <a:spcPct val="50000"/>
              </a:spcBef>
              <a:defRPr/>
            </a:pPr>
            <a:r>
              <a:rPr lang="en-US" sz="2800" b="1" dirty="0">
                <a:solidFill>
                  <a:srgbClr val="FFFF66"/>
                </a:solidFill>
                <a:latin typeface="Cambria" pitchFamily="18" charset="0"/>
              </a:rPr>
              <a:t>KEULETAN, KETANGGUHAN </a:t>
            </a:r>
            <a:r>
              <a:rPr lang="en-US" sz="2800" b="1" dirty="0" err="1">
                <a:solidFill>
                  <a:srgbClr val="FFFF66"/>
                </a:solidFill>
                <a:latin typeface="Cambria" pitchFamily="18" charset="0"/>
              </a:rPr>
              <a:t>mengatasi</a:t>
            </a:r>
            <a:r>
              <a:rPr lang="en-US" sz="2800" b="1" dirty="0">
                <a:solidFill>
                  <a:srgbClr val="FFFF66"/>
                </a:solidFill>
                <a:latin typeface="Cambria" pitchFamily="18" charset="0"/>
              </a:rPr>
              <a:t> ATHG</a:t>
            </a:r>
          </a:p>
        </p:txBody>
      </p:sp>
      <p:sp>
        <p:nvSpPr>
          <p:cNvPr id="13" name="Oval 93"/>
          <p:cNvSpPr>
            <a:spLocks noChangeArrowheads="1"/>
          </p:cNvSpPr>
          <p:nvPr/>
        </p:nvSpPr>
        <p:spPr bwMode="auto">
          <a:xfrm>
            <a:off x="228600" y="2714620"/>
            <a:ext cx="1981200" cy="12192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a:t>IDEOLOGI</a:t>
            </a:r>
          </a:p>
        </p:txBody>
      </p:sp>
      <p:sp>
        <p:nvSpPr>
          <p:cNvPr id="14" name="Oval 94"/>
          <p:cNvSpPr>
            <a:spLocks noChangeArrowheads="1"/>
          </p:cNvSpPr>
          <p:nvPr/>
        </p:nvSpPr>
        <p:spPr bwMode="auto">
          <a:xfrm>
            <a:off x="838200" y="4286256"/>
            <a:ext cx="1981200" cy="12192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a:t>POLITIK</a:t>
            </a:r>
          </a:p>
        </p:txBody>
      </p:sp>
      <p:sp>
        <p:nvSpPr>
          <p:cNvPr id="15" name="Oval 95"/>
          <p:cNvSpPr>
            <a:spLocks noChangeArrowheads="1"/>
          </p:cNvSpPr>
          <p:nvPr/>
        </p:nvSpPr>
        <p:spPr bwMode="auto">
          <a:xfrm>
            <a:off x="3581400" y="4857760"/>
            <a:ext cx="1981200" cy="12192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b="1" dirty="0"/>
              <a:t>EKONOMI</a:t>
            </a:r>
          </a:p>
        </p:txBody>
      </p:sp>
      <p:sp>
        <p:nvSpPr>
          <p:cNvPr id="16" name="Oval 96"/>
          <p:cNvSpPr>
            <a:spLocks noChangeArrowheads="1"/>
          </p:cNvSpPr>
          <p:nvPr/>
        </p:nvSpPr>
        <p:spPr bwMode="auto">
          <a:xfrm>
            <a:off x="5943600" y="4500570"/>
            <a:ext cx="1981200" cy="12192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b="1"/>
              <a:t>SOSBUD</a:t>
            </a:r>
          </a:p>
        </p:txBody>
      </p:sp>
      <p:sp>
        <p:nvSpPr>
          <p:cNvPr id="17" name="Oval 97"/>
          <p:cNvSpPr>
            <a:spLocks noChangeArrowheads="1"/>
          </p:cNvSpPr>
          <p:nvPr/>
        </p:nvSpPr>
        <p:spPr bwMode="auto">
          <a:xfrm>
            <a:off x="6786578" y="2857496"/>
            <a:ext cx="1981200" cy="12192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b="1"/>
              <a:t>HANKAM</a:t>
            </a:r>
          </a:p>
        </p:txBody>
      </p:sp>
      <p:sp>
        <p:nvSpPr>
          <p:cNvPr id="18" name="AutoShape 98"/>
          <p:cNvSpPr>
            <a:spLocks noChangeArrowheads="1"/>
          </p:cNvSpPr>
          <p:nvPr/>
        </p:nvSpPr>
        <p:spPr bwMode="auto">
          <a:xfrm rot="20556779" flipH="1">
            <a:off x="2138363" y="2651125"/>
            <a:ext cx="2041525" cy="487363"/>
          </a:xfrm>
          <a:prstGeom prst="notchedRightArrow">
            <a:avLst>
              <a:gd name="adj1" fmla="val 29102"/>
              <a:gd name="adj2" fmla="val 146302"/>
            </a:avLst>
          </a:prstGeom>
          <a:solidFill>
            <a:srgbClr val="FF0000"/>
          </a:solidFill>
          <a:ln w="38100">
            <a:solidFill>
              <a:srgbClr val="00FFFF"/>
            </a:solidFill>
            <a:miter lim="800000"/>
            <a:headEnd/>
            <a:tailEnd/>
          </a:ln>
        </p:spPr>
        <p:txBody>
          <a:bodyPr wrap="none" anchor="ctr"/>
          <a:lstStyle/>
          <a:p>
            <a:endParaRPr lang="en-US"/>
          </a:p>
        </p:txBody>
      </p:sp>
      <p:sp>
        <p:nvSpPr>
          <p:cNvPr id="19" name="AutoShape 99"/>
          <p:cNvSpPr>
            <a:spLocks noChangeArrowheads="1"/>
          </p:cNvSpPr>
          <p:nvPr/>
        </p:nvSpPr>
        <p:spPr bwMode="auto">
          <a:xfrm rot="19240345" flipH="1">
            <a:off x="2366963" y="3313113"/>
            <a:ext cx="2511425" cy="487362"/>
          </a:xfrm>
          <a:prstGeom prst="notchedRightArrow">
            <a:avLst>
              <a:gd name="adj1" fmla="val 31435"/>
              <a:gd name="adj2" fmla="val 175873"/>
            </a:avLst>
          </a:prstGeom>
          <a:solidFill>
            <a:srgbClr val="FF0000"/>
          </a:solidFill>
          <a:ln w="38100">
            <a:solidFill>
              <a:srgbClr val="00FFFF"/>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20" name="AutoShape 100"/>
          <p:cNvSpPr>
            <a:spLocks noChangeArrowheads="1"/>
          </p:cNvSpPr>
          <p:nvPr/>
        </p:nvSpPr>
        <p:spPr bwMode="auto">
          <a:xfrm rot="15933452" flipH="1">
            <a:off x="3703638" y="3705225"/>
            <a:ext cx="1722437" cy="487363"/>
          </a:xfrm>
          <a:prstGeom prst="notchedRightArrow">
            <a:avLst>
              <a:gd name="adj1" fmla="val 29102"/>
              <a:gd name="adj2" fmla="val 123435"/>
            </a:avLst>
          </a:prstGeom>
          <a:solidFill>
            <a:srgbClr val="FF0000"/>
          </a:solidFill>
          <a:ln w="38100">
            <a:solidFill>
              <a:srgbClr val="00FFFF"/>
            </a:solidFill>
            <a:miter lim="800000"/>
            <a:headEnd/>
            <a:tailEnd/>
          </a:ln>
        </p:spPr>
        <p:txBody>
          <a:bodyPr wrap="none" anchor="ctr"/>
          <a:lstStyle/>
          <a:p>
            <a:endParaRPr lang="en-US"/>
          </a:p>
        </p:txBody>
      </p:sp>
      <p:sp>
        <p:nvSpPr>
          <p:cNvPr id="21" name="AutoShape 101"/>
          <p:cNvSpPr>
            <a:spLocks noChangeArrowheads="1"/>
          </p:cNvSpPr>
          <p:nvPr/>
        </p:nvSpPr>
        <p:spPr bwMode="auto">
          <a:xfrm rot="13980046" flipH="1">
            <a:off x="4587875" y="3446463"/>
            <a:ext cx="2255838" cy="487362"/>
          </a:xfrm>
          <a:prstGeom prst="notchedRightArrow">
            <a:avLst>
              <a:gd name="adj1" fmla="val 29102"/>
              <a:gd name="adj2" fmla="val 161661"/>
            </a:avLst>
          </a:prstGeom>
          <a:solidFill>
            <a:srgbClr val="FF0000"/>
          </a:solidFill>
          <a:ln w="38100">
            <a:solidFill>
              <a:srgbClr val="00FFFF"/>
            </a:solidFill>
            <a:miter lim="800000"/>
            <a:headEnd/>
            <a:tailEnd/>
          </a:ln>
        </p:spPr>
        <p:txBody>
          <a:bodyPr wrap="none" anchor="ctr"/>
          <a:lstStyle/>
          <a:p>
            <a:endParaRPr lang="en-US"/>
          </a:p>
        </p:txBody>
      </p:sp>
      <p:sp>
        <p:nvSpPr>
          <p:cNvPr id="22" name="AutoShape 102"/>
          <p:cNvSpPr>
            <a:spLocks noChangeArrowheads="1"/>
          </p:cNvSpPr>
          <p:nvPr/>
        </p:nvSpPr>
        <p:spPr bwMode="auto">
          <a:xfrm rot="12147546" flipH="1">
            <a:off x="5211763" y="2744788"/>
            <a:ext cx="1752600" cy="487362"/>
          </a:xfrm>
          <a:prstGeom prst="notchedRightArrow">
            <a:avLst>
              <a:gd name="adj1" fmla="val 29102"/>
              <a:gd name="adj2" fmla="val 125597"/>
            </a:avLst>
          </a:prstGeom>
          <a:solidFill>
            <a:srgbClr val="FF0000"/>
          </a:solidFill>
          <a:ln w="38100">
            <a:solidFill>
              <a:srgbClr val="00FFFF"/>
            </a:solidFill>
            <a:miter lim="800000"/>
            <a:headEnd/>
            <a:tailEnd/>
          </a:ln>
        </p:spPr>
        <p:txBody>
          <a:bodyPr wrap="none" anchor="ctr"/>
          <a:lstStyle/>
          <a:p>
            <a:endParaRPr lang="en-US"/>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nodePh="1">
                                  <p:stCondLst>
                                    <p:cond delay="0"/>
                                  </p:stCondLst>
                                  <p:endCondLst>
                                    <p:cond evt="begin" delay="0">
                                      <p:tn val="22"/>
                                    </p:cond>
                                  </p:end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nodePh="1">
                                  <p:stCondLst>
                                    <p:cond delay="0"/>
                                  </p:stCondLst>
                                  <p:endCondLst>
                                    <p:cond evt="begin" delay="0">
                                      <p:tn val="28"/>
                                    </p:cond>
                                  </p:end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1+#ppt_w/2"/>
                                          </p:val>
                                        </p:tav>
                                        <p:tav tm="100000">
                                          <p:val>
                                            <p:strVal val="#ppt_x"/>
                                          </p:val>
                                        </p:tav>
                                      </p:tavLst>
                                    </p:anim>
                                    <p:anim calcmode="lin" valueType="num">
                                      <p:cBhvr additive="base">
                                        <p:cTn id="4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9"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0-#ppt_w/2"/>
                                          </p:val>
                                        </p:tav>
                                        <p:tav tm="100000">
                                          <p:val>
                                            <p:strVal val="#ppt_x"/>
                                          </p:val>
                                        </p:tav>
                                      </p:tavLst>
                                    </p:anim>
                                    <p:anim calcmode="lin" valueType="num">
                                      <p:cBhvr additive="base">
                                        <p:cTn id="7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9"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0-#ppt_w/2"/>
                                          </p:val>
                                        </p:tav>
                                        <p:tav tm="100000">
                                          <p:val>
                                            <p:strVal val="#ppt_x"/>
                                          </p:val>
                                        </p:tav>
                                      </p:tavLst>
                                    </p:anim>
                                    <p:anim calcmode="lin" valueType="num">
                                      <p:cBhvr additive="base">
                                        <p:cTn id="85"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9"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additive="base">
                                        <p:cTn id="90" dur="500" fill="hold"/>
                                        <p:tgtEl>
                                          <p:spTgt spid="17"/>
                                        </p:tgtEl>
                                        <p:attrNameLst>
                                          <p:attrName>ppt_x</p:attrName>
                                        </p:attrNameLst>
                                      </p:cBhvr>
                                      <p:tavLst>
                                        <p:tav tm="0">
                                          <p:val>
                                            <p:strVal val="0-#ppt_w/2"/>
                                          </p:val>
                                        </p:tav>
                                        <p:tav tm="100000">
                                          <p:val>
                                            <p:strVal val="#ppt_x"/>
                                          </p:val>
                                        </p:tav>
                                      </p:tavLst>
                                    </p:anim>
                                    <p:anim calcmode="lin" valueType="num">
                                      <p:cBhvr additive="base">
                                        <p:cTn id="9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fld id="{87E46157-DF8A-4989-9EC8-3343C9A3C467}" type="datetime1">
              <a:rPr lang="en-US" smtClean="0"/>
              <a:pPr>
                <a:defRPr/>
              </a:pPr>
              <a:t>12/6/2025</a:t>
            </a:fld>
            <a:endParaRPr lang="en-US"/>
          </a:p>
        </p:txBody>
      </p:sp>
      <p:sp>
        <p:nvSpPr>
          <p:cNvPr id="6" name="Footer Placeholder 2"/>
          <p:cNvSpPr>
            <a:spLocks noGrp="1"/>
          </p:cNvSpPr>
          <p:nvPr>
            <p:ph type="ftr" sz="quarter" idx="11"/>
          </p:nvPr>
        </p:nvSpPr>
        <p:spPr/>
        <p:txBody>
          <a:bodyPr/>
          <a:lstStyle/>
          <a:p>
            <a:pPr>
              <a:defRPr/>
            </a:pPr>
            <a:r>
              <a:rPr lang="en-US"/>
              <a:t>Revisi 02 Kewarganegaraan</a:t>
            </a:r>
          </a:p>
        </p:txBody>
      </p:sp>
      <p:sp>
        <p:nvSpPr>
          <p:cNvPr id="7"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A4137AD6-289F-4FF3-81B6-7DD82F3A6FBE}" type="slidenum">
              <a:rPr lang="en-US" sz="1200">
                <a:solidFill>
                  <a:schemeClr val="tx1">
                    <a:tint val="75000"/>
                  </a:schemeClr>
                </a:solidFill>
                <a:latin typeface="+mn-lt"/>
              </a:rPr>
              <a:pPr algn="r" fontAlgn="auto">
                <a:spcBef>
                  <a:spcPts val="0"/>
                </a:spcBef>
                <a:spcAft>
                  <a:spcPts val="0"/>
                </a:spcAft>
                <a:defRPr/>
              </a:pPr>
              <a:t>6</a:t>
            </a:fld>
            <a:endParaRPr lang="en-US" sz="1200">
              <a:solidFill>
                <a:schemeClr val="tx1">
                  <a:tint val="75000"/>
                </a:schemeClr>
              </a:solidFill>
              <a:latin typeface="+mn-lt"/>
            </a:endParaRPr>
          </a:p>
        </p:txBody>
      </p:sp>
      <p:sp>
        <p:nvSpPr>
          <p:cNvPr id="8" name="Text Box 25"/>
          <p:cNvSpPr txBox="1">
            <a:spLocks noChangeArrowheads="1"/>
          </p:cNvSpPr>
          <p:nvPr/>
        </p:nvSpPr>
        <p:spPr bwMode="auto">
          <a:xfrm>
            <a:off x="381000" y="381000"/>
            <a:ext cx="8382000" cy="11541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ts val="600"/>
              </a:spcBef>
              <a:defRPr/>
            </a:pPr>
            <a:r>
              <a:rPr lang="id-ID" sz="3200" b="1" dirty="0">
                <a:solidFill>
                  <a:srgbClr val="FFFF66"/>
                </a:solidFill>
                <a:latin typeface="Cambria" pitchFamily="18" charset="0"/>
              </a:rPr>
              <a:t>Ketahanan Nasional diwujudkan melalui </a:t>
            </a:r>
            <a:endParaRPr lang="en-US" sz="3200" b="1" dirty="0">
              <a:solidFill>
                <a:srgbClr val="FFFF66"/>
              </a:solidFill>
              <a:latin typeface="Cambria" pitchFamily="18" charset="0"/>
            </a:endParaRPr>
          </a:p>
          <a:p>
            <a:pPr algn="ctr">
              <a:spcBef>
                <a:spcPts val="600"/>
              </a:spcBef>
              <a:defRPr/>
            </a:pPr>
            <a:r>
              <a:rPr lang="id-ID" sz="3200" b="1" dirty="0">
                <a:solidFill>
                  <a:srgbClr val="FFFF66"/>
                </a:solidFill>
                <a:latin typeface="Cambria" pitchFamily="18" charset="0"/>
              </a:rPr>
              <a:t>8 aspek (Asta Gatra )</a:t>
            </a:r>
            <a:endParaRPr lang="en-US" sz="3200" b="1" dirty="0">
              <a:solidFill>
                <a:srgbClr val="FFFF66"/>
              </a:solidFill>
              <a:latin typeface="Cambria" pitchFamily="18" charset="0"/>
            </a:endParaRPr>
          </a:p>
        </p:txBody>
      </p:sp>
      <p:sp>
        <p:nvSpPr>
          <p:cNvPr id="9" name="Text Box 26"/>
          <p:cNvSpPr txBox="1">
            <a:spLocks noChangeArrowheads="1"/>
          </p:cNvSpPr>
          <p:nvPr/>
        </p:nvSpPr>
        <p:spPr bwMode="auto">
          <a:xfrm>
            <a:off x="1447186" y="1736725"/>
            <a:ext cx="4853006" cy="156966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spcBef>
                <a:spcPts val="0"/>
              </a:spcBef>
              <a:buFontTx/>
              <a:buAutoNum type="alphaUcPeriod"/>
              <a:defRPr/>
            </a:pPr>
            <a:r>
              <a:rPr lang="id-ID" sz="2400" b="1" dirty="0">
                <a:solidFill>
                  <a:srgbClr val="FFFF66"/>
                </a:solidFill>
                <a:latin typeface="Cambria" pitchFamily="18" charset="0"/>
              </a:rPr>
              <a:t>Aspek Alamiah (Tri gatra)</a:t>
            </a:r>
          </a:p>
          <a:p>
            <a:pPr marL="914400" lvl="1" indent="-457200">
              <a:spcBef>
                <a:spcPts val="0"/>
              </a:spcBef>
              <a:buFontTx/>
              <a:buAutoNum type="arabicPeriod"/>
              <a:defRPr/>
            </a:pPr>
            <a:r>
              <a:rPr lang="id-ID" sz="2400" b="1" dirty="0">
                <a:solidFill>
                  <a:srgbClr val="FFFF66"/>
                </a:solidFill>
                <a:latin typeface="Cambria" pitchFamily="18" charset="0"/>
              </a:rPr>
              <a:t>Geografis</a:t>
            </a:r>
          </a:p>
          <a:p>
            <a:pPr marL="914400" lvl="1" indent="-457200">
              <a:spcBef>
                <a:spcPts val="0"/>
              </a:spcBef>
              <a:buFontTx/>
              <a:buAutoNum type="arabicPeriod"/>
              <a:defRPr/>
            </a:pPr>
            <a:r>
              <a:rPr lang="id-ID" sz="2400" b="1" dirty="0">
                <a:solidFill>
                  <a:srgbClr val="FFFF66"/>
                </a:solidFill>
                <a:latin typeface="Cambria" pitchFamily="18" charset="0"/>
              </a:rPr>
              <a:t>Demografis</a:t>
            </a:r>
          </a:p>
          <a:p>
            <a:pPr marL="914400" lvl="1" indent="-457200">
              <a:spcBef>
                <a:spcPts val="0"/>
              </a:spcBef>
              <a:buFontTx/>
              <a:buAutoNum type="arabicPeriod"/>
              <a:defRPr/>
            </a:pPr>
            <a:r>
              <a:rPr lang="id-ID" sz="2400" b="1" dirty="0">
                <a:solidFill>
                  <a:srgbClr val="FFFF66"/>
                </a:solidFill>
                <a:latin typeface="Cambria" pitchFamily="18" charset="0"/>
              </a:rPr>
              <a:t>Sumber daya alam</a:t>
            </a:r>
            <a:endParaRPr lang="en-US" sz="2400" b="1" dirty="0">
              <a:solidFill>
                <a:srgbClr val="FFFF66"/>
              </a:solidFill>
              <a:latin typeface="Cambria" pitchFamily="18" charset="0"/>
            </a:endParaRPr>
          </a:p>
        </p:txBody>
      </p:sp>
      <p:sp>
        <p:nvSpPr>
          <p:cNvPr id="10" name="Text Box 27"/>
          <p:cNvSpPr txBox="1">
            <a:spLocks noChangeArrowheads="1"/>
          </p:cNvSpPr>
          <p:nvPr/>
        </p:nvSpPr>
        <p:spPr bwMode="auto">
          <a:xfrm>
            <a:off x="1475656" y="3500438"/>
            <a:ext cx="4853006" cy="230832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marL="457200" indent="-457200">
              <a:spcBef>
                <a:spcPts val="0"/>
              </a:spcBef>
              <a:defRPr/>
            </a:pPr>
            <a:r>
              <a:rPr lang="id-ID" sz="2000" b="1" dirty="0">
                <a:solidFill>
                  <a:srgbClr val="FFFF66"/>
                </a:solidFill>
              </a:rPr>
              <a:t>B</a:t>
            </a:r>
            <a:r>
              <a:rPr lang="id-ID" sz="2400" b="1" dirty="0">
                <a:solidFill>
                  <a:srgbClr val="FFFF66"/>
                </a:solidFill>
                <a:latin typeface="Cambria" pitchFamily="18" charset="0"/>
              </a:rPr>
              <a:t>.  Aspek Sosial (Panca Gatra)</a:t>
            </a:r>
          </a:p>
          <a:p>
            <a:pPr marL="914400" lvl="1" indent="-457200">
              <a:spcBef>
                <a:spcPts val="0"/>
              </a:spcBef>
              <a:buFontTx/>
              <a:buAutoNum type="arabicPeriod"/>
              <a:defRPr/>
            </a:pPr>
            <a:r>
              <a:rPr lang="id-ID" sz="2400" b="1" dirty="0">
                <a:solidFill>
                  <a:srgbClr val="FFFF66"/>
                </a:solidFill>
                <a:latin typeface="Cambria" pitchFamily="18" charset="0"/>
              </a:rPr>
              <a:t>Ideologi</a:t>
            </a:r>
          </a:p>
          <a:p>
            <a:pPr marL="914400" lvl="1" indent="-457200">
              <a:spcBef>
                <a:spcPts val="0"/>
              </a:spcBef>
              <a:buFontTx/>
              <a:buAutoNum type="arabicPeriod"/>
              <a:defRPr/>
            </a:pPr>
            <a:r>
              <a:rPr lang="id-ID" sz="2400" b="1" dirty="0">
                <a:solidFill>
                  <a:srgbClr val="FFFF66"/>
                </a:solidFill>
                <a:latin typeface="Cambria" pitchFamily="18" charset="0"/>
              </a:rPr>
              <a:t>Politik</a:t>
            </a:r>
          </a:p>
          <a:p>
            <a:pPr marL="914400" lvl="1" indent="-457200">
              <a:spcBef>
                <a:spcPts val="0"/>
              </a:spcBef>
              <a:buFontTx/>
              <a:buAutoNum type="arabicPeriod"/>
              <a:defRPr/>
            </a:pPr>
            <a:r>
              <a:rPr lang="id-ID" sz="2400" b="1" dirty="0">
                <a:solidFill>
                  <a:srgbClr val="FFFF66"/>
                </a:solidFill>
                <a:latin typeface="Cambria" pitchFamily="18" charset="0"/>
              </a:rPr>
              <a:t>Ekonomi</a:t>
            </a:r>
          </a:p>
          <a:p>
            <a:pPr marL="914400" lvl="1" indent="-457200">
              <a:spcBef>
                <a:spcPts val="0"/>
              </a:spcBef>
              <a:buFontTx/>
              <a:buAutoNum type="arabicPeriod"/>
              <a:defRPr/>
            </a:pPr>
            <a:r>
              <a:rPr lang="id-ID" sz="2400" b="1" dirty="0">
                <a:solidFill>
                  <a:srgbClr val="FFFF66"/>
                </a:solidFill>
                <a:latin typeface="Cambria" pitchFamily="18" charset="0"/>
              </a:rPr>
              <a:t>Sosial Budaya</a:t>
            </a:r>
          </a:p>
          <a:p>
            <a:pPr marL="914400" lvl="1" indent="-457200">
              <a:spcBef>
                <a:spcPts val="0"/>
              </a:spcBef>
              <a:buFontTx/>
              <a:buAutoNum type="arabicPeriod"/>
              <a:defRPr/>
            </a:pPr>
            <a:r>
              <a:rPr lang="id-ID" sz="2400" b="1" dirty="0">
                <a:solidFill>
                  <a:srgbClr val="FFFF66"/>
                </a:solidFill>
                <a:latin typeface="Cambria" pitchFamily="18" charset="0"/>
              </a:rPr>
              <a:t>Hankam</a:t>
            </a:r>
            <a:endParaRPr lang="en-US" sz="2400" b="1" dirty="0">
              <a:solidFill>
                <a:srgbClr val="FFFF66"/>
              </a:solidFill>
              <a:latin typeface="Cambria" pitchFamily="18" charset="0"/>
            </a:endParaRPr>
          </a:p>
        </p:txBody>
      </p:sp>
      <p:sp>
        <p:nvSpPr>
          <p:cNvPr id="2" name="TextBox 1"/>
          <p:cNvSpPr txBox="1"/>
          <p:nvPr/>
        </p:nvSpPr>
        <p:spPr>
          <a:xfrm rot="5400000">
            <a:off x="5713123" y="2330891"/>
            <a:ext cx="1569632"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d-ID" sz="1600" b="1" dirty="0">
                <a:solidFill>
                  <a:sysClr val="windowText" lastClr="000000"/>
                </a:solidFill>
                <a:effectLst>
                  <a:outerShdw blurRad="38100" dist="38100" dir="2700000" algn="tl">
                    <a:srgbClr val="000000">
                      <a:alpha val="43137"/>
                    </a:srgbClr>
                  </a:outerShdw>
                </a:effectLst>
              </a:rPr>
              <a:t>MODAL DASAR</a:t>
            </a:r>
          </a:p>
        </p:txBody>
      </p:sp>
      <p:sp>
        <p:nvSpPr>
          <p:cNvPr id="11" name="TextBox 10"/>
          <p:cNvSpPr txBox="1"/>
          <p:nvPr/>
        </p:nvSpPr>
        <p:spPr>
          <a:xfrm rot="16200000">
            <a:off x="5519353" y="4337734"/>
            <a:ext cx="2295726"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d-ID" b="1" dirty="0">
                <a:solidFill>
                  <a:sysClr val="windowText" lastClr="000000"/>
                </a:solidFill>
                <a:effectLst>
                  <a:outerShdw blurRad="38100" dist="38100" dir="2700000" algn="tl">
                    <a:srgbClr val="000000">
                      <a:alpha val="43137"/>
                    </a:srgbClr>
                  </a:outerShdw>
                </a:effectLst>
              </a:rPr>
              <a:t>ASPEK YANG HARUS DIBANGUN</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B0CC601-BA15-4DA8-9E46-E3A85FB24F64}" type="datetime1">
              <a:rPr lang="en-US" smtClean="0"/>
              <a:pPr>
                <a:defRPr/>
              </a:pPr>
              <a:t>12/6/2025</a:t>
            </a:fld>
            <a:endParaRPr lang="en-US"/>
          </a:p>
        </p:txBody>
      </p:sp>
      <p:sp>
        <p:nvSpPr>
          <p:cNvPr id="3" name="Footer Placeholder 2"/>
          <p:cNvSpPr>
            <a:spLocks noGrp="1"/>
          </p:cNvSpPr>
          <p:nvPr>
            <p:ph type="ftr" sz="quarter" idx="11"/>
          </p:nvPr>
        </p:nvSpPr>
        <p:spPr/>
        <p:txBody>
          <a:bodyPr/>
          <a:lstStyle/>
          <a:p>
            <a:pPr>
              <a:defRPr/>
            </a:pPr>
            <a:r>
              <a:rPr lang="en-US"/>
              <a:t>Revisi 02 Kewarganegaraan</a:t>
            </a:r>
          </a:p>
        </p:txBody>
      </p:sp>
      <p:sp>
        <p:nvSpPr>
          <p:cNvPr id="4" name="Slide Number Placeholder 3"/>
          <p:cNvSpPr>
            <a:spLocks noGrp="1"/>
          </p:cNvSpPr>
          <p:nvPr>
            <p:ph type="sldNum" sz="quarter" idx="12"/>
          </p:nvPr>
        </p:nvSpPr>
        <p:spPr/>
        <p:txBody>
          <a:bodyPr/>
          <a:lstStyle/>
          <a:p>
            <a:pPr>
              <a:defRPr/>
            </a:pPr>
            <a:fld id="{78E5960B-BFD5-47BC-90FA-8BEDE9F1165D}" type="slidenum">
              <a:rPr lang="en-US" smtClean="0"/>
              <a:pPr>
                <a:defRPr/>
              </a:pPr>
              <a:t>7</a:t>
            </a:fld>
            <a:endParaRPr lang="en-US"/>
          </a:p>
        </p:txBody>
      </p:sp>
      <p:pic>
        <p:nvPicPr>
          <p:cNvPr id="5" name="Picture 5"/>
          <p:cNvPicPr>
            <a:picLocks noChangeAspect="1" noChangeArrowheads="1"/>
          </p:cNvPicPr>
          <p:nvPr/>
        </p:nvPicPr>
        <p:blipFill>
          <a:blip r:embed="rId2"/>
          <a:srcRect/>
          <a:stretch>
            <a:fillRect/>
          </a:stretch>
        </p:blipFill>
        <p:spPr bwMode="auto">
          <a:xfrm>
            <a:off x="144462" y="144462"/>
            <a:ext cx="9026799" cy="6356371"/>
          </a:xfrm>
          <a:prstGeom prst="rect">
            <a:avLst/>
          </a:prstGeom>
          <a:noFill/>
          <a:ln w="9525">
            <a:noFill/>
            <a:miter lim="800000"/>
            <a:headEnd/>
            <a:tailEnd/>
          </a:ln>
          <a:effectLst/>
        </p:spPr>
      </p:pic>
    </p:spTree>
  </p:cSld>
  <p:clrMapOvr>
    <a:masterClrMapping/>
  </p:clrMapOvr>
  <p:transition spd="slow">
    <p:wheel spokes="2"/>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DCA07F-EBCD-4C38-BBFA-1D0388AD05DD}" type="datetime1">
              <a:rPr lang="en-US" smtClean="0"/>
              <a:pPr>
                <a:defRPr/>
              </a:pPr>
              <a:t>12/6/2025</a:t>
            </a:fld>
            <a:endParaRPr lang="en-US"/>
          </a:p>
        </p:txBody>
      </p:sp>
      <p:sp>
        <p:nvSpPr>
          <p:cNvPr id="3" name="Footer Placeholder 2"/>
          <p:cNvSpPr>
            <a:spLocks noGrp="1"/>
          </p:cNvSpPr>
          <p:nvPr>
            <p:ph type="ftr" sz="quarter" idx="11"/>
          </p:nvPr>
        </p:nvSpPr>
        <p:spPr/>
        <p:txBody>
          <a:bodyPr/>
          <a:lstStyle/>
          <a:p>
            <a:pPr>
              <a:defRPr/>
            </a:pPr>
            <a:r>
              <a:rPr lang="en-US"/>
              <a:t>Revisi 02 Kewarganegaraan</a:t>
            </a:r>
          </a:p>
        </p:txBody>
      </p:sp>
      <p:sp>
        <p:nvSpPr>
          <p:cNvPr id="4" name="Slide Number Placeholder 3"/>
          <p:cNvSpPr>
            <a:spLocks noGrp="1"/>
          </p:cNvSpPr>
          <p:nvPr>
            <p:ph type="sldNum" sz="quarter" idx="12"/>
          </p:nvPr>
        </p:nvSpPr>
        <p:spPr/>
        <p:txBody>
          <a:bodyPr/>
          <a:lstStyle/>
          <a:p>
            <a:pPr>
              <a:defRPr/>
            </a:pPr>
            <a:fld id="{78E5960B-BFD5-47BC-90FA-8BEDE9F1165D}" type="slidenum">
              <a:rPr lang="en-US" smtClean="0"/>
              <a:pPr>
                <a:defRPr/>
              </a:pPr>
              <a:t>8</a:t>
            </a:fld>
            <a:endParaRPr lang="en-US"/>
          </a:p>
        </p:txBody>
      </p:sp>
      <p:pic>
        <p:nvPicPr>
          <p:cNvPr id="2052" name="Picture 4" descr="Asas-asas Tannas Indonesia&#10;Adalah tata laku berdasarkan nilai-nilai pancasila,&#10;UUD 1945 dan wawasan nusantara yang terdi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655390"/>
      </p:ext>
    </p:extLst>
  </p:cSld>
  <p:clrMapOvr>
    <a:masterClrMapping/>
  </p:clrMapOvr>
  <p:transition spd="slow">
    <p:wheel spokes="2"/>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fat Ketahanan Nasional Indonesia&#10;1. Mandiri&#10;Ketahanan nasional percaya pada kemampuan dan kekutan&#10;sendiri.&#10;2. Dinamis&#10;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8"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13079"/>
      </p:ext>
    </p:extLst>
  </p:cSld>
  <p:clrMapOvr>
    <a:masterClrMapping/>
  </p:clrMapOvr>
  <p:transition spd="slow">
    <p:wheel spokes="2"/>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quot;/&gt;&lt;property id=&quot;20307&quot; value=&quot;256&quot;/&gt;&lt;property id=&quot;20309&quot; value=&quot;-1&quot;/&gt;&lt;/object&gt;&lt;object type=&quot;3&quot; unique_id=&quot;11563&quot;&gt;&lt;property id=&quot;20148&quot; value=&quot;5&quot;/&gt;&lt;property id=&quot;20300&quot; value=&quot;Slide 2 - &amp;quot;Posisi dan Arti Penting Pembelajaran&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A44488-2ACF-4347-AB47-2512FC001EB7}&quot;/&gt;&lt;filename val=&quot;D:\template ppt\template darmajaya\flash template\data\asimages\{05A44488-2ACF-4347-AB47-2512FC001EB7}.png&quot;/&gt;&lt;hasEffects val=&quot;1&quot;/&gt;&lt;left val=&quot;168.72&quot;/&gt;&lt;top val=&quot;177.84&quot;/&gt;&lt;width val=&quot;391.92&quot;/&gt;&lt;height val=&quot;205.2&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540</Words>
  <Application>Microsoft Office PowerPoint</Application>
  <PresentationFormat>On-screen Show (4:3)</PresentationFormat>
  <Paragraphs>88</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Nurjoko Nurjoko</cp:lastModifiedBy>
  <cp:revision>104</cp:revision>
  <dcterms:created xsi:type="dcterms:W3CDTF">2010-04-18T12:06:30Z</dcterms:created>
  <dcterms:modified xsi:type="dcterms:W3CDTF">2025-12-05T22:26:18Z</dcterms:modified>
</cp:coreProperties>
</file>