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73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6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3568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9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9024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49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71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5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7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1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54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2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2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9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5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5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2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0D6C0-0E34-AC14-07D2-C322ED068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645" y="3001107"/>
            <a:ext cx="6649329" cy="1320800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STRATEGI PENGEMBANGAN PRODUK BARU</a:t>
            </a:r>
            <a:endParaRPr lang="en-ID" sz="4400" b="1" dirty="0"/>
          </a:p>
        </p:txBody>
      </p:sp>
    </p:spTree>
    <p:extLst>
      <p:ext uri="{BB962C8B-B14F-4D97-AF65-F5344CB8AC3E}">
        <p14:creationId xmlns:p14="http://schemas.microsoft.com/office/powerpoint/2010/main" val="3094420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4</Words>
  <Application>Microsoft Office PowerPoint</Application>
  <PresentationFormat>On-screen Show (4:3)</PresentationFormat>
  <Paragraphs>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STRATEGI PENGEMBANGAN PRODUK BARU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S.D.T</cp:lastModifiedBy>
  <cp:revision>2</cp:revision>
  <dcterms:created xsi:type="dcterms:W3CDTF">2013-01-27T09:14:16Z</dcterms:created>
  <dcterms:modified xsi:type="dcterms:W3CDTF">2025-12-06T04:01:18Z</dcterms:modified>
  <cp:category/>
</cp:coreProperties>
</file>