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1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75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3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48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6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6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6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8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4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9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3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2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3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Pengertian Sistem Perekomendasi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Sistem untuk menyarankan konten/produk.</a:t>
            </a:r>
          </a:p>
          <a:p>
            <a:r>
              <a:t>• Berdasarkan preferensi, perilaku, dan data pengguna.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Pentingnya Sistem Perekomendasi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Memudahkan pengguna.</a:t>
            </a:r>
          </a:p>
          <a:p>
            <a:r>
              <a:t>• Meningkatkan kepuasan.</a:t>
            </a:r>
          </a:p>
          <a:p>
            <a:r>
              <a:t>• Personalisasi layanan.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Komponen Utama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Data pengguna.</a:t>
            </a:r>
          </a:p>
          <a:p>
            <a:r>
              <a:t>• Data item/konten.</a:t>
            </a:r>
          </a:p>
          <a:p>
            <a:r>
              <a:t>• Algoritma rekomendasi.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Jenis Sistem Perekomendasi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Collaborative Filtering.</a:t>
            </a:r>
          </a:p>
          <a:p>
            <a:r>
              <a:t>• Content‑based Filtering.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Contoh Kasus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Streaming video.</a:t>
            </a:r>
          </a:p>
          <a:p>
            <a:r>
              <a:t>• E‑commerce.</a:t>
            </a:r>
          </a:p>
          <a:p>
            <a:r>
              <a:t>• Media sosial.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Manfaat &amp; Tantangan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t>Manfaat:</a:t>
            </a:r>
          </a:p>
          <a:p>
            <a:r>
              <a:t>• Personalisasi</a:t>
            </a:r>
          </a:p>
          <a:p>
            <a:r>
              <a:t>• Efisiensi</a:t>
            </a:r>
          </a:p>
          <a:p>
            <a:r>
              <a:t>• Engagement</a:t>
            </a:r>
          </a:p>
          <a:p>
            <a:endParaRPr/>
          </a:p>
          <a:p>
            <a:r>
              <a:t>Tantangan:</a:t>
            </a:r>
          </a:p>
          <a:p>
            <a:r>
              <a:t>• Privasi</a:t>
            </a:r>
          </a:p>
          <a:p>
            <a:r>
              <a:t>• Filter bubble</a:t>
            </a:r>
          </a:p>
          <a:p>
            <a:r>
              <a:t>• Kualitas data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Sistem rekomendasi membantu pengguna menemukan konten relevan dan meningkatkan pengalaman layanan.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114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Pengertian Sistem Perekomendasi</vt:lpstr>
      <vt:lpstr>Pentingnya Sistem Perekomendasi</vt:lpstr>
      <vt:lpstr>Komponen Utama</vt:lpstr>
      <vt:lpstr>Jenis Sistem Perekomendasi</vt:lpstr>
      <vt:lpstr>Contoh Kasus</vt:lpstr>
      <vt:lpstr>Manfaat &amp; Tantangan</vt:lpstr>
      <vt:lpstr>Kesimpulan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Sistem Perekomendasi</dc:title>
  <dc:subject/>
  <dc:creator/>
  <cp:keywords/>
  <dc:description>generated using python-pptx</dc:description>
  <cp:lastModifiedBy>Hendri Purnomo</cp:lastModifiedBy>
  <cp:revision>2</cp:revision>
  <dcterms:created xsi:type="dcterms:W3CDTF">2013-01-27T09:14:16Z</dcterms:created>
  <dcterms:modified xsi:type="dcterms:W3CDTF">2025-12-06T08:18:56Z</dcterms:modified>
  <cp:category/>
</cp:coreProperties>
</file>