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notesMasterIdLst>
    <p:notesMasterId r:id="rId14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14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Rectangle 1"/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sp>
      <p:sp>
        <p:nvSpPr>
          <p:cNvPr id="80" name="PlaceHolder 2"/>
          <p:cNvSpPr>
            <a:spLocks noGrp="1" noRot="1" noChangeAspect="1"/>
          </p:cNvSpPr>
          <p:nvPr>
            <p:ph type="sldImg"/>
          </p:nvPr>
        </p:nvSpPr>
        <p:spPr>
          <a:xfrm>
            <a:off x="533520" y="763200"/>
            <a:ext cx="6702480" cy="377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400" b="0" strike="noStrike" spc="-1">
                <a:solidFill>
                  <a:srgbClr val="000000"/>
                </a:solidFill>
                <a:latin typeface="Arial"/>
              </a:rPr>
              <a:t>Click to move the slide</a:t>
            </a:r>
          </a:p>
        </p:txBody>
      </p:sp>
      <p:sp>
        <p:nvSpPr>
          <p:cNvPr id="81" name="PlaceHolder 3"/>
          <p:cNvSpPr>
            <a:spLocks noGrp="1"/>
          </p:cNvSpPr>
          <p:nvPr>
            <p:ph type="body"/>
          </p:nvPr>
        </p:nvSpPr>
        <p:spPr>
          <a:xfrm>
            <a:off x="777960" y="4776840"/>
            <a:ext cx="6216480" cy="452448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en-US" sz="1200" b="0" strike="noStrike" spc="-1">
                <a:solidFill>
                  <a:srgbClr val="000000"/>
                </a:solidFill>
                <a:latin typeface="Times New Roman"/>
              </a:rPr>
              <a:t>Click to edit the notes format</a:t>
            </a:r>
          </a:p>
        </p:txBody>
      </p:sp>
      <p:sp>
        <p:nvSpPr>
          <p:cNvPr id="82" name="PlaceHolder 4"/>
          <p:cNvSpPr>
            <a:spLocks noGrp="1"/>
          </p:cNvSpPr>
          <p:nvPr>
            <p:ph type="hdr"/>
          </p:nvPr>
        </p:nvSpPr>
        <p:spPr>
          <a:xfrm>
            <a:off x="0" y="-360"/>
            <a:ext cx="3371760" cy="50148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PlaceHolder 5"/>
          <p:cNvSpPr>
            <a:spLocks noGrp="1"/>
          </p:cNvSpPr>
          <p:nvPr>
            <p:ph type="dt"/>
          </p:nvPr>
        </p:nvSpPr>
        <p:spPr>
          <a:xfrm>
            <a:off x="4398480" y="-360"/>
            <a:ext cx="3372120" cy="50148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PlaceHolder 6"/>
          <p:cNvSpPr>
            <a:spLocks noGrp="1"/>
          </p:cNvSpPr>
          <p:nvPr>
            <p:ph type="ftr"/>
          </p:nvPr>
        </p:nvSpPr>
        <p:spPr>
          <a:xfrm>
            <a:off x="0" y="9555120"/>
            <a:ext cx="3371760" cy="50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PlaceHolder 7"/>
          <p:cNvSpPr>
            <a:spLocks noGrp="1"/>
          </p:cNvSpPr>
          <p:nvPr>
            <p:ph type="sldNum"/>
          </p:nvPr>
        </p:nvSpPr>
        <p:spPr>
          <a:xfrm>
            <a:off x="4398480" y="9555120"/>
            <a:ext cx="3372120" cy="50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</a:pPr>
            <a:fld id="{1149C029-74DB-4CD9-B8EC-BAB0AB0EB4E9}" type="slidenum">
              <a:rPr lang="en-US" sz="1400" b="0" strike="noStrike" spc="-1">
                <a:solidFill>
                  <a:srgbClr val="000000"/>
                </a:solid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CustomShape 1"/>
          <p:cNvSpPr/>
          <p:nvPr/>
        </p:nvSpPr>
        <p:spPr>
          <a:xfrm>
            <a:off x="4398840" y="9555120"/>
            <a:ext cx="3372120" cy="5018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algn="l" rtl="0"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</a:pPr>
            <a:fld id="{FC9C282E-135F-448F-94C8-FCDE76FE511F}" type="slidenum">
              <a:rPr lang="en-US" sz="1400" b="0" strike="noStrike" spc="-1">
                <a:solidFill>
                  <a:srgbClr val="000000"/>
                </a:solidFill>
                <a:latin typeface="Times New Roman"/>
              </a:rPr>
              <a:t>1</a:t>
            </a:fld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5" name="PlaceHolder 2"/>
          <p:cNvSpPr>
            <a:spLocks noGrp="1" noRot="1" noChangeAspect="1"/>
          </p:cNvSpPr>
          <p:nvPr>
            <p:ph type="sldImg"/>
          </p:nvPr>
        </p:nvSpPr>
        <p:spPr>
          <a:xfrm>
            <a:off x="1370013" y="763588"/>
            <a:ext cx="5030787" cy="3771900"/>
          </a:xfrm>
          <a:prstGeom prst="rect">
            <a:avLst/>
          </a:prstGeom>
        </p:spPr>
      </p:sp>
      <p:sp>
        <p:nvSpPr>
          <p:cNvPr id="126" name="PlaceHolder 3"/>
          <p:cNvSpPr>
            <a:spLocks noGrp="1"/>
          </p:cNvSpPr>
          <p:nvPr>
            <p:ph type="body"/>
          </p:nvPr>
        </p:nvSpPr>
        <p:spPr>
          <a:xfrm>
            <a:off x="777600" y="4776840"/>
            <a:ext cx="6218280" cy="45259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l" rtl="0"/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CustomShape 1"/>
          <p:cNvSpPr/>
          <p:nvPr/>
        </p:nvSpPr>
        <p:spPr>
          <a:xfrm>
            <a:off x="4398840" y="9555120"/>
            <a:ext cx="3372120" cy="5018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algn="l" rtl="0"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</a:pPr>
            <a:fld id="{20990D70-5AA8-4EAE-8D21-A11937FA204B}" type="slidenum">
              <a:rPr lang="en-US" sz="1400" b="0" strike="noStrike" spc="-1">
                <a:solidFill>
                  <a:srgbClr val="000000"/>
                </a:solidFill>
                <a:latin typeface="Times New Roman"/>
              </a:rPr>
              <a:t>11</a:t>
            </a:fld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2" name="PlaceHolder 2"/>
          <p:cNvSpPr>
            <a:spLocks noGrp="1" noRot="1" noChangeAspect="1"/>
          </p:cNvSpPr>
          <p:nvPr>
            <p:ph type="sldImg"/>
          </p:nvPr>
        </p:nvSpPr>
        <p:spPr>
          <a:xfrm>
            <a:off x="1370160" y="763560"/>
            <a:ext cx="5030640" cy="3772080"/>
          </a:xfrm>
          <a:prstGeom prst="rect">
            <a:avLst/>
          </a:prstGeom>
        </p:spPr>
      </p:sp>
      <p:sp>
        <p:nvSpPr>
          <p:cNvPr id="153" name="PlaceHolder 3"/>
          <p:cNvSpPr>
            <a:spLocks noGrp="1"/>
          </p:cNvSpPr>
          <p:nvPr>
            <p:ph type="body"/>
          </p:nvPr>
        </p:nvSpPr>
        <p:spPr>
          <a:xfrm>
            <a:off x="777600" y="4776840"/>
            <a:ext cx="6218280" cy="45259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l" rtl="0"/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CustomShape 1"/>
          <p:cNvSpPr/>
          <p:nvPr/>
        </p:nvSpPr>
        <p:spPr>
          <a:xfrm>
            <a:off x="4398840" y="9555120"/>
            <a:ext cx="3372120" cy="5018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algn="l" rtl="0"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</a:pPr>
            <a:fld id="{783FC747-85BB-4353-A4B7-908C5EE768C3}" type="slidenum">
              <a:rPr lang="en-US" sz="1400" b="0" strike="noStrike" spc="-1">
                <a:solidFill>
                  <a:srgbClr val="000000"/>
                </a:solidFill>
                <a:latin typeface="Times New Roman"/>
              </a:rPr>
              <a:t>2</a:t>
            </a:fld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8" name="PlaceHolder 2"/>
          <p:cNvSpPr>
            <a:spLocks noGrp="1" noRot="1" noChangeAspect="1"/>
          </p:cNvSpPr>
          <p:nvPr>
            <p:ph type="sldImg"/>
          </p:nvPr>
        </p:nvSpPr>
        <p:spPr>
          <a:xfrm>
            <a:off x="1370160" y="763560"/>
            <a:ext cx="5030640" cy="3772080"/>
          </a:xfrm>
          <a:prstGeom prst="rect">
            <a:avLst/>
          </a:prstGeom>
        </p:spPr>
      </p:sp>
      <p:sp>
        <p:nvSpPr>
          <p:cNvPr id="129" name="PlaceHolder 3"/>
          <p:cNvSpPr>
            <a:spLocks noGrp="1"/>
          </p:cNvSpPr>
          <p:nvPr>
            <p:ph type="body"/>
          </p:nvPr>
        </p:nvSpPr>
        <p:spPr>
          <a:xfrm>
            <a:off x="777600" y="4776840"/>
            <a:ext cx="6218280" cy="45259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l" rtl="0"/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CustomShape 1"/>
          <p:cNvSpPr/>
          <p:nvPr/>
        </p:nvSpPr>
        <p:spPr>
          <a:xfrm>
            <a:off x="4398840" y="9555120"/>
            <a:ext cx="3372120" cy="5018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algn="l" rtl="0"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</a:pPr>
            <a:fld id="{DD6B7925-41E5-4764-8B34-86F54BD4448B}" type="slidenum">
              <a:rPr lang="en-US" sz="1400" b="0" strike="noStrike" spc="-1">
                <a:solidFill>
                  <a:srgbClr val="000000"/>
                </a:solidFill>
                <a:latin typeface="Times New Roman"/>
              </a:rPr>
              <a:t>3</a:t>
            </a:fld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1" name="PlaceHolder 2"/>
          <p:cNvSpPr>
            <a:spLocks noGrp="1" noRot="1" noChangeAspect="1"/>
          </p:cNvSpPr>
          <p:nvPr>
            <p:ph type="sldImg"/>
          </p:nvPr>
        </p:nvSpPr>
        <p:spPr>
          <a:xfrm>
            <a:off x="1370160" y="763560"/>
            <a:ext cx="5030640" cy="3772080"/>
          </a:xfrm>
          <a:prstGeom prst="rect">
            <a:avLst/>
          </a:prstGeom>
        </p:spPr>
      </p:sp>
      <p:sp>
        <p:nvSpPr>
          <p:cNvPr id="132" name="PlaceHolder 3"/>
          <p:cNvSpPr>
            <a:spLocks noGrp="1"/>
          </p:cNvSpPr>
          <p:nvPr>
            <p:ph type="body"/>
          </p:nvPr>
        </p:nvSpPr>
        <p:spPr>
          <a:xfrm>
            <a:off x="777600" y="4776840"/>
            <a:ext cx="6218280" cy="45259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l" rtl="0"/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CustomShape 1"/>
          <p:cNvSpPr/>
          <p:nvPr/>
        </p:nvSpPr>
        <p:spPr>
          <a:xfrm>
            <a:off x="4398840" y="9555120"/>
            <a:ext cx="3372120" cy="5018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algn="l" rtl="0"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</a:pPr>
            <a:fld id="{E04F0DDE-7875-4BF1-9243-2FC2BDCBA553}" type="slidenum">
              <a:rPr lang="en-US" sz="1400" b="0" strike="noStrike" spc="-1">
                <a:solidFill>
                  <a:srgbClr val="000000"/>
                </a:solidFill>
                <a:latin typeface="Times New Roman"/>
              </a:rPr>
              <a:t>4</a:t>
            </a:fld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4" name="PlaceHolder 2"/>
          <p:cNvSpPr>
            <a:spLocks noGrp="1" noRot="1" noChangeAspect="1"/>
          </p:cNvSpPr>
          <p:nvPr>
            <p:ph type="sldImg"/>
          </p:nvPr>
        </p:nvSpPr>
        <p:spPr>
          <a:xfrm>
            <a:off x="1370160" y="763560"/>
            <a:ext cx="5030640" cy="3772080"/>
          </a:xfrm>
          <a:prstGeom prst="rect">
            <a:avLst/>
          </a:prstGeom>
        </p:spPr>
      </p:sp>
      <p:sp>
        <p:nvSpPr>
          <p:cNvPr id="135" name="PlaceHolder 3"/>
          <p:cNvSpPr>
            <a:spLocks noGrp="1"/>
          </p:cNvSpPr>
          <p:nvPr>
            <p:ph type="body"/>
          </p:nvPr>
        </p:nvSpPr>
        <p:spPr>
          <a:xfrm>
            <a:off x="777600" y="4776840"/>
            <a:ext cx="6218280" cy="45259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l" rtl="0"/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CustomShape 1"/>
          <p:cNvSpPr/>
          <p:nvPr/>
        </p:nvSpPr>
        <p:spPr>
          <a:xfrm>
            <a:off x="4398840" y="9555120"/>
            <a:ext cx="3372120" cy="5018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algn="l" rtl="0"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</a:pPr>
            <a:fld id="{B6D9B9E1-977C-4DF8-9C38-B9B766C6143B}" type="slidenum">
              <a:rPr lang="en-US" sz="1400" b="0" strike="noStrike" spc="-1">
                <a:solidFill>
                  <a:srgbClr val="000000"/>
                </a:solidFill>
                <a:latin typeface="Times New Roman"/>
              </a:rPr>
              <a:t>5</a:t>
            </a:fld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7" name="PlaceHolder 2"/>
          <p:cNvSpPr>
            <a:spLocks noGrp="1" noRot="1" noChangeAspect="1"/>
          </p:cNvSpPr>
          <p:nvPr>
            <p:ph type="sldImg"/>
          </p:nvPr>
        </p:nvSpPr>
        <p:spPr>
          <a:xfrm>
            <a:off x="1370160" y="763560"/>
            <a:ext cx="5030640" cy="3772080"/>
          </a:xfrm>
          <a:prstGeom prst="rect">
            <a:avLst/>
          </a:prstGeom>
        </p:spPr>
      </p:sp>
      <p:sp>
        <p:nvSpPr>
          <p:cNvPr id="138" name="PlaceHolder 3"/>
          <p:cNvSpPr>
            <a:spLocks noGrp="1"/>
          </p:cNvSpPr>
          <p:nvPr>
            <p:ph type="body"/>
          </p:nvPr>
        </p:nvSpPr>
        <p:spPr>
          <a:xfrm>
            <a:off x="777600" y="4776840"/>
            <a:ext cx="6218280" cy="45259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l" rtl="0"/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CustomShape 1"/>
          <p:cNvSpPr/>
          <p:nvPr/>
        </p:nvSpPr>
        <p:spPr>
          <a:xfrm>
            <a:off x="4398840" y="9555120"/>
            <a:ext cx="3372120" cy="5018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algn="l" rtl="0"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</a:pPr>
            <a:fld id="{FAD83E3C-8B0F-42B6-ABA5-33EC16698A28}" type="slidenum">
              <a:rPr lang="en-US" sz="1400" b="0" strike="noStrike" spc="-1">
                <a:solidFill>
                  <a:srgbClr val="000000"/>
                </a:solidFill>
                <a:latin typeface="Times New Roman"/>
              </a:rPr>
              <a:t>6</a:t>
            </a:fld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0" name="PlaceHolder 2"/>
          <p:cNvSpPr>
            <a:spLocks noGrp="1" noRot="1" noChangeAspect="1"/>
          </p:cNvSpPr>
          <p:nvPr>
            <p:ph type="sldImg"/>
          </p:nvPr>
        </p:nvSpPr>
        <p:spPr>
          <a:xfrm>
            <a:off x="1370160" y="763560"/>
            <a:ext cx="5030640" cy="3772080"/>
          </a:xfrm>
          <a:prstGeom prst="rect">
            <a:avLst/>
          </a:prstGeom>
        </p:spPr>
      </p:sp>
      <p:sp>
        <p:nvSpPr>
          <p:cNvPr id="141" name="PlaceHolder 3"/>
          <p:cNvSpPr>
            <a:spLocks noGrp="1"/>
          </p:cNvSpPr>
          <p:nvPr>
            <p:ph type="body"/>
          </p:nvPr>
        </p:nvSpPr>
        <p:spPr>
          <a:xfrm>
            <a:off x="777600" y="4776840"/>
            <a:ext cx="6218280" cy="45259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l" rtl="0"/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CustomShape 1"/>
          <p:cNvSpPr/>
          <p:nvPr/>
        </p:nvSpPr>
        <p:spPr>
          <a:xfrm>
            <a:off x="4398840" y="9555120"/>
            <a:ext cx="3372120" cy="5018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algn="l" rtl="0"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</a:pPr>
            <a:fld id="{BE9FE803-E612-4E5A-AECF-51645B72DC9C}" type="slidenum">
              <a:rPr lang="en-US" sz="1400" b="0" strike="noStrike" spc="-1">
                <a:solidFill>
                  <a:srgbClr val="000000"/>
                </a:solidFill>
                <a:latin typeface="Times New Roman"/>
              </a:rPr>
              <a:t>7</a:t>
            </a:fld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3" name="PlaceHolder 2"/>
          <p:cNvSpPr>
            <a:spLocks noGrp="1" noRot="1" noChangeAspect="1"/>
          </p:cNvSpPr>
          <p:nvPr>
            <p:ph type="sldImg"/>
          </p:nvPr>
        </p:nvSpPr>
        <p:spPr>
          <a:xfrm>
            <a:off x="1370160" y="763560"/>
            <a:ext cx="5030640" cy="3772080"/>
          </a:xfrm>
          <a:prstGeom prst="rect">
            <a:avLst/>
          </a:prstGeom>
        </p:spPr>
      </p:sp>
      <p:sp>
        <p:nvSpPr>
          <p:cNvPr id="144" name="PlaceHolder 3"/>
          <p:cNvSpPr>
            <a:spLocks noGrp="1"/>
          </p:cNvSpPr>
          <p:nvPr>
            <p:ph type="body"/>
          </p:nvPr>
        </p:nvSpPr>
        <p:spPr>
          <a:xfrm>
            <a:off x="777600" y="4776840"/>
            <a:ext cx="6218280" cy="45259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l" rtl="0"/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CustomShape 1"/>
          <p:cNvSpPr/>
          <p:nvPr/>
        </p:nvSpPr>
        <p:spPr>
          <a:xfrm>
            <a:off x="4398840" y="9555120"/>
            <a:ext cx="3372120" cy="5018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algn="l" rtl="0"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</a:pPr>
            <a:fld id="{25692284-F4B9-40FD-8CA2-D714FF75DAB2}" type="slidenum">
              <a:rPr lang="en-US" sz="1400" b="0" strike="noStrike" spc="-1">
                <a:solidFill>
                  <a:srgbClr val="000000"/>
                </a:solidFill>
                <a:latin typeface="Times New Roman"/>
              </a:rPr>
              <a:t>8</a:t>
            </a:fld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6" name="PlaceHolder 2"/>
          <p:cNvSpPr>
            <a:spLocks noGrp="1" noRot="1" noChangeAspect="1"/>
          </p:cNvSpPr>
          <p:nvPr>
            <p:ph type="sldImg"/>
          </p:nvPr>
        </p:nvSpPr>
        <p:spPr>
          <a:xfrm>
            <a:off x="1370160" y="763560"/>
            <a:ext cx="5030640" cy="3772080"/>
          </a:xfrm>
          <a:prstGeom prst="rect">
            <a:avLst/>
          </a:prstGeom>
        </p:spPr>
      </p:sp>
      <p:sp>
        <p:nvSpPr>
          <p:cNvPr id="147" name="PlaceHolder 3"/>
          <p:cNvSpPr>
            <a:spLocks noGrp="1"/>
          </p:cNvSpPr>
          <p:nvPr>
            <p:ph type="body"/>
          </p:nvPr>
        </p:nvSpPr>
        <p:spPr>
          <a:xfrm>
            <a:off x="777600" y="4776840"/>
            <a:ext cx="6218280" cy="45259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l" rtl="0"/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CustomShape 1"/>
          <p:cNvSpPr/>
          <p:nvPr/>
        </p:nvSpPr>
        <p:spPr>
          <a:xfrm>
            <a:off x="4398840" y="9555120"/>
            <a:ext cx="3372120" cy="5018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algn="l" rtl="0"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</a:pPr>
            <a:fld id="{2A59D738-16E7-400E-98EF-E80224059DF7}" type="slidenum">
              <a:rPr lang="en-US" sz="1400" b="0" strike="noStrike" spc="-1">
                <a:solidFill>
                  <a:srgbClr val="000000"/>
                </a:solidFill>
                <a:latin typeface="Times New Roman"/>
              </a:rPr>
              <a:t>9</a:t>
            </a:fld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9" name="PlaceHolder 2"/>
          <p:cNvSpPr>
            <a:spLocks noGrp="1" noRot="1" noChangeAspect="1"/>
          </p:cNvSpPr>
          <p:nvPr>
            <p:ph type="sldImg"/>
          </p:nvPr>
        </p:nvSpPr>
        <p:spPr>
          <a:xfrm>
            <a:off x="1370160" y="763560"/>
            <a:ext cx="5030640" cy="3772080"/>
          </a:xfrm>
          <a:prstGeom prst="rect">
            <a:avLst/>
          </a:prstGeom>
        </p:spPr>
      </p:sp>
      <p:sp>
        <p:nvSpPr>
          <p:cNvPr id="150" name="PlaceHolder 3"/>
          <p:cNvSpPr>
            <a:spLocks noGrp="1"/>
          </p:cNvSpPr>
          <p:nvPr>
            <p:ph type="body"/>
          </p:nvPr>
        </p:nvSpPr>
        <p:spPr>
          <a:xfrm>
            <a:off x="777600" y="4776840"/>
            <a:ext cx="6218280" cy="45259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l" rtl="0"/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2520"/>
            <a:ext cx="8228160" cy="1143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880"/>
            <a:ext cx="8228160" cy="1896120"/>
          </a:xfrm>
          <a:prstGeom prst="rect">
            <a:avLst/>
          </a:prstGeom>
        </p:spPr>
        <p:txBody>
          <a:bodyPr lIns="0" tIns="2844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3681360"/>
            <a:ext cx="8228160" cy="1896120"/>
          </a:xfrm>
          <a:prstGeom prst="rect">
            <a:avLst/>
          </a:prstGeom>
        </p:spPr>
        <p:txBody>
          <a:bodyPr lIns="0" tIns="2844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2520"/>
            <a:ext cx="8228160" cy="1143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880"/>
            <a:ext cx="4015080" cy="1896120"/>
          </a:xfrm>
          <a:prstGeom prst="rect">
            <a:avLst/>
          </a:prstGeom>
        </p:spPr>
        <p:txBody>
          <a:bodyPr lIns="0" tIns="2844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3520" y="1604880"/>
            <a:ext cx="4015080" cy="1896120"/>
          </a:xfrm>
          <a:prstGeom prst="rect">
            <a:avLst/>
          </a:prstGeom>
        </p:spPr>
        <p:txBody>
          <a:bodyPr lIns="0" tIns="2844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7200" y="3681360"/>
            <a:ext cx="4015080" cy="1896120"/>
          </a:xfrm>
          <a:prstGeom prst="rect">
            <a:avLst/>
          </a:prstGeom>
        </p:spPr>
        <p:txBody>
          <a:bodyPr lIns="0" tIns="2844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673520" y="3681360"/>
            <a:ext cx="4015080" cy="1896120"/>
          </a:xfrm>
          <a:prstGeom prst="rect">
            <a:avLst/>
          </a:prstGeom>
        </p:spPr>
        <p:txBody>
          <a:bodyPr lIns="0" tIns="2844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2520"/>
            <a:ext cx="8228160" cy="1143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880"/>
            <a:ext cx="2649240" cy="1896120"/>
          </a:xfrm>
          <a:prstGeom prst="rect">
            <a:avLst/>
          </a:prstGeom>
        </p:spPr>
        <p:txBody>
          <a:bodyPr lIns="0" tIns="2844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239280" y="1604880"/>
            <a:ext cx="2649240" cy="1896120"/>
          </a:xfrm>
          <a:prstGeom prst="rect">
            <a:avLst/>
          </a:prstGeom>
        </p:spPr>
        <p:txBody>
          <a:bodyPr lIns="0" tIns="2844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021360" y="1604880"/>
            <a:ext cx="2649240" cy="1896120"/>
          </a:xfrm>
          <a:prstGeom prst="rect">
            <a:avLst/>
          </a:prstGeom>
        </p:spPr>
        <p:txBody>
          <a:bodyPr lIns="0" tIns="2844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57200" y="3681360"/>
            <a:ext cx="2649240" cy="1896120"/>
          </a:xfrm>
          <a:prstGeom prst="rect">
            <a:avLst/>
          </a:prstGeom>
        </p:spPr>
        <p:txBody>
          <a:bodyPr lIns="0" tIns="2844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239280" y="3681360"/>
            <a:ext cx="2649240" cy="1896120"/>
          </a:xfrm>
          <a:prstGeom prst="rect">
            <a:avLst/>
          </a:prstGeom>
        </p:spPr>
        <p:txBody>
          <a:bodyPr lIns="0" tIns="2844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021360" y="3681360"/>
            <a:ext cx="2649240" cy="1896120"/>
          </a:xfrm>
          <a:prstGeom prst="rect">
            <a:avLst/>
          </a:prstGeom>
        </p:spPr>
        <p:txBody>
          <a:bodyPr lIns="0" tIns="2844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457200" y="272520"/>
            <a:ext cx="8228160" cy="1143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 type="subTitle"/>
          </p:nvPr>
        </p:nvSpPr>
        <p:spPr>
          <a:xfrm>
            <a:off x="457200" y="1604880"/>
            <a:ext cx="8228160" cy="39751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>
              <a:spcBef>
                <a:spcPts val="1423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457200" y="272520"/>
            <a:ext cx="8228160" cy="1143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457200" y="1604880"/>
            <a:ext cx="8228160" cy="3975120"/>
          </a:xfrm>
          <a:prstGeom prst="rect">
            <a:avLst/>
          </a:prstGeom>
        </p:spPr>
        <p:txBody>
          <a:bodyPr lIns="0" tIns="2844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57200" y="272520"/>
            <a:ext cx="8228160" cy="1143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457200" y="1604880"/>
            <a:ext cx="4015080" cy="3975120"/>
          </a:xfrm>
          <a:prstGeom prst="rect">
            <a:avLst/>
          </a:prstGeom>
        </p:spPr>
        <p:txBody>
          <a:bodyPr lIns="0" tIns="2844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PlaceHolder 3"/>
          <p:cNvSpPr>
            <a:spLocks noGrp="1"/>
          </p:cNvSpPr>
          <p:nvPr>
            <p:ph type="body"/>
          </p:nvPr>
        </p:nvSpPr>
        <p:spPr>
          <a:xfrm>
            <a:off x="4673520" y="1604880"/>
            <a:ext cx="4015080" cy="3975120"/>
          </a:xfrm>
          <a:prstGeom prst="rect">
            <a:avLst/>
          </a:prstGeom>
        </p:spPr>
        <p:txBody>
          <a:bodyPr lIns="0" tIns="2844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272520"/>
            <a:ext cx="8228160" cy="1143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subTitle"/>
          </p:nvPr>
        </p:nvSpPr>
        <p:spPr>
          <a:xfrm>
            <a:off x="457200" y="272520"/>
            <a:ext cx="8228160" cy="52995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>
              <a:spcBef>
                <a:spcPts val="1423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457200" y="272520"/>
            <a:ext cx="8228160" cy="1143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457200" y="1604880"/>
            <a:ext cx="4015080" cy="1896120"/>
          </a:xfrm>
          <a:prstGeom prst="rect">
            <a:avLst/>
          </a:prstGeom>
        </p:spPr>
        <p:txBody>
          <a:bodyPr lIns="0" tIns="2844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 type="body"/>
          </p:nvPr>
        </p:nvSpPr>
        <p:spPr>
          <a:xfrm>
            <a:off x="4673520" y="1604880"/>
            <a:ext cx="4015080" cy="3975120"/>
          </a:xfrm>
          <a:prstGeom prst="rect">
            <a:avLst/>
          </a:prstGeom>
        </p:spPr>
        <p:txBody>
          <a:bodyPr lIns="0" tIns="2844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" name="PlaceHolder 4"/>
          <p:cNvSpPr>
            <a:spLocks noGrp="1"/>
          </p:cNvSpPr>
          <p:nvPr>
            <p:ph type="body"/>
          </p:nvPr>
        </p:nvSpPr>
        <p:spPr>
          <a:xfrm>
            <a:off x="457200" y="3681360"/>
            <a:ext cx="4015080" cy="1896120"/>
          </a:xfrm>
          <a:prstGeom prst="rect">
            <a:avLst/>
          </a:prstGeom>
        </p:spPr>
        <p:txBody>
          <a:bodyPr lIns="0" tIns="2844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2520"/>
            <a:ext cx="8228160" cy="1143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880"/>
            <a:ext cx="8228160" cy="39751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>
              <a:spcBef>
                <a:spcPts val="1423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457200" y="272520"/>
            <a:ext cx="8228160" cy="1143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457200" y="1604880"/>
            <a:ext cx="4015080" cy="3975120"/>
          </a:xfrm>
          <a:prstGeom prst="rect">
            <a:avLst/>
          </a:prstGeom>
        </p:spPr>
        <p:txBody>
          <a:bodyPr lIns="0" tIns="2844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4673520" y="1604880"/>
            <a:ext cx="4015080" cy="1896120"/>
          </a:xfrm>
          <a:prstGeom prst="rect">
            <a:avLst/>
          </a:prstGeom>
        </p:spPr>
        <p:txBody>
          <a:bodyPr lIns="0" tIns="2844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 type="body"/>
          </p:nvPr>
        </p:nvSpPr>
        <p:spPr>
          <a:xfrm>
            <a:off x="4673520" y="3681360"/>
            <a:ext cx="4015080" cy="1896120"/>
          </a:xfrm>
          <a:prstGeom prst="rect">
            <a:avLst/>
          </a:prstGeom>
        </p:spPr>
        <p:txBody>
          <a:bodyPr lIns="0" tIns="2844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457200" y="272520"/>
            <a:ext cx="8228160" cy="1143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457200" y="1604880"/>
            <a:ext cx="4015080" cy="1896120"/>
          </a:xfrm>
          <a:prstGeom prst="rect">
            <a:avLst/>
          </a:prstGeom>
        </p:spPr>
        <p:txBody>
          <a:bodyPr lIns="0" tIns="2844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4673520" y="1604880"/>
            <a:ext cx="4015080" cy="1896120"/>
          </a:xfrm>
          <a:prstGeom prst="rect">
            <a:avLst/>
          </a:prstGeom>
        </p:spPr>
        <p:txBody>
          <a:bodyPr lIns="0" tIns="2844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457200" y="3681360"/>
            <a:ext cx="8228160" cy="1896120"/>
          </a:xfrm>
          <a:prstGeom prst="rect">
            <a:avLst/>
          </a:prstGeom>
        </p:spPr>
        <p:txBody>
          <a:bodyPr lIns="0" tIns="2844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457200" y="272520"/>
            <a:ext cx="8228160" cy="1143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457200" y="1604880"/>
            <a:ext cx="8228160" cy="1896120"/>
          </a:xfrm>
          <a:prstGeom prst="rect">
            <a:avLst/>
          </a:prstGeom>
        </p:spPr>
        <p:txBody>
          <a:bodyPr lIns="0" tIns="2844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457200" y="3681360"/>
            <a:ext cx="8228160" cy="1896120"/>
          </a:xfrm>
          <a:prstGeom prst="rect">
            <a:avLst/>
          </a:prstGeom>
        </p:spPr>
        <p:txBody>
          <a:bodyPr lIns="0" tIns="2844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2520"/>
            <a:ext cx="8228160" cy="1143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457200" y="1604880"/>
            <a:ext cx="4015080" cy="1896120"/>
          </a:xfrm>
          <a:prstGeom prst="rect">
            <a:avLst/>
          </a:prstGeom>
        </p:spPr>
        <p:txBody>
          <a:bodyPr lIns="0" tIns="2844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4673520" y="1604880"/>
            <a:ext cx="4015080" cy="1896120"/>
          </a:xfrm>
          <a:prstGeom prst="rect">
            <a:avLst/>
          </a:prstGeom>
        </p:spPr>
        <p:txBody>
          <a:bodyPr lIns="0" tIns="2844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" name="PlaceHolder 4"/>
          <p:cNvSpPr>
            <a:spLocks noGrp="1"/>
          </p:cNvSpPr>
          <p:nvPr>
            <p:ph type="body"/>
          </p:nvPr>
        </p:nvSpPr>
        <p:spPr>
          <a:xfrm>
            <a:off x="457200" y="3681360"/>
            <a:ext cx="4015080" cy="1896120"/>
          </a:xfrm>
          <a:prstGeom prst="rect">
            <a:avLst/>
          </a:prstGeom>
        </p:spPr>
        <p:txBody>
          <a:bodyPr lIns="0" tIns="2844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5"/>
          <p:cNvSpPr>
            <a:spLocks noGrp="1"/>
          </p:cNvSpPr>
          <p:nvPr>
            <p:ph type="body"/>
          </p:nvPr>
        </p:nvSpPr>
        <p:spPr>
          <a:xfrm>
            <a:off x="4673520" y="3681360"/>
            <a:ext cx="4015080" cy="1896120"/>
          </a:xfrm>
          <a:prstGeom prst="rect">
            <a:avLst/>
          </a:prstGeom>
        </p:spPr>
        <p:txBody>
          <a:bodyPr lIns="0" tIns="2844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457200" y="272520"/>
            <a:ext cx="8228160" cy="1143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457200" y="1604880"/>
            <a:ext cx="2649240" cy="1896120"/>
          </a:xfrm>
          <a:prstGeom prst="rect">
            <a:avLst/>
          </a:prstGeom>
        </p:spPr>
        <p:txBody>
          <a:bodyPr lIns="0" tIns="2844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 type="body"/>
          </p:nvPr>
        </p:nvSpPr>
        <p:spPr>
          <a:xfrm>
            <a:off x="3239280" y="1604880"/>
            <a:ext cx="2649240" cy="1896120"/>
          </a:xfrm>
          <a:prstGeom prst="rect">
            <a:avLst/>
          </a:prstGeom>
        </p:spPr>
        <p:txBody>
          <a:bodyPr lIns="0" tIns="2844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4"/>
          <p:cNvSpPr>
            <a:spLocks noGrp="1"/>
          </p:cNvSpPr>
          <p:nvPr>
            <p:ph type="body"/>
          </p:nvPr>
        </p:nvSpPr>
        <p:spPr>
          <a:xfrm>
            <a:off x="6021360" y="1604880"/>
            <a:ext cx="2649240" cy="1896120"/>
          </a:xfrm>
          <a:prstGeom prst="rect">
            <a:avLst/>
          </a:prstGeom>
        </p:spPr>
        <p:txBody>
          <a:bodyPr lIns="0" tIns="2844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PlaceHolder 5"/>
          <p:cNvSpPr>
            <a:spLocks noGrp="1"/>
          </p:cNvSpPr>
          <p:nvPr>
            <p:ph type="body"/>
          </p:nvPr>
        </p:nvSpPr>
        <p:spPr>
          <a:xfrm>
            <a:off x="457200" y="3681360"/>
            <a:ext cx="2649240" cy="1896120"/>
          </a:xfrm>
          <a:prstGeom prst="rect">
            <a:avLst/>
          </a:prstGeom>
        </p:spPr>
        <p:txBody>
          <a:bodyPr lIns="0" tIns="2844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PlaceHolder 6"/>
          <p:cNvSpPr>
            <a:spLocks noGrp="1"/>
          </p:cNvSpPr>
          <p:nvPr>
            <p:ph type="body"/>
          </p:nvPr>
        </p:nvSpPr>
        <p:spPr>
          <a:xfrm>
            <a:off x="3239280" y="3681360"/>
            <a:ext cx="2649240" cy="1896120"/>
          </a:xfrm>
          <a:prstGeom prst="rect">
            <a:avLst/>
          </a:prstGeom>
        </p:spPr>
        <p:txBody>
          <a:bodyPr lIns="0" tIns="2844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8" name="PlaceHolder 7"/>
          <p:cNvSpPr>
            <a:spLocks noGrp="1"/>
          </p:cNvSpPr>
          <p:nvPr>
            <p:ph type="body"/>
          </p:nvPr>
        </p:nvSpPr>
        <p:spPr>
          <a:xfrm>
            <a:off x="6021360" y="3681360"/>
            <a:ext cx="2649240" cy="1896120"/>
          </a:xfrm>
          <a:prstGeom prst="rect">
            <a:avLst/>
          </a:prstGeom>
        </p:spPr>
        <p:txBody>
          <a:bodyPr lIns="0" tIns="2844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2520"/>
            <a:ext cx="8228160" cy="1143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880"/>
            <a:ext cx="8228160" cy="3975120"/>
          </a:xfrm>
          <a:prstGeom prst="rect">
            <a:avLst/>
          </a:prstGeom>
        </p:spPr>
        <p:txBody>
          <a:bodyPr lIns="0" tIns="2844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2520"/>
            <a:ext cx="8228160" cy="1143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880"/>
            <a:ext cx="4015080" cy="3975120"/>
          </a:xfrm>
          <a:prstGeom prst="rect">
            <a:avLst/>
          </a:prstGeom>
        </p:spPr>
        <p:txBody>
          <a:bodyPr lIns="0" tIns="2844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3520" y="1604880"/>
            <a:ext cx="4015080" cy="3975120"/>
          </a:xfrm>
          <a:prstGeom prst="rect">
            <a:avLst/>
          </a:prstGeom>
        </p:spPr>
        <p:txBody>
          <a:bodyPr lIns="0" tIns="2844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2520"/>
            <a:ext cx="8228160" cy="1143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72520"/>
            <a:ext cx="8228160" cy="52995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>
              <a:spcBef>
                <a:spcPts val="1423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2520"/>
            <a:ext cx="8228160" cy="1143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880"/>
            <a:ext cx="4015080" cy="1896120"/>
          </a:xfrm>
          <a:prstGeom prst="rect">
            <a:avLst/>
          </a:prstGeom>
        </p:spPr>
        <p:txBody>
          <a:bodyPr lIns="0" tIns="2844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673520" y="1604880"/>
            <a:ext cx="4015080" cy="3975120"/>
          </a:xfrm>
          <a:prstGeom prst="rect">
            <a:avLst/>
          </a:prstGeom>
        </p:spPr>
        <p:txBody>
          <a:bodyPr lIns="0" tIns="2844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57200" y="3681360"/>
            <a:ext cx="4015080" cy="1896120"/>
          </a:xfrm>
          <a:prstGeom prst="rect">
            <a:avLst/>
          </a:prstGeom>
        </p:spPr>
        <p:txBody>
          <a:bodyPr lIns="0" tIns="2844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2520"/>
            <a:ext cx="8228160" cy="1143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880"/>
            <a:ext cx="4015080" cy="3975120"/>
          </a:xfrm>
          <a:prstGeom prst="rect">
            <a:avLst/>
          </a:prstGeom>
        </p:spPr>
        <p:txBody>
          <a:bodyPr lIns="0" tIns="2844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3520" y="1604880"/>
            <a:ext cx="4015080" cy="1896120"/>
          </a:xfrm>
          <a:prstGeom prst="rect">
            <a:avLst/>
          </a:prstGeom>
        </p:spPr>
        <p:txBody>
          <a:bodyPr lIns="0" tIns="2844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3520" y="3681360"/>
            <a:ext cx="4015080" cy="1896120"/>
          </a:xfrm>
          <a:prstGeom prst="rect">
            <a:avLst/>
          </a:prstGeom>
        </p:spPr>
        <p:txBody>
          <a:bodyPr lIns="0" tIns="2844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2520"/>
            <a:ext cx="8228160" cy="1143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880"/>
            <a:ext cx="4015080" cy="1896120"/>
          </a:xfrm>
          <a:prstGeom prst="rect">
            <a:avLst/>
          </a:prstGeom>
        </p:spPr>
        <p:txBody>
          <a:bodyPr lIns="0" tIns="2844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3520" y="1604880"/>
            <a:ext cx="4015080" cy="1896120"/>
          </a:xfrm>
          <a:prstGeom prst="rect">
            <a:avLst/>
          </a:prstGeom>
        </p:spPr>
        <p:txBody>
          <a:bodyPr lIns="0" tIns="2844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681360"/>
            <a:ext cx="8228160" cy="1896120"/>
          </a:xfrm>
          <a:prstGeom prst="rect">
            <a:avLst/>
          </a:prstGeom>
        </p:spPr>
        <p:txBody>
          <a:bodyPr lIns="0" tIns="2844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2520"/>
            <a:ext cx="8228160" cy="1143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400" b="0" strike="noStrike" spc="-1">
                <a:solidFill>
                  <a:srgbClr val="000000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604880"/>
            <a:ext cx="8228160" cy="3975120"/>
          </a:xfrm>
          <a:prstGeom prst="rect">
            <a:avLst/>
          </a:prstGeom>
        </p:spPr>
        <p:txBody>
          <a:bodyPr lIns="0" tIns="28440" rIns="0" bIns="0">
            <a:normAutofit fontScale="88000"/>
          </a:bodyPr>
          <a:lstStyle/>
          <a:p>
            <a:pPr marL="342720" indent="-342720">
              <a:spcBef>
                <a:spcPts val="1423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342720" lvl="1" indent="-342720">
              <a:spcBef>
                <a:spcPts val="1423"/>
              </a:spcBef>
              <a:buClr>
                <a:srgbClr val="000000"/>
              </a:buClr>
              <a:buFont typeface="Times New Roman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342720" lvl="2" indent="-342720">
              <a:spcBef>
                <a:spcPts val="1423"/>
              </a:spcBef>
              <a:buClr>
                <a:srgbClr val="000000"/>
              </a:buClr>
              <a:buFont typeface="Times New Roman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Third Outline Level</a:t>
            </a:r>
          </a:p>
          <a:p>
            <a:pPr marL="342720" lvl="3" indent="-342720">
              <a:spcBef>
                <a:spcPts val="1423"/>
              </a:spcBef>
              <a:buClr>
                <a:srgbClr val="000000"/>
              </a:buClr>
              <a:buFont typeface="Times New Roman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Fourth Outline Level</a:t>
            </a:r>
          </a:p>
          <a:p>
            <a:pPr marL="342720" lvl="4" indent="-342720">
              <a:spcBef>
                <a:spcPts val="1423"/>
              </a:spcBef>
              <a:buClr>
                <a:srgbClr val="000000"/>
              </a:buClr>
              <a:buFont typeface="Times New Roman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Fifth Outline Level</a:t>
            </a:r>
          </a:p>
          <a:p>
            <a:pPr marL="342720" lvl="5" indent="-342720">
              <a:spcBef>
                <a:spcPts val="1423"/>
              </a:spcBef>
              <a:buClr>
                <a:srgbClr val="000000"/>
              </a:buClr>
              <a:buFont typeface="Times New Roman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Sixth Outline Level</a:t>
            </a:r>
          </a:p>
          <a:p>
            <a:pPr marL="342720" lvl="6" indent="-342720">
              <a:spcBef>
                <a:spcPts val="1423"/>
              </a:spcBef>
              <a:buClr>
                <a:srgbClr val="000000"/>
              </a:buClr>
              <a:buFont typeface="Times New Roman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strike="noStrike" spc="-1">
                <a:solidFill>
                  <a:srgbClr val="000000"/>
                </a:solidFill>
                <a:latin typeface="Calibri"/>
              </a:rPr>
              <a:t>Click to edit the title text format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pPr marL="342720" indent="-34272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Click to edit the outline text format</a:t>
            </a:r>
          </a:p>
          <a:p>
            <a:pPr marL="742680" lvl="1" indent="-28548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Second Outline Level</a:t>
            </a:r>
          </a:p>
          <a:p>
            <a:pPr marL="1143000" lvl="2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Third Outline Level</a:t>
            </a:r>
          </a:p>
          <a:p>
            <a:pPr marL="1600200" lvl="3" indent="-22860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Fourth Outline Level</a:t>
            </a:r>
          </a:p>
          <a:p>
            <a:pPr marL="2057400" lvl="4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Fifth Outline Level</a:t>
            </a:r>
          </a:p>
          <a:p>
            <a:pPr marL="2057400" lvl="5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Sixth Outline Level</a:t>
            </a:r>
          </a:p>
          <a:p>
            <a:pPr marL="2057400" lvl="6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Seventh Outline Level</a:t>
            </a:r>
          </a:p>
        </p:txBody>
      </p:sp>
      <p:sp>
        <p:nvSpPr>
          <p:cNvPr id="40" name="PlaceHolder 3"/>
          <p:cNvSpPr>
            <a:spLocks noGrp="1"/>
          </p:cNvSpPr>
          <p:nvPr>
            <p:ph type="dt"/>
          </p:nvPr>
        </p:nvSpPr>
        <p:spPr>
          <a:xfrm>
            <a:off x="456840" y="6356520"/>
            <a:ext cx="2133720" cy="36504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pPr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 b="0" strike="noStrike" spc="-1">
                <a:solidFill>
                  <a:srgbClr val="898989"/>
                </a:solidFill>
                <a:latin typeface="Calibri"/>
              </a:rPr>
              <a:t>10/10/2017</a:t>
            </a:r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4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840" cy="36504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pPr algn="ctr"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fi-FI" sz="1200" b="0" strike="noStrike" spc="-1">
                <a:solidFill>
                  <a:srgbClr val="898989"/>
                </a:solidFill>
                <a:latin typeface="Calibri"/>
              </a:rPr>
              <a:t>No. 4FM-D2.04.01                                                Rev : 00                                     Tanggal Berlaku : 01 November 2016  </a:t>
            </a:r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PlaceHolder 5"/>
          <p:cNvSpPr>
            <a:spLocks noGrp="1"/>
          </p:cNvSpPr>
          <p:nvPr>
            <p:ph type="sldNum"/>
          </p:nvPr>
        </p:nvSpPr>
        <p:spPr>
          <a:xfrm>
            <a:off x="6552720" y="6356520"/>
            <a:ext cx="2133720" cy="36504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pPr algn="r"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20ADAA1F-2B09-4567-963F-883FDD4F7490}" type="slidenum">
              <a:rPr lang="en-US" sz="1200" b="0" strike="noStrike" spc="-1">
                <a:solidFill>
                  <a:srgbClr val="898989"/>
                </a:solidFill>
                <a:latin typeface="Calibri"/>
              </a:rPr>
              <a:t>‹#›</a:t>
            </a:fld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3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Picture 1"/>
          <p:cNvPicPr/>
          <p:nvPr/>
        </p:nvPicPr>
        <p:blipFill>
          <a:blip r:embed="rId4"/>
          <a:stretch/>
        </p:blipFill>
        <p:spPr>
          <a:xfrm>
            <a:off x="7715160" y="142920"/>
            <a:ext cx="1244520" cy="1244520"/>
          </a:xfrm>
          <a:prstGeom prst="rect">
            <a:avLst/>
          </a:prstGeom>
          <a:ln w="0">
            <a:noFill/>
          </a:ln>
        </p:spPr>
      </p:pic>
      <p:sp>
        <p:nvSpPr>
          <p:cNvPr id="87" name="CustomShape 1"/>
          <p:cNvSpPr/>
          <p:nvPr/>
        </p:nvSpPr>
        <p:spPr>
          <a:xfrm>
            <a:off x="457200" y="6356520"/>
            <a:ext cx="2133720" cy="3650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en-US" sz="1200" b="0" strike="noStrike" spc="-1">
                <a:solidFill>
                  <a:srgbClr val="898989"/>
                </a:solidFill>
                <a:latin typeface="Calibri"/>
              </a:rPr>
              <a:t>3/14/2011</a:t>
            </a:r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8" name="CustomShape 2"/>
          <p:cNvSpPr/>
          <p:nvPr/>
        </p:nvSpPr>
        <p:spPr>
          <a:xfrm>
            <a:off x="6553080" y="6356520"/>
            <a:ext cx="2133720" cy="3650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fld id="{7B046C3F-F8B2-4434-8CB4-E2F799BE62D1}" type="slidenum">
              <a:rPr lang="en-US" sz="1200" b="0" strike="noStrike" spc="-1">
                <a:solidFill>
                  <a:srgbClr val="898989"/>
                </a:solidFill>
                <a:latin typeface="Calibri"/>
                <a:ea typeface="Arial"/>
              </a:rPr>
              <a:t>1</a:t>
            </a:fld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9" name="CustomShape 3"/>
          <p:cNvSpPr/>
          <p:nvPr/>
        </p:nvSpPr>
        <p:spPr>
          <a:xfrm>
            <a:off x="3124080" y="6356520"/>
            <a:ext cx="2895840" cy="3650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en-US" sz="1200" b="0" strike="noStrike" spc="-1">
                <a:solidFill>
                  <a:srgbClr val="898989"/>
                </a:solidFill>
                <a:latin typeface="Calibri"/>
              </a:rPr>
              <a:t>Revision 01 Information System Audit</a:t>
            </a:r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0" name="CustomShape 4"/>
          <p:cNvSpPr/>
          <p:nvPr/>
        </p:nvSpPr>
        <p:spPr>
          <a:xfrm>
            <a:off x="611280" y="263700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id-ID" sz="4400" b="0" strike="noStrike" spc="-1">
                <a:solidFill>
                  <a:srgbClr val="000000"/>
                </a:solidFill>
                <a:latin typeface="Arial"/>
                <a:ea typeface="Arial"/>
              </a:rPr>
              <a:t>IT GOVERNANCE</a:t>
            </a: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CustomShape 1"/>
          <p:cNvSpPr/>
          <p:nvPr/>
        </p:nvSpPr>
        <p:spPr>
          <a:xfrm>
            <a:off x="360360" y="6356520"/>
            <a:ext cx="7945560" cy="3650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i-FI" sz="1200" b="0" strike="noStrike" spc="-1">
                <a:solidFill>
                  <a:srgbClr val="898989"/>
                </a:solidFill>
                <a:latin typeface="Calibri"/>
              </a:rPr>
              <a:t>No. 4FM-D2.04.01 Rev : 00 Effective Date : 01 November 2016  </a:t>
            </a:r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8" name="CustomShape 2"/>
          <p:cNvSpPr/>
          <p:nvPr/>
        </p:nvSpPr>
        <p:spPr>
          <a:xfrm>
            <a:off x="360360" y="152280"/>
            <a:ext cx="8381880" cy="64033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strike="noStrike" spc="-1">
                <a:solidFill>
                  <a:srgbClr val="000000"/>
                </a:solidFill>
                <a:latin typeface="Arial"/>
                <a:ea typeface="DejaVu Sans"/>
              </a:rPr>
              <a:t>Create a company information system planning proposal using the following proposal structure:</a:t>
            </a:r>
            <a:endParaRPr lang="en-US" sz="1800" b="0" strike="noStrike" spc="-1">
              <a:solidFill>
                <a:srgbClr val="000000"/>
              </a:solidFill>
              <a:latin typeface="Arial"/>
            </a:endParaRPr>
          </a:p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800" b="0" strike="noStrike" spc="-1">
              <a:solidFill>
                <a:srgbClr val="000000"/>
              </a:solidFill>
              <a:latin typeface="Arial"/>
            </a:endParaRPr>
          </a:p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CHAPTER 1 INTRODUCTION</a:t>
            </a:r>
            <a:endParaRPr lang="en-US" sz="1800" b="0" strike="noStrike" spc="-1">
              <a:solidFill>
                <a:srgbClr val="000000"/>
              </a:solidFill>
              <a:latin typeface="Arial"/>
            </a:endParaRPr>
          </a:p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	1. Definition and purpose of construction</a:t>
            </a:r>
            <a:endParaRPr lang="en-US" sz="1800" b="0" strike="noStrike" spc="-1">
              <a:solidFill>
                <a:srgbClr val="000000"/>
              </a:solidFill>
              <a:latin typeface="Arial"/>
            </a:endParaRPr>
          </a:p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	2. The Importance of Management in Projects</a:t>
            </a:r>
            <a:endParaRPr lang="en-US" sz="1800" b="0" strike="noStrike" spc="-1">
              <a:solidFill>
                <a:srgbClr val="000000"/>
              </a:solidFill>
              <a:latin typeface="Arial"/>
            </a:endParaRPr>
          </a:p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	3. Project Classification</a:t>
            </a:r>
            <a:endParaRPr lang="en-US" sz="1800" b="0" strike="noStrike" spc="-1">
              <a:solidFill>
                <a:srgbClr val="000000"/>
              </a:solidFill>
              <a:latin typeface="Arial"/>
            </a:endParaRPr>
          </a:p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	4. Project form, vision and mission</a:t>
            </a:r>
            <a:endParaRPr lang="en-US" sz="1800" b="0" strike="noStrike" spc="-1">
              <a:solidFill>
                <a:srgbClr val="000000"/>
              </a:solidFill>
              <a:latin typeface="Arial"/>
            </a:endParaRPr>
          </a:p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	5. Information system work program</a:t>
            </a:r>
            <a:endParaRPr lang="en-US" sz="1800" b="0" strike="noStrike" spc="-1">
              <a:solidFill>
                <a:srgbClr val="000000"/>
              </a:solidFill>
              <a:latin typeface="Arial"/>
            </a:endParaRPr>
          </a:p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	6. Company strategic plan with 5 IT Governance focuses</a:t>
            </a:r>
            <a:endParaRPr lang="en-US" sz="1800" b="0" strike="noStrike" spc="-1">
              <a:solidFill>
                <a:srgbClr val="000000"/>
              </a:solidFill>
              <a:latin typeface="Arial"/>
            </a:endParaRPr>
          </a:p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CHAPTER 2 MAIN COMPONENTS</a:t>
            </a:r>
            <a:endParaRPr lang="en-US" sz="1800" b="0" strike="noStrike" spc="-1">
              <a:solidFill>
                <a:srgbClr val="000000"/>
              </a:solidFill>
              <a:latin typeface="Arial"/>
            </a:endParaRPr>
          </a:p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	1. Budget</a:t>
            </a:r>
            <a:endParaRPr lang="en-US" sz="1800" b="0" strike="noStrike" spc="-1">
              <a:solidFill>
                <a:srgbClr val="000000"/>
              </a:solidFill>
              <a:latin typeface="Arial"/>
            </a:endParaRPr>
          </a:p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	2. Time</a:t>
            </a:r>
            <a:endParaRPr lang="en-US" sz="1800" b="0" strike="noStrike" spc="-1">
              <a:solidFill>
                <a:srgbClr val="000000"/>
              </a:solidFill>
              <a:latin typeface="Arial"/>
            </a:endParaRPr>
          </a:p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	3. Resources</a:t>
            </a:r>
            <a:endParaRPr lang="en-US" sz="1800" b="0" strike="noStrike" spc="-1">
              <a:solidFill>
                <a:srgbClr val="000000"/>
              </a:solidFill>
              <a:latin typeface="Arial"/>
            </a:endParaRPr>
          </a:p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	4. Resource Management</a:t>
            </a:r>
            <a:endParaRPr lang="en-US" sz="1800" b="0" strike="noStrike" spc="-1">
              <a:solidFill>
                <a:srgbClr val="000000"/>
              </a:solidFill>
              <a:latin typeface="Arial"/>
            </a:endParaRPr>
          </a:p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	5. Team Recruitment  </a:t>
            </a:r>
            <a:endParaRPr lang="en-US" sz="1800" b="0" strike="noStrike" spc="-1">
              <a:solidFill>
                <a:srgbClr val="000000"/>
              </a:solidFill>
              <a:latin typeface="Arial"/>
            </a:endParaRPr>
          </a:p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	6. Team Rights and Obligations</a:t>
            </a:r>
            <a:endParaRPr lang="en-US" sz="1800" b="0" strike="noStrike" spc="-1">
              <a:solidFill>
                <a:srgbClr val="000000"/>
              </a:solidFill>
              <a:latin typeface="Arial"/>
            </a:endParaRPr>
          </a:p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CHAPTER 3 SCHEDULING  </a:t>
            </a:r>
            <a:endParaRPr lang="en-US" sz="1800" b="0" strike="noStrike" spc="-1">
              <a:solidFill>
                <a:srgbClr val="000000"/>
              </a:solidFill>
              <a:latin typeface="Arial"/>
            </a:endParaRPr>
          </a:p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	1. PERT</a:t>
            </a:r>
            <a:endParaRPr lang="en-US" sz="1800" b="0" strike="noStrike" spc="-1">
              <a:solidFill>
                <a:srgbClr val="000000"/>
              </a:solidFill>
              <a:latin typeface="Arial"/>
            </a:endParaRPr>
          </a:p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	2. GANTT</a:t>
            </a:r>
            <a:endParaRPr lang="en-US" sz="1800" b="0" strike="noStrike" spc="-1">
              <a:solidFill>
                <a:srgbClr val="000000"/>
              </a:solidFill>
              <a:latin typeface="Arial"/>
            </a:endParaRPr>
          </a:p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CHAPTER 4 COST ANALYSIS</a:t>
            </a:r>
            <a:endParaRPr lang="en-US" sz="1800" b="0" strike="noStrike" spc="-1">
              <a:solidFill>
                <a:srgbClr val="000000"/>
              </a:solidFill>
              <a:latin typeface="Arial"/>
            </a:endParaRPr>
          </a:p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CHAPTER 5 MONITORING</a:t>
            </a:r>
            <a:endParaRPr lang="en-US" sz="1800" b="0" strike="noStrike" spc="-1">
              <a:solidFill>
                <a:srgbClr val="000000"/>
              </a:solidFill>
              <a:latin typeface="Arial"/>
            </a:endParaRPr>
          </a:p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CustomShape 1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id-ID" sz="4400" b="0" strike="noStrike" spc="-1">
                <a:solidFill>
                  <a:srgbClr val="000000"/>
                </a:solidFill>
                <a:latin typeface="Calibri"/>
              </a:rPr>
              <a:t>Thank You</a:t>
            </a: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20" name="Picture 2"/>
          <p:cNvPicPr/>
          <p:nvPr/>
        </p:nvPicPr>
        <p:blipFill>
          <a:blip r:embed="rId3"/>
          <a:srcRect l="56698" t="22295" r="7757" b="35135"/>
          <a:stretch/>
        </p:blipFill>
        <p:spPr>
          <a:xfrm>
            <a:off x="2700360" y="2997360"/>
            <a:ext cx="3456000" cy="2327040"/>
          </a:xfrm>
          <a:prstGeom prst="rect">
            <a:avLst/>
          </a:prstGeom>
          <a:ln w="0">
            <a:noFill/>
          </a:ln>
        </p:spPr>
      </p:pic>
      <p:sp>
        <p:nvSpPr>
          <p:cNvPr id="121" name="CustomShape 2"/>
          <p:cNvSpPr/>
          <p:nvPr/>
        </p:nvSpPr>
        <p:spPr>
          <a:xfrm>
            <a:off x="457200" y="6356520"/>
            <a:ext cx="2133720" cy="3650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en-US" sz="1200" b="0" strike="noStrike" spc="-1">
                <a:solidFill>
                  <a:srgbClr val="898989"/>
                </a:solidFill>
                <a:latin typeface="Calibri"/>
              </a:rPr>
              <a:t>5/4/2010</a:t>
            </a:r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2" name="CustomShape 3"/>
          <p:cNvSpPr/>
          <p:nvPr/>
        </p:nvSpPr>
        <p:spPr>
          <a:xfrm>
            <a:off x="3124080" y="6356520"/>
            <a:ext cx="2895840" cy="3650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en-US" sz="1200" b="0" strike="noStrike" spc="-1">
                <a:solidFill>
                  <a:srgbClr val="898989"/>
                </a:solidFill>
                <a:latin typeface="Calibri"/>
              </a:rPr>
              <a:t>Revision 01 Indonesian</a:t>
            </a:r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3" name="CustomShape 4"/>
          <p:cNvSpPr/>
          <p:nvPr/>
        </p:nvSpPr>
        <p:spPr>
          <a:xfrm>
            <a:off x="6553080" y="6356520"/>
            <a:ext cx="2133720" cy="3650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fld id="{E0AFDED4-3E40-44AC-A819-F163CB31D1D9}" type="slidenum">
              <a:rPr lang="en-US" sz="1200" b="0" strike="noStrike" spc="-1">
                <a:solidFill>
                  <a:srgbClr val="898989"/>
                </a:solidFill>
                <a:latin typeface="Calibri"/>
              </a:rPr>
              <a:t>11</a:t>
            </a:fld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CustomShape 1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2" name="CustomShape 2"/>
          <p:cNvSpPr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42720" indent="-341280" algn="ctr" rtl="0">
              <a:lnSpc>
                <a:spcPct val="100000"/>
              </a:lnSpc>
              <a:spcBef>
                <a:spcPts val="11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</a:pPr>
            <a:r>
              <a:rPr lang="en-US" sz="4400" b="1" strike="noStrike" spc="-1">
                <a:solidFill>
                  <a:srgbClr val="000000"/>
                </a:solidFill>
                <a:latin typeface="Calibri"/>
              </a:rPr>
              <a:t>Allocation</a:t>
            </a:r>
            <a:r>
              <a:rPr lang="id-ID" sz="4400" b="1" strike="noStrike" spc="-1">
                <a:solidFill>
                  <a:srgbClr val="000000"/>
                </a:solidFill>
                <a:latin typeface="Calibri"/>
              </a:rPr>
              <a:t>S</a:t>
            </a:r>
            <a:r>
              <a:rPr lang="en-US" sz="4400" b="1" strike="noStrike" spc="-1">
                <a:solidFill>
                  <a:srgbClr val="000000"/>
                </a:solidFill>
                <a:latin typeface="Calibri"/>
              </a:rPr>
              <a:t>source</a:t>
            </a:r>
            <a:r>
              <a:rPr lang="id-ID" sz="4400" b="1" strike="noStrike" spc="-1">
                <a:solidFill>
                  <a:srgbClr val="000000"/>
                </a:solidFill>
                <a:latin typeface="Calibri"/>
              </a:rPr>
              <a:t>D</a:t>
            </a:r>
            <a:r>
              <a:rPr lang="en-US" sz="4400" b="1" strike="noStrike" spc="-1">
                <a:solidFill>
                  <a:srgbClr val="000000"/>
                </a:solidFill>
                <a:latin typeface="Calibri"/>
              </a:rPr>
              <a:t>yes</a:t>
            </a:r>
            <a:r>
              <a:rPr lang="id-ID" sz="4400" b="1" strike="noStrike" spc="-1">
                <a:solidFill>
                  <a:srgbClr val="000000"/>
                </a:solidFill>
                <a:latin typeface="Calibri"/>
              </a:rPr>
              <a:t>T</a:t>
            </a:r>
            <a:r>
              <a:rPr lang="en-US" sz="4400" b="1" strike="noStrike" spc="-1">
                <a:solidFill>
                  <a:srgbClr val="000000"/>
                </a:solidFill>
                <a:latin typeface="Calibri"/>
              </a:rPr>
              <a:t>technology</a:t>
            </a:r>
            <a:r>
              <a:rPr lang="id-ID" sz="4400" b="1" strike="noStrike" spc="-1">
                <a:solidFill>
                  <a:srgbClr val="000000"/>
                </a:solidFill>
                <a:latin typeface="Calibri"/>
              </a:rPr>
              <a:t>I</a:t>
            </a:r>
            <a:r>
              <a:rPr lang="en-US" sz="4400" b="1" strike="noStrike" spc="-1">
                <a:solidFill>
                  <a:srgbClr val="000000"/>
                </a:solidFill>
                <a:latin typeface="Calibri"/>
              </a:rPr>
              <a:t>information</a:t>
            </a: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3" name="CustomShape 3"/>
          <p:cNvSpPr/>
          <p:nvPr/>
        </p:nvSpPr>
        <p:spPr>
          <a:xfrm>
            <a:off x="457200" y="6356520"/>
            <a:ext cx="2133720" cy="3650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en-US" sz="1200" b="0" strike="noStrike" spc="-1">
                <a:solidFill>
                  <a:srgbClr val="898989"/>
                </a:solidFill>
                <a:latin typeface="Calibri"/>
              </a:rPr>
              <a:t>5/4/2010</a:t>
            </a:r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4" name="CustomShape 4"/>
          <p:cNvSpPr/>
          <p:nvPr/>
        </p:nvSpPr>
        <p:spPr>
          <a:xfrm>
            <a:off x="3124080" y="6356520"/>
            <a:ext cx="2895840" cy="3650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en-US" sz="1200" b="0" strike="noStrike" spc="-1">
                <a:solidFill>
                  <a:srgbClr val="898989"/>
                </a:solidFill>
                <a:latin typeface="Calibri"/>
              </a:rPr>
              <a:t>Revision 01 Indonesian</a:t>
            </a:r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5" name="CustomShape 5"/>
          <p:cNvSpPr/>
          <p:nvPr/>
        </p:nvSpPr>
        <p:spPr>
          <a:xfrm>
            <a:off x="6553080" y="6356520"/>
            <a:ext cx="2133720" cy="3650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fld id="{AF32A2D3-79AC-4AFC-A2A1-C0AA3C49BDE1}" type="slidenum">
              <a:rPr lang="en-US" sz="1200" b="0" strike="noStrike" spc="-1">
                <a:solidFill>
                  <a:srgbClr val="898989"/>
                </a:solidFill>
                <a:latin typeface="Calibri"/>
                <a:ea typeface="Arial"/>
              </a:rPr>
              <a:t>2</a:t>
            </a:fld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CustomShape 1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id-ID" sz="4400" b="1" strike="noStrike" spc="-1">
                <a:solidFill>
                  <a:srgbClr val="000000"/>
                </a:solidFill>
                <a:latin typeface="Calibri"/>
              </a:rPr>
              <a:t>IT Resources according to FW COBIT</a:t>
            </a: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7" name="CustomShape 2"/>
          <p:cNvSpPr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41280" indent="-341280" algn="l" rtl="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en-US" sz="3200" b="1" i="1" strike="noStrike" spc="-1">
                <a:solidFill>
                  <a:srgbClr val="000000"/>
                </a:solidFill>
                <a:latin typeface="Calibri"/>
              </a:rPr>
              <a:t>Organizations – People</a:t>
            </a: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  <a:p>
            <a:pPr marL="341280" indent="-341280" algn="l" rtl="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en-US" sz="3200" b="1" i="1" strike="noStrike" spc="-1">
                <a:solidFill>
                  <a:srgbClr val="000000"/>
                </a:solidFill>
                <a:latin typeface="Calibri"/>
              </a:rPr>
              <a:t>Application Systems</a:t>
            </a: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  <a:p>
            <a:pPr marL="341280" indent="-341280" algn="l" rtl="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en-US" sz="3200" b="1" i="1" strike="noStrike" spc="-1">
                <a:solidFill>
                  <a:srgbClr val="000000"/>
                </a:solidFill>
                <a:latin typeface="Calibri"/>
              </a:rPr>
              <a:t>Technologies</a:t>
            </a: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: Hardware,</a:t>
            </a:r>
            <a:r>
              <a:rPr lang="en-US" sz="3200" b="0" i="1" strike="noStrike" spc="-1">
                <a:solidFill>
                  <a:srgbClr val="000000"/>
                </a:solidFill>
                <a:latin typeface="Calibri"/>
              </a:rPr>
              <a:t>operating systems</a:t>
            </a: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,</a:t>
            </a:r>
            <a:r>
              <a:rPr lang="en-US" sz="3200" b="0" i="1" strike="noStrike" spc="-1">
                <a:solidFill>
                  <a:srgbClr val="000000"/>
                </a:solidFill>
                <a:latin typeface="Calibri"/>
              </a:rPr>
              <a:t>database management systems</a:t>
            </a: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,</a:t>
            </a:r>
            <a:r>
              <a:rPr lang="en-US" sz="3200" b="0" i="1" strike="noStrike" spc="-1">
                <a:solidFill>
                  <a:srgbClr val="000000"/>
                </a:solidFill>
                <a:latin typeface="Calibri"/>
              </a:rPr>
              <a:t>networking, multimedia</a:t>
            </a: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.</a:t>
            </a: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  <a:p>
            <a:pPr marL="341280" indent="-341280" algn="l" rtl="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en-US" sz="3200" b="1" i="1" strike="noStrike" spc="-1">
                <a:solidFill>
                  <a:srgbClr val="000000"/>
                </a:solidFill>
                <a:latin typeface="Calibri"/>
              </a:rPr>
              <a:t>Facilities</a:t>
            </a: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  <a:p>
            <a:pPr marL="341280" indent="-341280" algn="l" rtl="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nb-NO" sz="3200" b="1" i="1" strike="noStrike" spc="-1">
                <a:solidFill>
                  <a:srgbClr val="000000"/>
                </a:solidFill>
                <a:latin typeface="Calibri"/>
              </a:rPr>
              <a:t>Data</a:t>
            </a: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8" name="CustomShape 3"/>
          <p:cNvSpPr/>
          <p:nvPr/>
        </p:nvSpPr>
        <p:spPr>
          <a:xfrm>
            <a:off x="6553080" y="6356520"/>
            <a:ext cx="2133720" cy="3650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fld id="{18E5426F-9C3C-406E-BA4E-C8F8406F465E}" type="slidenum">
              <a:rPr lang="en-US" sz="1200" b="0" strike="noStrike" spc="-1">
                <a:solidFill>
                  <a:srgbClr val="898989"/>
                </a:solidFill>
                <a:latin typeface="Calibri"/>
                <a:ea typeface="Arial"/>
              </a:rPr>
              <a:t>3</a:t>
            </a:fld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CustomShape 1"/>
          <p:cNvSpPr/>
          <p:nvPr/>
        </p:nvSpPr>
        <p:spPr>
          <a:xfrm>
            <a:off x="1176480" y="765000"/>
            <a:ext cx="6798960" cy="1303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id-ID" sz="4000" b="1" strike="noStrike" spc="-1">
                <a:solidFill>
                  <a:srgbClr val="000000"/>
                </a:solidFill>
                <a:latin typeface="Calibri"/>
              </a:rPr>
              <a:t>IT Resources according to FW ITIL</a:t>
            </a:r>
            <a:endParaRPr lang="en-US" sz="4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0" name="CustomShape 2"/>
          <p:cNvSpPr/>
          <p:nvPr/>
        </p:nvSpPr>
        <p:spPr>
          <a:xfrm>
            <a:off x="1476360" y="2494080"/>
            <a:ext cx="6799320" cy="3444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41280" indent="-341280" algn="l" rtl="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 </a:t>
            </a:r>
            <a:r>
              <a:rPr lang="id-ID" sz="3200" b="0" strike="noStrike" spc="-1">
                <a:solidFill>
                  <a:srgbClr val="000000"/>
                </a:solidFill>
                <a:latin typeface="Calibri"/>
              </a:rPr>
              <a:t>Money,</a:t>
            </a: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  <a:p>
            <a:pPr marL="341280" indent="-341280" algn="l" rtl="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id-ID" sz="3200" b="0" i="1" strike="noStrike" spc="-1">
                <a:solidFill>
                  <a:srgbClr val="000000"/>
                </a:solidFill>
                <a:latin typeface="Calibri"/>
              </a:rPr>
              <a:t>hardware,</a:t>
            </a: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  <a:p>
            <a:pPr marL="341280" indent="-341280" algn="l" rtl="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id-ID" sz="3200" b="0" i="1" strike="noStrike" spc="-1">
                <a:solidFill>
                  <a:srgbClr val="000000"/>
                </a:solidFill>
                <a:latin typeface="Calibri"/>
              </a:rPr>
              <a:t>software,</a:t>
            </a:r>
            <a:r>
              <a:rPr lang="id-ID" sz="3200" b="0" strike="noStrike" spc="-1">
                <a:solidFill>
                  <a:srgbClr val="000000"/>
                </a:solidFill>
                <a:latin typeface="Calibri"/>
              </a:rPr>
              <a:t> </a:t>
            </a: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  <a:p>
            <a:pPr marL="341280" indent="-341280" algn="l" rtl="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id-ID" sz="3200" b="0" strike="noStrike" spc="-1">
                <a:solidFill>
                  <a:srgbClr val="000000"/>
                </a:solidFill>
                <a:latin typeface="Calibri"/>
              </a:rPr>
              <a:t>information</a:t>
            </a: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  <a:p>
            <a:pPr marL="341280" indent="-341280" algn="l" rtl="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id-ID" sz="3200" b="0" strike="noStrike" spc="-1">
                <a:solidFill>
                  <a:srgbClr val="000000"/>
                </a:solidFill>
                <a:latin typeface="Calibri"/>
              </a:rPr>
              <a:t> man</a:t>
            </a: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.</a:t>
            </a: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  <a:p>
            <a:pPr marL="341280" indent="-341280" algn="l" rtl="0">
              <a:lnSpc>
                <a:spcPct val="100000"/>
              </a:lnSpc>
              <a:spcBef>
                <a:spcPts val="7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1" name="CustomShape 3"/>
          <p:cNvSpPr/>
          <p:nvPr/>
        </p:nvSpPr>
        <p:spPr>
          <a:xfrm>
            <a:off x="6553080" y="6356520"/>
            <a:ext cx="2133720" cy="3650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fld id="{F7C0F6C8-E041-40FC-A794-E4A1B297B9D9}" type="slidenum">
              <a:rPr lang="en-US" sz="1200" b="0" strike="noStrike" spc="-1">
                <a:solidFill>
                  <a:srgbClr val="898989"/>
                </a:solidFill>
                <a:latin typeface="Calibri"/>
                <a:ea typeface="Arial"/>
              </a:rPr>
              <a:t>4</a:t>
            </a:fld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CustomShape 1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en-US" sz="3200" b="1" strike="noStrike" spc="-1">
                <a:solidFill>
                  <a:srgbClr val="000000"/>
                </a:solidFill>
                <a:latin typeface="Calibri"/>
              </a:rPr>
              <a:t>P</a:t>
            </a:r>
            <a:r>
              <a:rPr lang="id-ID" sz="3200" b="1" strike="noStrike" spc="-1">
                <a:solidFill>
                  <a:srgbClr val="000000"/>
                </a:solidFill>
                <a:latin typeface="Calibri"/>
              </a:rPr>
              <a:t>Changes in Information Technology Management</a:t>
            </a: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3" name="CustomShape 2"/>
          <p:cNvSpPr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41280" indent="-341280" algn="l" rtl="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en-US" sz="3200" b="1" strike="noStrike" spc="-1">
                <a:solidFill>
                  <a:srgbClr val="000000"/>
                </a:solidFill>
                <a:latin typeface="Calibri"/>
              </a:rPr>
              <a:t>P</a:t>
            </a:r>
            <a:r>
              <a:rPr lang="id-ID" sz="3200" b="1" strike="noStrike" spc="-1">
                <a:solidFill>
                  <a:srgbClr val="000000"/>
                </a:solidFill>
                <a:latin typeface="Calibri"/>
              </a:rPr>
              <a:t>Changes in Information Technology Management</a:t>
            </a: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  <a:p>
            <a:pPr marL="341280" indent="-341280" algn="l" rtl="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id-ID" sz="3200" b="1" strike="noStrike" spc="-1">
                <a:solidFill>
                  <a:srgbClr val="000000"/>
                </a:solidFill>
                <a:latin typeface="Calibri"/>
              </a:rPr>
              <a:t>Storage Media</a:t>
            </a: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  <a:p>
            <a:pPr marL="341280" indent="-341280" algn="l" rtl="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id-ID" sz="3200" b="1" strike="noStrike" spc="-1">
                <a:solidFill>
                  <a:srgbClr val="000000"/>
                </a:solidFill>
                <a:latin typeface="Calibri"/>
              </a:rPr>
              <a:t>Data processing methods</a:t>
            </a: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4" name="CustomShape 3"/>
          <p:cNvSpPr/>
          <p:nvPr/>
        </p:nvSpPr>
        <p:spPr>
          <a:xfrm>
            <a:off x="6553080" y="6356520"/>
            <a:ext cx="2133720" cy="3650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fld id="{B051360E-7B7C-4D3F-AD05-C27AA5743C81}" type="slidenum">
              <a:rPr lang="en-US" sz="1200" b="0" strike="noStrike" spc="-1">
                <a:solidFill>
                  <a:srgbClr val="898989"/>
                </a:solidFill>
                <a:latin typeface="Calibri"/>
                <a:ea typeface="Arial"/>
              </a:rPr>
              <a:t>5</a:t>
            </a:fld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CustomShape 1"/>
          <p:cNvSpPr/>
          <p:nvPr/>
        </p:nvSpPr>
        <p:spPr>
          <a:xfrm>
            <a:off x="1403280" y="523800"/>
            <a:ext cx="6799320" cy="1303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en-GB" sz="4400" b="1" strike="noStrike" spc="-1">
                <a:solidFill>
                  <a:srgbClr val="000000"/>
                </a:solidFill>
                <a:latin typeface="Calibri"/>
              </a:rPr>
              <a:t>Data Center Operations</a:t>
            </a: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6" name="CustomShape 2"/>
          <p:cNvSpPr/>
          <p:nvPr/>
        </p:nvSpPr>
        <p:spPr>
          <a:xfrm>
            <a:off x="1200240" y="1862280"/>
            <a:ext cx="6799320" cy="4098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41280" indent="-341280" algn="l" rtl="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en-GB" sz="3200" b="0" strike="noStrike" spc="-1">
                <a:solidFill>
                  <a:srgbClr val="000000"/>
                </a:solidFill>
                <a:latin typeface="Calibri"/>
              </a:rPr>
              <a:t>Physical access control (</a:t>
            </a: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Physical access control</a:t>
            </a:r>
            <a:r>
              <a:rPr lang="en-GB" sz="3200" b="0" strike="noStrike" spc="-1">
                <a:solidFill>
                  <a:srgbClr val="000000"/>
                </a:solidFill>
                <a:latin typeface="Calibri"/>
              </a:rPr>
              <a:t>)</a:t>
            </a: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  <a:p>
            <a:pPr marL="341280" indent="-341280" algn="l" rtl="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en-GB" sz="3200" b="0" strike="noStrike" spc="-1">
                <a:solidFill>
                  <a:srgbClr val="000000"/>
                </a:solidFill>
                <a:latin typeface="Calibri"/>
              </a:rPr>
              <a:t>System and facility monitoring (</a:t>
            </a: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System and facility monitoring</a:t>
            </a:r>
            <a:r>
              <a:rPr lang="en-GB" sz="3200" b="0" strike="noStrike" spc="-1">
                <a:solidFill>
                  <a:srgbClr val="000000"/>
                </a:solidFill>
                <a:latin typeface="Calibri"/>
              </a:rPr>
              <a:t>)</a:t>
            </a: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  <a:p>
            <a:pPr marL="341280" indent="-341280" algn="l" rtl="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en-GB" sz="3200" b="0" strike="noStrike" spc="-1">
                <a:solidFill>
                  <a:srgbClr val="000000"/>
                </a:solidFill>
                <a:latin typeface="Calibri"/>
              </a:rPr>
              <a:t>Facility and equipment planning, tracking, and maintenance (</a:t>
            </a: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Facility planning, equipment, tracking, and maintenance</a:t>
            </a:r>
            <a:r>
              <a:rPr lang="en-GB" sz="3200" b="0" strike="noStrike" spc="-1">
                <a:solidFill>
                  <a:srgbClr val="000000"/>
                </a:solidFill>
                <a:latin typeface="Calibri"/>
              </a:rPr>
              <a:t>)</a:t>
            </a: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  <a:p>
            <a:pPr marL="341280" indent="-341280" algn="l" rtl="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en-GB" sz="3200" b="0" strike="noStrike" spc="-1">
                <a:solidFill>
                  <a:srgbClr val="000000"/>
                </a:solidFill>
                <a:latin typeface="Calibri"/>
              </a:rPr>
              <a:t>Response procedures for outages, emergencies, and alarm conditions (</a:t>
            </a: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Response procedures for outages, emergencies, and alarm conditions</a:t>
            </a:r>
            <a:r>
              <a:rPr lang="en-GB" sz="3200" b="0" strike="noStrike" spc="-1">
                <a:solidFill>
                  <a:srgbClr val="000000"/>
                </a:solidFill>
                <a:latin typeface="Calibri"/>
              </a:rPr>
              <a:t>)</a:t>
            </a: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7" name="CustomShape 3"/>
          <p:cNvSpPr/>
          <p:nvPr/>
        </p:nvSpPr>
        <p:spPr>
          <a:xfrm>
            <a:off x="6553080" y="6356520"/>
            <a:ext cx="2133720" cy="3650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fld id="{36288A48-8BAE-4C70-A328-0C70192AE425}" type="slidenum">
              <a:rPr lang="en-US" sz="1200" b="0" strike="noStrike" spc="-1">
                <a:solidFill>
                  <a:srgbClr val="898989"/>
                </a:solidFill>
                <a:latin typeface="Calibri"/>
                <a:ea typeface="Arial"/>
              </a:rPr>
              <a:t>6</a:t>
            </a:fld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CustomShape 1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en-US" sz="4000" b="1" strike="noStrike" spc="-1">
                <a:solidFill>
                  <a:srgbClr val="000000"/>
                </a:solidFill>
                <a:latin typeface="Calibri"/>
              </a:rPr>
              <a:t>Database Auditing</a:t>
            </a:r>
            <a:br/>
            <a:endParaRPr lang="en-US" sz="4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9" name="CustomShape 2"/>
          <p:cNvSpPr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741240" lvl="1" indent="-284040" algn="l" rtl="0">
              <a:lnSpc>
                <a:spcPct val="100000"/>
              </a:lnSpc>
              <a:spcBef>
                <a:spcPts val="697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General Settings and Controls</a:t>
            </a:r>
            <a:r>
              <a:rPr lang="en-GB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.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  <a:p>
            <a:pPr marL="741240" lvl="1" indent="-284040" algn="l" rtl="0">
              <a:lnSpc>
                <a:spcPct val="100000"/>
              </a:lnSpc>
              <a:spcBef>
                <a:spcPts val="697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Operating System Security.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  <a:p>
            <a:pPr marL="741240" lvl="1" indent="-284040" algn="l" rtl="0">
              <a:lnSpc>
                <a:spcPct val="100000"/>
              </a:lnSpc>
              <a:spcBef>
                <a:spcPts val="697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Password Strength and Management Features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  <a:p>
            <a:pPr marL="741240" lvl="1" indent="-284040" algn="l" rtl="0">
              <a:lnSpc>
                <a:spcPct val="100000"/>
              </a:lnSpc>
              <a:spcBef>
                <a:spcPts val="697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Data Encryption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  <a:p>
            <a:pPr marL="741240" lvl="1" indent="-284040" algn="l" rtl="0">
              <a:lnSpc>
                <a:spcPct val="100000"/>
              </a:lnSpc>
              <a:spcBef>
                <a:spcPts val="697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Monitoring and Management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  <a:p>
            <a:pPr algn="l" rtl="0">
              <a:lnSpc>
                <a:spcPct val="100000"/>
              </a:lnSpc>
              <a:spcBef>
                <a:spcPts val="7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0" name="CustomShape 3"/>
          <p:cNvSpPr/>
          <p:nvPr/>
        </p:nvSpPr>
        <p:spPr>
          <a:xfrm>
            <a:off x="6553080" y="6356520"/>
            <a:ext cx="2133720" cy="3650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fld id="{F478378B-8E42-4F42-AAE0-BB2BF7DE30E5}" type="slidenum">
              <a:rPr lang="en-US" sz="1200" b="0" strike="noStrike" spc="-1">
                <a:solidFill>
                  <a:srgbClr val="898989"/>
                </a:solidFill>
                <a:latin typeface="Calibri"/>
                <a:ea typeface="Arial"/>
              </a:rPr>
              <a:t>7</a:t>
            </a:fld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CustomShape 1"/>
          <p:cNvSpPr/>
          <p:nvPr/>
        </p:nvSpPr>
        <p:spPr>
          <a:xfrm>
            <a:off x="1176480" y="692280"/>
            <a:ext cx="6798960" cy="1527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en-GB" sz="4000" b="1" strike="noStrike" spc="-1">
                <a:solidFill>
                  <a:srgbClr val="000000"/>
                </a:solidFill>
                <a:latin typeface="Calibri"/>
              </a:rPr>
              <a:t>Auditing Storage</a:t>
            </a:r>
            <a:br/>
            <a:r>
              <a:rPr lang="en-GB" sz="4000" b="1" strike="noStrike" spc="-1">
                <a:solidFill>
                  <a:srgbClr val="000000"/>
                </a:solidFill>
                <a:latin typeface="Calibri"/>
              </a:rPr>
              <a:t>(Storage Audit)</a:t>
            </a:r>
            <a:br/>
            <a:endParaRPr lang="en-US" sz="4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2" name="CustomShape 2"/>
          <p:cNvSpPr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741240" lvl="1" indent="-284040" algn="l" rtl="0">
              <a:lnSpc>
                <a:spcPct val="100000"/>
              </a:lnSpc>
              <a:spcBef>
                <a:spcPts val="697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General Settings and Controls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  <a:p>
            <a:pPr marL="741240" lvl="1" indent="-284040" algn="l" rtl="0">
              <a:lnSpc>
                <a:spcPct val="100000"/>
              </a:lnSpc>
              <a:spcBef>
                <a:spcPts val="697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Account Management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  <a:p>
            <a:pPr marL="741240" lvl="1" indent="-284040" algn="l" rtl="0">
              <a:lnSpc>
                <a:spcPct val="100000"/>
              </a:lnSpc>
              <a:spcBef>
                <a:spcPts val="697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Storage Management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  <a:p>
            <a:pPr marL="741240" lvl="1" indent="-284040" algn="l" rtl="0">
              <a:lnSpc>
                <a:spcPct val="100000"/>
              </a:lnSpc>
              <a:spcBef>
                <a:spcPts val="697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Additional Security Controls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  <a:p>
            <a:pPr algn="l" rtl="0">
              <a:lnSpc>
                <a:spcPct val="100000"/>
              </a:lnSpc>
              <a:spcBef>
                <a:spcPts val="7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3" name="CustomShape 3"/>
          <p:cNvSpPr/>
          <p:nvPr/>
        </p:nvSpPr>
        <p:spPr>
          <a:xfrm>
            <a:off x="6553080" y="6356520"/>
            <a:ext cx="2133720" cy="3650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fld id="{E8CFF0C5-1DC8-4D04-BFE9-D84405D18C37}" type="slidenum">
              <a:rPr lang="en-US" sz="1200" b="0" strike="noStrike" spc="-1">
                <a:solidFill>
                  <a:srgbClr val="898989"/>
                </a:solidFill>
                <a:latin typeface="Calibri"/>
                <a:ea typeface="Arial"/>
              </a:rPr>
              <a:t>8</a:t>
            </a:fld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CustomShape 1"/>
          <p:cNvSpPr/>
          <p:nvPr/>
        </p:nvSpPr>
        <p:spPr>
          <a:xfrm>
            <a:off x="1176480" y="692280"/>
            <a:ext cx="6798960" cy="1527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en-US" sz="4400" b="1" strike="noStrike" spc="-1">
                <a:solidFill>
                  <a:srgbClr val="000000"/>
                </a:solidFill>
                <a:latin typeface="Calibri"/>
              </a:rPr>
              <a:t>Auditing Virtualized Environments</a:t>
            </a: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5" name="CustomShape 2"/>
          <p:cNvSpPr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741240" lvl="1" indent="-284040" algn="l" rtl="0">
              <a:lnSpc>
                <a:spcPct val="100000"/>
              </a:lnSpc>
              <a:spcBef>
                <a:spcPts val="697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General Settings and Controls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  <a:p>
            <a:pPr marL="741240" lvl="1" indent="-284040" algn="l" rtl="0">
              <a:lnSpc>
                <a:spcPct val="100000"/>
              </a:lnSpc>
              <a:spcBef>
                <a:spcPts val="697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Account and Resource Provisioning and Deprovisioning</a:t>
            </a:r>
            <a:r>
              <a:rPr lang="en-GB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.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  <a:p>
            <a:pPr marL="741240" lvl="1" indent="-284040" algn="l" rtl="0">
              <a:lnSpc>
                <a:spcPct val="100000"/>
              </a:lnSpc>
              <a:spcBef>
                <a:spcPts val="697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Virtual Environment Management Additional Security Controls</a:t>
            </a:r>
            <a:r>
              <a:rPr lang="en-GB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.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  <a:p>
            <a:pPr algn="l" rtl="0">
              <a:lnSpc>
                <a:spcPct val="100000"/>
              </a:lnSpc>
              <a:spcBef>
                <a:spcPts val="7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6" name="CustomShape 3"/>
          <p:cNvSpPr/>
          <p:nvPr/>
        </p:nvSpPr>
        <p:spPr>
          <a:xfrm>
            <a:off x="6553080" y="6356520"/>
            <a:ext cx="2133720" cy="3650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fld id="{2B062253-E565-48D2-BE26-105EC9A8EA61}" type="slidenum">
              <a:rPr lang="en-US" sz="1200" b="0" strike="noStrike" spc="-1">
                <a:solidFill>
                  <a:srgbClr val="898989"/>
                </a:solidFill>
                <a:latin typeface="Calibri"/>
                <a:ea typeface="Arial"/>
              </a:rPr>
              <a:t>9</a:t>
            </a:fld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p:transition spd="slow">
    <p:fade thruBlk="1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912</TotalTime>
  <Words>362</Words>
  <Application>Microsoft Office PowerPoint</Application>
  <PresentationFormat>On-screen Show (4:3)</PresentationFormat>
  <Paragraphs>87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Times New Roman</vt:lpstr>
      <vt:lpstr>Office Theme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subject/>
  <dc:creator>CTC</dc:creator>
  <dc:description/>
  <cp:lastModifiedBy>Oci Asus</cp:lastModifiedBy>
  <cp:revision>103</cp:revision>
  <dcterms:created xsi:type="dcterms:W3CDTF">2010-04-18T12:06:30Z</dcterms:created>
  <dcterms:modified xsi:type="dcterms:W3CDTF">2025-12-07T13:17:37Z</dcterms:modified>
  <dc:language>en-US</dc:language>
</cp:coreProperties>
</file>