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7" r:id="rId3"/>
    <p:sldId id="331" r:id="rId4"/>
    <p:sldId id="332" r:id="rId5"/>
    <p:sldId id="346" r:id="rId6"/>
    <p:sldId id="341" r:id="rId7"/>
    <p:sldId id="348" r:id="rId8"/>
    <p:sldId id="349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  <p14:sldId id="348"/>
            <p14:sldId id="349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DEFISIT APBN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 err="1">
                <a:solidFill>
                  <a:schemeClr val="tx1"/>
                </a:solidFill>
              </a:rPr>
              <a:t>Pengertian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dan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Ruang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Lingkup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Defisit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</a:rPr>
              <a:t>APBN</a:t>
            </a:r>
          </a:p>
          <a:p>
            <a:endParaRPr lang="en-US" sz="3000" b="1" dirty="0" smtClean="0">
              <a:solidFill>
                <a:schemeClr val="tx1"/>
              </a:solidFill>
              <a:ea typeface="Tomorrow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Defisit</a:t>
            </a:r>
            <a:r>
              <a:rPr lang="en-US" dirty="0">
                <a:solidFill>
                  <a:schemeClr val="tx1"/>
                </a:solidFill>
              </a:rPr>
              <a:t> APBN (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Belanja</a:t>
            </a:r>
            <a:r>
              <a:rPr lang="en-US" dirty="0">
                <a:solidFill>
                  <a:schemeClr val="tx1"/>
                </a:solidFill>
              </a:rPr>
              <a:t> Negara)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ketika</a:t>
            </a:r>
            <a:r>
              <a:rPr lang="en-US" dirty="0">
                <a:solidFill>
                  <a:schemeClr val="tx1"/>
                </a:solidFill>
              </a:rPr>
              <a:t> total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melebihi</a:t>
            </a:r>
            <a:r>
              <a:rPr lang="en-US" dirty="0">
                <a:solidFill>
                  <a:schemeClr val="tx1"/>
                </a:solidFill>
              </a:rPr>
              <a:t> total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Lingkup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Defisit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Primer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Selisih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Defisit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Sekunder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Proyeksi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Membahas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defisit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APBN yang </a:t>
            </a:r>
            <a:r>
              <a:rPr lang="en-US" dirty="0" err="1">
                <a:solidFill>
                  <a:schemeClr val="tx1"/>
                </a:solidFill>
              </a:rPr>
              <a:t>disusun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Sebab-sebab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terjadinya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defisit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Anggaran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negara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Faktor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Eksternal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Krisis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Ekonomi</a:t>
            </a:r>
            <a:r>
              <a:rPr lang="en-US" b="1" dirty="0">
                <a:solidFill>
                  <a:schemeClr val="tx1"/>
                </a:solidFill>
              </a:rPr>
              <a:t> Global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Fluktuasi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dunia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Harga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Komoditas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Penurunan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komoditas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dihasilkan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pendapatan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Faktor</a:t>
            </a:r>
            <a:r>
              <a:rPr lang="en-US" b="1" dirty="0">
                <a:solidFill>
                  <a:schemeClr val="tx1"/>
                </a:solidFill>
              </a:rPr>
              <a:t> Internal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; </a:t>
            </a:r>
            <a:r>
              <a:rPr lang="en-US" dirty="0" err="1">
                <a:solidFill>
                  <a:schemeClr val="tx1"/>
                </a:solidFill>
              </a:rPr>
              <a:t>Kenaikan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Penurunan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Penurunan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penerimaan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kurang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04664"/>
            <a:ext cx="7488832" cy="576064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Jenis-jenis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Pemeriksaaan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Keuangan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</a:rPr>
              <a:t>Negara :</a:t>
            </a:r>
          </a:p>
          <a:p>
            <a:pPr marL="463550" indent="-463550" algn="l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Pemeriksaan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Memastikan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bahwa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laporan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disusun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sesuai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akuntansi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berlaku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Pemeriksaan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Kinerja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Menilai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efisiensi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efektivitas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penggunaan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sumber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daya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Pemeriksaan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Kepatuhan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Memastikan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kepatuhan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peraturan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ketentuan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berlaku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endParaRPr lang="en-US" sz="9600" dirty="0"/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Proses </a:t>
            </a:r>
            <a:r>
              <a:rPr lang="en-US" sz="9600" b="1" dirty="0" err="1" smtClean="0">
                <a:solidFill>
                  <a:schemeClr val="tx1"/>
                </a:solidFill>
              </a:rPr>
              <a:t>Pemeriksaan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1.Perencanaan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Penentuan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ruang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lingkup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metode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pemeriksaan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2. </a:t>
            </a:r>
            <a:r>
              <a:rPr lang="en-US" sz="9600" b="1" dirty="0" err="1">
                <a:solidFill>
                  <a:schemeClr val="tx1"/>
                </a:solidFill>
              </a:rPr>
              <a:t>Pelaksanaan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Pengumpulan</a:t>
            </a:r>
            <a:r>
              <a:rPr lang="en-US" sz="9600" dirty="0">
                <a:solidFill>
                  <a:schemeClr val="tx1"/>
                </a:solidFill>
              </a:rPr>
              <a:t> data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informasi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relevan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3. </a:t>
            </a:r>
            <a:r>
              <a:rPr lang="fi-FI" sz="9600" b="1" dirty="0">
                <a:solidFill>
                  <a:schemeClr val="tx1"/>
                </a:solidFill>
              </a:rPr>
              <a:t>Pelaporan</a:t>
            </a:r>
            <a:r>
              <a:rPr lang="fi-FI" sz="9600" dirty="0">
                <a:solidFill>
                  <a:schemeClr val="tx1"/>
                </a:solidFill>
              </a:rPr>
              <a:t>: Penyusunan laporan hasil </a:t>
            </a:r>
            <a:r>
              <a:rPr lang="fi-FI" sz="9600" dirty="0" smtClean="0">
                <a:solidFill>
                  <a:schemeClr val="tx1"/>
                </a:solidFill>
              </a:rPr>
              <a:t>pemeriksaan</a:t>
            </a: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4. </a:t>
            </a:r>
            <a:r>
              <a:rPr lang="en-US" sz="9600" b="1" dirty="0" err="1" smtClean="0">
                <a:solidFill>
                  <a:schemeClr val="tx1"/>
                </a:solidFill>
              </a:rPr>
              <a:t>Tindak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Lanjut</a:t>
            </a:r>
            <a:r>
              <a:rPr lang="en-US" sz="9600" dirty="0">
                <a:solidFill>
                  <a:schemeClr val="tx1"/>
                </a:solidFill>
              </a:rPr>
              <a:t>: Monitoring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rekomendasi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hasil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pemeriksaan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  <a:endParaRPr lang="fi-FI" sz="9600" dirty="0" smtClean="0">
              <a:solidFill>
                <a:schemeClr val="tx1"/>
              </a:solidFill>
            </a:endParaRPr>
          </a:p>
          <a:p>
            <a:pPr algn="l"/>
            <a:endParaRPr lang="en-US" sz="9600" b="1" dirty="0" smtClean="0"/>
          </a:p>
          <a:p>
            <a:pPr marL="627063" indent="-627063" algn="l">
              <a:buAutoNum type="arabicPeriod"/>
            </a:pPr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b="1" dirty="0"/>
          </a:p>
          <a:p>
            <a:pPr algn="just"/>
            <a:endParaRPr lang="en-US" sz="9600" dirty="0" smtClean="0">
              <a:solidFill>
                <a:srgbClr val="61615C"/>
              </a:solidFill>
              <a:latin typeface="Tomorrow" pitchFamily="34" charset="0"/>
              <a:ea typeface="Tomorrow" pitchFamily="34" charset="-122"/>
              <a:cs typeface="Tomorrow" pitchFamily="34" charset="-120"/>
            </a:endParaRPr>
          </a:p>
          <a:p>
            <a:pPr marL="1371600" indent="-1371600" algn="just">
              <a:buAutoNum type="arabicPeriod"/>
            </a:pPr>
            <a:endParaRPr lang="en-US" sz="7400" dirty="0" smtClean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Dampak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Defisit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terhadap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Ekonomi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Makro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Dampak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Positif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Stimulus </a:t>
            </a:r>
            <a:r>
              <a:rPr lang="en-US" b="1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Defisit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Peningkatan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Permintaan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Agregat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Negatif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dibiayai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mencetak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menyebabkan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Risiko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membebani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generasi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mendatang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nn-NO" b="1" dirty="0">
                <a:solidFill>
                  <a:schemeClr val="tx1"/>
                </a:solidFill>
              </a:rPr>
              <a:t>Penurunan Kepercayaan Investor</a:t>
            </a:r>
            <a:r>
              <a:rPr lang="nn-NO" dirty="0">
                <a:solidFill>
                  <a:schemeClr val="tx1"/>
                </a:solidFill>
              </a:rPr>
              <a:t>: Potensi penurunan investasi asing jika defisit dianggap tidak terkendali.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23413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Defisit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Anggaran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lphaUcPeriod"/>
            </a:pPr>
            <a:r>
              <a:rPr lang="en-US" sz="2400" dirty="0" err="1" smtClean="0">
                <a:solidFill>
                  <a:schemeClr val="tx1"/>
                </a:solidFill>
              </a:rPr>
              <a:t>Sumber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Penerbitan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Obligasi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menerbitkan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obligasi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dana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Pinjaman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Meminjam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internasional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lain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Pendanaan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dari</a:t>
            </a:r>
            <a:r>
              <a:rPr lang="en-US" sz="2400" b="1" dirty="0">
                <a:solidFill>
                  <a:schemeClr val="tx1"/>
                </a:solidFill>
              </a:rPr>
              <a:t> Bank </a:t>
            </a:r>
            <a:r>
              <a:rPr lang="en-US" sz="2400" b="1" dirty="0" err="1">
                <a:solidFill>
                  <a:schemeClr val="tx1"/>
                </a:solidFill>
              </a:rPr>
              <a:t>Sentral</a:t>
            </a:r>
            <a:r>
              <a:rPr lang="en-US" sz="2400" dirty="0">
                <a:solidFill>
                  <a:schemeClr val="tx1"/>
                </a:solidFill>
              </a:rPr>
              <a:t>: Bank </a:t>
            </a:r>
            <a:r>
              <a:rPr lang="en-US" sz="2400" dirty="0" err="1">
                <a:solidFill>
                  <a:schemeClr val="tx1"/>
                </a:solidFill>
              </a:rPr>
              <a:t>sentral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menutupi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defisit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meskipun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hati-hati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inflasi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  <a:p>
            <a:pPr algn="just"/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B. </a:t>
            </a:r>
            <a:r>
              <a:rPr lang="en-US" b="1" dirty="0" err="1" smtClean="0">
                <a:solidFill>
                  <a:schemeClr val="tx1"/>
                </a:solidFill>
              </a:rPr>
              <a:t>Strategi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Pentingnya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defisit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mengganggu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defisit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416824" cy="5018112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Kesimpulan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15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Defisit</a:t>
            </a:r>
            <a:r>
              <a:rPr lang="en-US" sz="2400" dirty="0">
                <a:solidFill>
                  <a:schemeClr val="tx1"/>
                </a:solidFill>
              </a:rPr>
              <a:t> APBN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fiskal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memerlukan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hati-hati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Meskipun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pertumbuhan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dikelola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defisit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dampak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makro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peningkatan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utang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defisit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strategi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keberlanjutan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446657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6229</TotalTime>
  <Words>444</Words>
  <Application>Microsoft Office PowerPoint</Application>
  <PresentationFormat>On-screen Show (4:3)</PresentationFormat>
  <Paragraphs>83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Martel Sans</vt:lpstr>
      <vt:lpstr>Times New Roman</vt:lpstr>
      <vt:lpstr>Tomorrow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593</cp:revision>
  <cp:lastPrinted>2017-08-29T02:54:51Z</cp:lastPrinted>
  <dcterms:created xsi:type="dcterms:W3CDTF">2010-04-18T12:06:30Z</dcterms:created>
  <dcterms:modified xsi:type="dcterms:W3CDTF">2024-11-04T08:48:46Z</dcterms:modified>
</cp:coreProperties>
</file>