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7" r:id="rId3"/>
    <p:sldId id="350" r:id="rId4"/>
    <p:sldId id="331" r:id="rId5"/>
    <p:sldId id="346" r:id="rId6"/>
    <p:sldId id="341" r:id="rId7"/>
    <p:sldId id="348" r:id="rId8"/>
    <p:sldId id="35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0"/>
            <p14:sldId id="331"/>
            <p14:sldId id="346"/>
            <p14:sldId id="341"/>
            <p14:sldId id="348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INFLASI APBN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5040560"/>
          </a:xfrm>
        </p:spPr>
        <p:txBody>
          <a:bodyPr>
            <a:normAutofit fontScale="85000" lnSpcReduction="20000"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Pengertian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Inflasi</a:t>
            </a:r>
            <a:endParaRPr lang="en-US" sz="3600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di mana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terus-menerus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unit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Pengukuran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Indeks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Harga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(IHK)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Ciri-ciri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inflasi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Kenaikan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panjang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272808" cy="5400600"/>
          </a:xfrm>
        </p:spPr>
        <p:txBody>
          <a:bodyPr>
            <a:normAutofit fontScale="70000" lnSpcReduction="20000"/>
          </a:bodyPr>
          <a:lstStyle/>
          <a:p>
            <a:r>
              <a:rPr lang="en-US" sz="4000" b="1" dirty="0" err="1">
                <a:solidFill>
                  <a:schemeClr val="tx1"/>
                </a:solidFill>
              </a:rPr>
              <a:t>Penyebab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Terjadinya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Inflasi</a:t>
            </a:r>
            <a:endParaRPr lang="en-US" sz="4000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900" b="1" dirty="0" err="1">
                <a:solidFill>
                  <a:schemeClr val="tx1"/>
                </a:solidFill>
              </a:rPr>
              <a:t>Inflasi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Permintaan</a:t>
            </a:r>
            <a:r>
              <a:rPr lang="en-US" sz="2900" b="1" dirty="0">
                <a:solidFill>
                  <a:schemeClr val="tx1"/>
                </a:solidFill>
              </a:rPr>
              <a:t> (Demand-pull Inflation)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Terjadi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karena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peningkatan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permintaan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barang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jasa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melebihi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kapasitas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produksi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fi-FI" sz="2900" dirty="0">
                <a:solidFill>
                  <a:schemeClr val="tx1"/>
                </a:solidFill>
              </a:rPr>
              <a:t>Faktor: Kenaikan konsumsi, investasi, atau pengeluaran pemerintah.</a:t>
            </a:r>
          </a:p>
          <a:p>
            <a:pPr algn="l"/>
            <a:r>
              <a:rPr lang="fi-FI" sz="2900" dirty="0">
                <a:solidFill>
                  <a:schemeClr val="tx1"/>
                </a:solidFill>
              </a:rPr>
              <a:t>2.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Inflasi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Biaya</a:t>
            </a:r>
            <a:r>
              <a:rPr lang="en-US" sz="2900" b="1" dirty="0">
                <a:solidFill>
                  <a:schemeClr val="tx1"/>
                </a:solidFill>
              </a:rPr>
              <a:t> (Cost-push Inflation)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Disebabkan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oleh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peningkatan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biaya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bahan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baku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upah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lebih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tinggi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Faktor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Kenaikan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harga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energi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upah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pekerja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bahan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baku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900" dirty="0">
                <a:solidFill>
                  <a:schemeClr val="tx1"/>
                </a:solidFill>
              </a:rPr>
              <a:t>3. </a:t>
            </a:r>
            <a:r>
              <a:rPr lang="en-US" sz="2900" b="1" dirty="0" err="1">
                <a:solidFill>
                  <a:schemeClr val="tx1"/>
                </a:solidFill>
              </a:rPr>
              <a:t>Ekspektasi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Inflasi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Harapan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masyarakat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kenaikan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harga</a:t>
            </a:r>
            <a:r>
              <a:rPr lang="en-US" sz="2900" dirty="0">
                <a:solidFill>
                  <a:schemeClr val="tx1"/>
                </a:solidFill>
              </a:rPr>
              <a:t> di masa </a:t>
            </a:r>
            <a:r>
              <a:rPr lang="en-US" sz="2900" dirty="0" err="1">
                <a:solidFill>
                  <a:schemeClr val="tx1"/>
                </a:solidFill>
              </a:rPr>
              <a:t>depan</a:t>
            </a:r>
            <a:r>
              <a:rPr lang="en-US" sz="2900" dirty="0">
                <a:solidFill>
                  <a:schemeClr val="tx1"/>
                </a:solidFill>
              </a:rPr>
              <a:t>, yang </a:t>
            </a:r>
            <a:r>
              <a:rPr lang="en-US" sz="2900" dirty="0" err="1">
                <a:solidFill>
                  <a:schemeClr val="tx1"/>
                </a:solidFill>
              </a:rPr>
              <a:t>memicu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perilaku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meningkatkan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permintaan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menaikkan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harga</a:t>
            </a:r>
            <a:endParaRPr lang="en-US" sz="2900" dirty="0">
              <a:solidFill>
                <a:schemeClr val="tx1"/>
              </a:solidFill>
            </a:endParaRPr>
          </a:p>
          <a:p>
            <a:pPr algn="l"/>
            <a:r>
              <a:rPr lang="en-US" sz="2900" dirty="0">
                <a:solidFill>
                  <a:schemeClr val="tx1"/>
                </a:solidFill>
              </a:rPr>
              <a:t>4. </a:t>
            </a:r>
            <a:r>
              <a:rPr lang="en-US" sz="2900" b="1" dirty="0" err="1">
                <a:solidFill>
                  <a:schemeClr val="tx1"/>
                </a:solidFill>
              </a:rPr>
              <a:t>Inflasi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Impor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Kenaikan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harga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barang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impor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akibat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fluktuasi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nilai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tukar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harga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barang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internasional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meningkat</a:t>
            </a:r>
            <a:r>
              <a:rPr lang="en-US" sz="2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b="1" dirty="0" err="1">
                <a:solidFill>
                  <a:schemeClr val="tx1"/>
                </a:solidFill>
              </a:rPr>
              <a:t>Dampak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Inflasi</a:t>
            </a:r>
            <a:endParaRPr lang="en-US" sz="3000" b="1" dirty="0">
              <a:solidFill>
                <a:schemeClr val="tx1"/>
              </a:solidFill>
            </a:endParaRPr>
          </a:p>
          <a:p>
            <a:pPr algn="just"/>
            <a:endParaRPr lang="en-US" sz="30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b="1" dirty="0" err="1">
                <a:solidFill>
                  <a:schemeClr val="tx1"/>
                </a:solidFill>
              </a:rPr>
              <a:t>Dampak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Negatif</a:t>
            </a:r>
            <a:endParaRPr lang="en-US" sz="22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Penurunan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Daya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Beli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Harga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barang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jasa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meningkat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sehingga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nilai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uang</a:t>
            </a:r>
            <a:r>
              <a:rPr lang="en-US" sz="2200" dirty="0">
                <a:solidFill>
                  <a:schemeClr val="tx1"/>
                </a:solidFill>
              </a:rPr>
              <a:t> yang </a:t>
            </a:r>
            <a:r>
              <a:rPr lang="en-US" sz="2200" dirty="0" err="1">
                <a:solidFill>
                  <a:schemeClr val="tx1"/>
                </a:solidFill>
              </a:rPr>
              <a:t>dimiliki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rendah</a:t>
            </a:r>
            <a:endParaRPr lang="en-US" sz="22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b="1" dirty="0" err="1">
                <a:solidFill>
                  <a:schemeClr val="tx1"/>
                </a:solidFill>
              </a:rPr>
              <a:t>Ketidakpastian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Ekonomi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Memengaruhi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keputusan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investasi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konsumsi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menyebabkan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ketidakstabilan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ekonomi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0850" indent="-450850" algn="l">
              <a:buFont typeface="Wingdings" panose="05000000000000000000" pitchFamily="2" charset="2"/>
              <a:buChar char="Ø"/>
            </a:pPr>
            <a:r>
              <a:rPr lang="en-ID" sz="2200" b="1" dirty="0" err="1">
                <a:solidFill>
                  <a:schemeClr val="tx1"/>
                </a:solidFill>
              </a:rPr>
              <a:t>Distribusi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pendapatan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tidak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merata</a:t>
            </a:r>
            <a:endParaRPr lang="en-ID" sz="2200" dirty="0">
              <a:solidFill>
                <a:schemeClr val="tx1"/>
              </a:solidFill>
            </a:endParaRPr>
          </a:p>
          <a:p>
            <a:pPr marL="531813" indent="-80963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</a:rPr>
              <a:t>Penerima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pendapatan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tetap</a:t>
            </a:r>
            <a:r>
              <a:rPr lang="en-ID" sz="2200" dirty="0">
                <a:solidFill>
                  <a:schemeClr val="tx1"/>
                </a:solidFill>
              </a:rPr>
              <a:t> (</a:t>
            </a:r>
            <a:r>
              <a:rPr lang="en-ID" sz="2200" dirty="0" err="1">
                <a:solidFill>
                  <a:schemeClr val="tx1"/>
                </a:solidFill>
              </a:rPr>
              <a:t>pegawai</a:t>
            </a:r>
            <a:r>
              <a:rPr lang="en-ID" sz="2200" dirty="0">
                <a:solidFill>
                  <a:schemeClr val="tx1"/>
                </a:solidFill>
              </a:rPr>
              <a:t>, </a:t>
            </a:r>
            <a:r>
              <a:rPr lang="en-ID" sz="2200" dirty="0" err="1">
                <a:solidFill>
                  <a:schemeClr val="tx1"/>
                </a:solidFill>
              </a:rPr>
              <a:t>pensiunan</a:t>
            </a:r>
            <a:r>
              <a:rPr lang="en-ID" sz="2200" dirty="0">
                <a:solidFill>
                  <a:schemeClr val="tx1"/>
                </a:solidFill>
              </a:rPr>
              <a:t>)  paling </a:t>
            </a:r>
            <a:r>
              <a:rPr lang="en-ID" sz="2200" dirty="0" err="1">
                <a:solidFill>
                  <a:schemeClr val="tx1"/>
                </a:solidFill>
              </a:rPr>
              <a:t>dirugikan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4508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</a:rPr>
              <a:t>Pengusaha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pemilik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aset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sering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diuntungkan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450850" indent="-450850" algn="l">
              <a:buFont typeface="Wingdings" panose="05000000000000000000" pitchFamily="2" charset="2"/>
              <a:buChar char="Ø"/>
            </a:pPr>
            <a:r>
              <a:rPr lang="en-ID" sz="2200" b="1" dirty="0" err="1">
                <a:solidFill>
                  <a:schemeClr val="tx1"/>
                </a:solidFill>
              </a:rPr>
              <a:t>Mendorong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suku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bunga</a:t>
            </a:r>
            <a:r>
              <a:rPr lang="en-ID" sz="2200" b="1" dirty="0">
                <a:solidFill>
                  <a:schemeClr val="tx1"/>
                </a:solidFill>
              </a:rPr>
              <a:t> naik</a:t>
            </a:r>
            <a:br>
              <a:rPr lang="en-ID" sz="2200" dirty="0">
                <a:solidFill>
                  <a:schemeClr val="tx1"/>
                </a:solidFill>
              </a:rPr>
            </a:br>
            <a:r>
              <a:rPr lang="en-ID" sz="2200" dirty="0">
                <a:solidFill>
                  <a:schemeClr val="tx1"/>
                </a:solidFill>
              </a:rPr>
              <a:t>Bank </a:t>
            </a:r>
            <a:r>
              <a:rPr lang="en-ID" sz="2200" dirty="0" err="1">
                <a:solidFill>
                  <a:schemeClr val="tx1"/>
                </a:solidFill>
              </a:rPr>
              <a:t>sentral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meningkatkan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bunga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untuk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menekan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inflasi</a:t>
            </a:r>
            <a:r>
              <a:rPr lang="en-ID" sz="2200" dirty="0">
                <a:solidFill>
                  <a:schemeClr val="tx1"/>
                </a:solidFill>
              </a:rPr>
              <a:t> → </a:t>
            </a:r>
            <a:r>
              <a:rPr lang="en-ID" sz="2200" dirty="0" err="1">
                <a:solidFill>
                  <a:schemeClr val="tx1"/>
                </a:solidFill>
              </a:rPr>
              <a:t>biaya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pinjaman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meningkat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450850" indent="-450850" algn="l">
              <a:buFont typeface="Wingdings" panose="05000000000000000000" pitchFamily="2" charset="2"/>
              <a:buChar char="Ø"/>
            </a:pPr>
            <a:r>
              <a:rPr lang="en-ID" sz="2200" b="1" dirty="0" err="1">
                <a:solidFill>
                  <a:schemeClr val="tx1"/>
                </a:solidFill>
              </a:rPr>
              <a:t>Melemahkan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nilai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tukar</a:t>
            </a:r>
            <a:br>
              <a:rPr lang="en-ID" sz="2200" dirty="0">
                <a:solidFill>
                  <a:schemeClr val="tx1"/>
                </a:solidFill>
              </a:rPr>
            </a:br>
            <a:r>
              <a:rPr lang="en-ID" sz="2200" dirty="0" err="1">
                <a:solidFill>
                  <a:schemeClr val="tx1"/>
                </a:solidFill>
              </a:rPr>
              <a:t>Inflasi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tinggi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membuat</a:t>
            </a:r>
            <a:r>
              <a:rPr lang="en-ID" sz="2200" dirty="0">
                <a:solidFill>
                  <a:schemeClr val="tx1"/>
                </a:solidFill>
              </a:rPr>
              <a:t> investor </a:t>
            </a:r>
            <a:r>
              <a:rPr lang="en-ID" sz="2200" dirty="0" err="1">
                <a:solidFill>
                  <a:schemeClr val="tx1"/>
                </a:solidFill>
              </a:rPr>
              <a:t>asing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menarik</a:t>
            </a:r>
            <a:r>
              <a:rPr lang="en-ID" sz="2200" dirty="0">
                <a:solidFill>
                  <a:schemeClr val="tx1"/>
                </a:solidFill>
              </a:rPr>
              <a:t> modal → rupiah </a:t>
            </a:r>
            <a:r>
              <a:rPr lang="en-ID" sz="2200" dirty="0" err="1">
                <a:solidFill>
                  <a:schemeClr val="tx1"/>
                </a:solidFill>
              </a:rPr>
              <a:t>melemah</a:t>
            </a:r>
            <a:r>
              <a:rPr lang="en-ID" sz="1600" dirty="0"/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b="1" dirty="0"/>
              <a:t>. </a:t>
            </a:r>
            <a:r>
              <a:rPr lang="en-US" b="1" dirty="0" err="1">
                <a:solidFill>
                  <a:schemeClr val="tx1"/>
                </a:solidFill>
              </a:rPr>
              <a:t>Dampak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Positif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b="1" dirty="0">
                <a:solidFill>
                  <a:schemeClr val="tx1"/>
                </a:solidFill>
              </a:rPr>
              <a:t>Mendorong pertumbuhan ekonomi secara moderat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Inflasi ringan menunjukkan ekonomi bergerak.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Mengurangi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beban</a:t>
            </a:r>
            <a:r>
              <a:rPr lang="en-ID" b="1" dirty="0">
                <a:solidFill>
                  <a:schemeClr val="tx1"/>
                </a:solidFill>
              </a:rPr>
              <a:t> utang </a:t>
            </a:r>
            <a:r>
              <a:rPr lang="en-ID" b="1" dirty="0" err="1">
                <a:solidFill>
                  <a:schemeClr val="tx1"/>
                </a:solidFill>
              </a:rPr>
              <a:t>pemerintah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>
                <a:solidFill>
                  <a:schemeClr val="tx1"/>
                </a:solidFill>
              </a:rPr>
              <a:t>Nilai </a:t>
            </a:r>
            <a:r>
              <a:rPr lang="en-ID" dirty="0" err="1">
                <a:solidFill>
                  <a:schemeClr val="tx1"/>
                </a:solidFill>
              </a:rPr>
              <a:t>riil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menurun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000" b="1" dirty="0" err="1">
                <a:solidFill>
                  <a:schemeClr val="tx1"/>
                </a:solidFill>
              </a:rPr>
              <a:t>Upaya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Mengatasi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Inflasi</a:t>
            </a:r>
            <a:endParaRPr lang="en-US" sz="3000" b="1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Moneter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Pengaturan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Suku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Bunga</a:t>
            </a:r>
            <a:r>
              <a:rPr lang="en-US" sz="2400" dirty="0">
                <a:solidFill>
                  <a:schemeClr val="tx1"/>
                </a:solidFill>
              </a:rPr>
              <a:t>: Bank </a:t>
            </a:r>
            <a:r>
              <a:rPr lang="en-US" sz="2400" dirty="0" err="1">
                <a:solidFill>
                  <a:schemeClr val="tx1"/>
                </a:solidFill>
              </a:rPr>
              <a:t>sentral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menaikkan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bunga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mengurangi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Operasi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Pasar</a:t>
            </a:r>
            <a:r>
              <a:rPr lang="en-US" sz="2400" b="1" dirty="0">
                <a:solidFill>
                  <a:schemeClr val="tx1"/>
                </a:solidFill>
              </a:rPr>
              <a:t> Terbuka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Penjualan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pembelian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jumlah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beredar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Fiskal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Pengurangan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Defisit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Mengurangi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belanja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permintaan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Peningkatan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Mengurangi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permintaan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Intervensi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Pengawasan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mengendalikan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barang-barang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agar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terkendali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Subsidi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subsidi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kebutuhan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pokok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stabil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  <a:p>
            <a:pPr algn="just"/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Pengendalian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Inflasi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Pengendalian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panjang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kestabilan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Pengaturan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bijaksana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terkendali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membebani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Diversifikasi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ketergantungan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memperbaiki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</a:t>
            </a:r>
            <a:r>
              <a:rPr lang="en-US" dirty="0"/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08720"/>
            <a:ext cx="7128792" cy="473008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Kesimpulan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fenomena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hati-hati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dampaknya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moneter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fiskal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instrumen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mengendalikan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v-SE" dirty="0">
                <a:solidFill>
                  <a:schemeClr val="tx1"/>
                </a:solidFill>
              </a:rPr>
              <a:t>Pengendalian inflasi berperan penting dalam menjaga kestabilan ekonomi dan meningkatkan kesejahteraan masyarakat.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6432</TotalTime>
  <Words>491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601</cp:revision>
  <cp:lastPrinted>2017-08-29T02:54:51Z</cp:lastPrinted>
  <dcterms:created xsi:type="dcterms:W3CDTF">2010-04-18T12:06:30Z</dcterms:created>
  <dcterms:modified xsi:type="dcterms:W3CDTF">2025-12-01T08:17:25Z</dcterms:modified>
</cp:coreProperties>
</file>