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4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03584"/>
      </p:ext>
    </p:extLst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58573"/>
      </p:ext>
    </p:extLst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4584"/>
      </p:ext>
    </p:extLst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9967"/>
      </p:ext>
    </p:extLst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37038"/>
      </p:ext>
    </p:extLst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17242"/>
      </p:ext>
    </p:extLst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09017"/>
      </p:ext>
    </p:extLst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62669"/>
      </p:ext>
    </p:extLst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72955"/>
      </p:ext>
    </p:extLst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13238"/>
      </p:ext>
    </p:extLst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00871"/>
      </p:ext>
    </p:extLst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4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3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</p:sld>
</file>

<file path=ppt/theme/theme1.xml><?xml version="1.0" encoding="utf-8"?>
<a:theme xmlns:a="http://schemas.openxmlformats.org/drawingml/2006/main" name="1. PKN SEBGAI MP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0</Words>
  <Application>Microsoft Office PowerPoint</Application>
  <PresentationFormat>On-screen Show (4:3)</PresentationFormat>
  <Paragraphs>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1. PKN SEBGAI MPK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USER</cp:lastModifiedBy>
  <cp:revision>2</cp:revision>
  <dcterms:created xsi:type="dcterms:W3CDTF">2013-01-27T09:14:16Z</dcterms:created>
  <dcterms:modified xsi:type="dcterms:W3CDTF">2025-12-08T05:51:02Z</dcterms:modified>
  <cp:category/>
</cp:coreProperties>
</file>