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43500"/>
          </a:xfrm>
          <a:prstGeom prst="rect">
            <a:avLst/>
          </a:prstGeom>
        </p:spPr>
      </p:pic>
      <p:sp>
        <p:nvSpPr>
          <p:cNvPr id="2" name="Holder 2"/>
          <p:cNvSpPr>
            <a:spLocks noGrp="1"/>
          </p:cNvSpPr>
          <p:nvPr>
            <p:ph type="title"/>
          </p:nvPr>
        </p:nvSpPr>
        <p:spPr/>
        <p:txBody>
          <a:bodyPr lIns="0" tIns="0" rIns="0" bIns="0"/>
          <a:lstStyle>
            <a:lvl1pPr>
              <a:defRPr sz="10000" b="0" i="0">
                <a:solidFill>
                  <a:srgbClr val="C8B08E"/>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600" b="0" i="0">
                <a:solidFill>
                  <a:schemeClr val="bg1"/>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43500"/>
          </a:xfrm>
          <a:prstGeom prst="rect">
            <a:avLst/>
          </a:prstGeom>
        </p:spPr>
      </p:pic>
      <p:sp>
        <p:nvSpPr>
          <p:cNvPr id="2" name="Holder 2"/>
          <p:cNvSpPr>
            <a:spLocks noGrp="1"/>
          </p:cNvSpPr>
          <p:nvPr>
            <p:ph type="title"/>
          </p:nvPr>
        </p:nvSpPr>
        <p:spPr/>
        <p:txBody>
          <a:bodyPr lIns="0" tIns="0" rIns="0" bIns="0"/>
          <a:lstStyle>
            <a:lvl1pPr>
              <a:defRPr sz="10000" b="0" i="0">
                <a:solidFill>
                  <a:srgbClr val="C8B08E"/>
                </a:solidFill>
                <a:latin typeface="Georgia"/>
                <a:cs typeface="Georgi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38470" y="956690"/>
            <a:ext cx="2806065" cy="3441065"/>
          </a:xfrm>
          <a:prstGeom prst="rect">
            <a:avLst/>
          </a:prstGeom>
        </p:spPr>
        <p:txBody>
          <a:bodyPr wrap="square" lIns="0" tIns="0" rIns="0" bIns="0">
            <a:spAutoFit/>
          </a:bodyPr>
          <a:lstStyle>
            <a:lvl1pPr>
              <a:defRPr sz="1400" b="0" i="0">
                <a:solidFill>
                  <a:schemeClr val="bg1"/>
                </a:solidFill>
                <a:latin typeface="Microsoft Sans Serif"/>
                <a:cs typeface="Microsoft Sans Serif"/>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43500"/>
          </a:xfrm>
          <a:prstGeom prst="rect">
            <a:avLst/>
          </a:prstGeom>
        </p:spPr>
      </p:pic>
      <p:sp>
        <p:nvSpPr>
          <p:cNvPr id="2" name="Holder 2"/>
          <p:cNvSpPr>
            <a:spLocks noGrp="1"/>
          </p:cNvSpPr>
          <p:nvPr>
            <p:ph type="title"/>
          </p:nvPr>
        </p:nvSpPr>
        <p:spPr/>
        <p:txBody>
          <a:bodyPr lIns="0" tIns="0" rIns="0" bIns="0"/>
          <a:lstStyle>
            <a:lvl1pPr>
              <a:defRPr sz="10000" b="0" i="0">
                <a:solidFill>
                  <a:srgbClr val="C8B08E"/>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435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02328" y="1210563"/>
            <a:ext cx="1339850" cy="1550670"/>
          </a:xfrm>
          <a:prstGeom prst="rect">
            <a:avLst/>
          </a:prstGeom>
        </p:spPr>
        <p:txBody>
          <a:bodyPr wrap="square" lIns="0" tIns="0" rIns="0" bIns="0">
            <a:spAutoFit/>
          </a:bodyPr>
          <a:lstStyle>
            <a:lvl1pPr>
              <a:defRPr sz="10000" b="0" i="0">
                <a:solidFill>
                  <a:srgbClr val="C8B08E"/>
                </a:solidFill>
                <a:latin typeface="Georgia"/>
                <a:cs typeface="Georgia"/>
              </a:defRPr>
            </a:lvl1pPr>
          </a:lstStyle>
          <a:p>
            <a:endParaRPr/>
          </a:p>
        </p:txBody>
      </p:sp>
      <p:sp>
        <p:nvSpPr>
          <p:cNvPr id="3" name="Holder 3"/>
          <p:cNvSpPr>
            <a:spLocks noGrp="1"/>
          </p:cNvSpPr>
          <p:nvPr>
            <p:ph type="body" idx="1"/>
          </p:nvPr>
        </p:nvSpPr>
        <p:spPr>
          <a:xfrm>
            <a:off x="779779" y="1343342"/>
            <a:ext cx="7584440" cy="1245870"/>
          </a:xfrm>
          <a:prstGeom prst="rect">
            <a:avLst/>
          </a:prstGeom>
        </p:spPr>
        <p:txBody>
          <a:bodyPr wrap="square" lIns="0" tIns="0" rIns="0" bIns="0">
            <a:spAutoFit/>
          </a:bodyPr>
          <a:lstStyle>
            <a:lvl1pPr>
              <a:defRPr sz="1600" b="0" i="0">
                <a:solidFill>
                  <a:schemeClr val="bg1"/>
                </a:solidFill>
                <a:latin typeface="Microsoft Sans Serif"/>
                <a:cs typeface="Microsoft Sans Serif"/>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8BA5-F380-51C0-A1CA-3425A5C97C47}"/>
              </a:ext>
            </a:extLst>
          </p:cNvPr>
          <p:cNvSpPr>
            <a:spLocks noGrp="1"/>
          </p:cNvSpPr>
          <p:nvPr>
            <p:ph type="title"/>
          </p:nvPr>
        </p:nvSpPr>
        <p:spPr>
          <a:xfrm>
            <a:off x="2019300" y="1200150"/>
            <a:ext cx="5105400" cy="1908215"/>
          </a:xfrm>
        </p:spPr>
        <p:txBody>
          <a:bodyPr/>
          <a:lstStyle/>
          <a:p>
            <a:pPr algn="ctr"/>
            <a:r>
              <a:rPr lang="en-US" sz="4800" dirty="0"/>
              <a:t>NIRMANA MONOKROM </a:t>
            </a:r>
            <a:r>
              <a:rPr lang="en-US" sz="2800" dirty="0"/>
              <a:t>GRADASI WARNA PRIMER</a:t>
            </a:r>
            <a:endParaRPr lang="en-ID" sz="4800" dirty="0"/>
          </a:p>
        </p:txBody>
      </p:sp>
    </p:spTree>
    <p:extLst>
      <p:ext uri="{BB962C8B-B14F-4D97-AF65-F5344CB8AC3E}">
        <p14:creationId xmlns:p14="http://schemas.microsoft.com/office/powerpoint/2010/main" val="266131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spc="-55" dirty="0"/>
              <a:t>Untuk</a:t>
            </a:r>
            <a:r>
              <a:rPr spc="-70" dirty="0"/>
              <a:t> </a:t>
            </a:r>
            <a:r>
              <a:rPr spc="-25" dirty="0"/>
              <a:t>menciptakan</a:t>
            </a:r>
            <a:r>
              <a:rPr spc="-60" dirty="0"/>
              <a:t> </a:t>
            </a:r>
            <a:r>
              <a:rPr spc="5" dirty="0"/>
              <a:t>gradasi</a:t>
            </a:r>
            <a:r>
              <a:rPr spc="-80" dirty="0"/>
              <a:t> </a:t>
            </a:r>
            <a:r>
              <a:rPr spc="-20" dirty="0"/>
              <a:t>warna,</a:t>
            </a:r>
            <a:r>
              <a:rPr spc="-75" dirty="0"/>
              <a:t> </a:t>
            </a:r>
            <a:r>
              <a:rPr spc="5" dirty="0"/>
              <a:t>dapat</a:t>
            </a:r>
            <a:r>
              <a:rPr spc="-70" dirty="0"/>
              <a:t> </a:t>
            </a:r>
            <a:r>
              <a:rPr spc="-15" dirty="0"/>
              <a:t>digunakan</a:t>
            </a:r>
            <a:r>
              <a:rPr spc="-40" dirty="0"/>
              <a:t> </a:t>
            </a:r>
            <a:r>
              <a:rPr dirty="0"/>
              <a:t>warna</a:t>
            </a:r>
            <a:r>
              <a:rPr spc="-45" dirty="0"/>
              <a:t> </a:t>
            </a:r>
            <a:r>
              <a:rPr b="1" spc="-80" dirty="0">
                <a:latin typeface="Arial"/>
                <a:cs typeface="Arial"/>
              </a:rPr>
              <a:t>hitam</a:t>
            </a:r>
            <a:r>
              <a:rPr b="1" spc="-135" dirty="0">
                <a:latin typeface="Arial"/>
                <a:cs typeface="Arial"/>
              </a:rPr>
              <a:t> </a:t>
            </a:r>
            <a:r>
              <a:rPr spc="-5" dirty="0"/>
              <a:t>sebagai</a:t>
            </a:r>
            <a:r>
              <a:rPr spc="-70" dirty="0"/>
              <a:t> </a:t>
            </a:r>
            <a:r>
              <a:rPr spc="-20" dirty="0"/>
              <a:t>campuran</a:t>
            </a:r>
          </a:p>
          <a:p>
            <a:pPr marL="12700" marR="5080">
              <a:lnSpc>
                <a:spcPct val="100000"/>
              </a:lnSpc>
              <a:spcBef>
                <a:spcPts val="5"/>
              </a:spcBef>
            </a:pPr>
            <a:r>
              <a:rPr spc="20" dirty="0"/>
              <a:t>dari </a:t>
            </a:r>
            <a:r>
              <a:rPr spc="-5" dirty="0"/>
              <a:t>warna </a:t>
            </a:r>
            <a:r>
              <a:rPr spc="-25" dirty="0"/>
              <a:t>utama </a:t>
            </a:r>
            <a:r>
              <a:rPr spc="-55" dirty="0"/>
              <a:t>(yang </a:t>
            </a:r>
            <a:r>
              <a:rPr spc="10" dirty="0"/>
              <a:t>ingin </a:t>
            </a:r>
            <a:r>
              <a:rPr spc="-15" dirty="0"/>
              <a:t>digradasikan) </a:t>
            </a:r>
            <a:r>
              <a:rPr spc="-40" dirty="0"/>
              <a:t>untuk </a:t>
            </a:r>
            <a:r>
              <a:rPr spc="-30" dirty="0"/>
              <a:t>menciptakan </a:t>
            </a:r>
            <a:r>
              <a:rPr spc="-10" dirty="0"/>
              <a:t>perbedaan </a:t>
            </a:r>
            <a:r>
              <a:rPr spc="-25" dirty="0"/>
              <a:t>warna. </a:t>
            </a:r>
            <a:r>
              <a:rPr spc="-20" dirty="0"/>
              <a:t> </a:t>
            </a:r>
            <a:r>
              <a:rPr spc="-40" dirty="0"/>
              <a:t>Penggunaan </a:t>
            </a:r>
            <a:r>
              <a:rPr spc="-5" dirty="0"/>
              <a:t>warna </a:t>
            </a:r>
            <a:r>
              <a:rPr spc="-20" dirty="0"/>
              <a:t>hitam </a:t>
            </a:r>
            <a:r>
              <a:rPr spc="25" dirty="0"/>
              <a:t>ini </a:t>
            </a:r>
            <a:r>
              <a:rPr spc="-25" dirty="0"/>
              <a:t>harus </a:t>
            </a:r>
            <a:r>
              <a:rPr spc="-15" dirty="0"/>
              <a:t>sangat </a:t>
            </a:r>
            <a:r>
              <a:rPr spc="10" dirty="0"/>
              <a:t>hati-hati </a:t>
            </a:r>
            <a:r>
              <a:rPr spc="-25" dirty="0"/>
              <a:t>dalam </a:t>
            </a:r>
            <a:r>
              <a:rPr spc="-45" dirty="0"/>
              <a:t>menentukan </a:t>
            </a:r>
            <a:r>
              <a:rPr spc="-35" dirty="0"/>
              <a:t>jumlah/volume </a:t>
            </a:r>
            <a:r>
              <a:rPr spc="-409" dirty="0"/>
              <a:t> </a:t>
            </a:r>
            <a:r>
              <a:rPr spc="-35" dirty="0"/>
              <a:t>campurannya,</a:t>
            </a:r>
            <a:r>
              <a:rPr spc="-70" dirty="0"/>
              <a:t> </a:t>
            </a:r>
            <a:r>
              <a:rPr spc="-30" dirty="0"/>
              <a:t>karena</a:t>
            </a:r>
            <a:r>
              <a:rPr spc="-60" dirty="0"/>
              <a:t> </a:t>
            </a:r>
            <a:r>
              <a:rPr spc="-5" dirty="0"/>
              <a:t>sifat</a:t>
            </a:r>
            <a:r>
              <a:rPr spc="-60" dirty="0"/>
              <a:t> </a:t>
            </a:r>
            <a:r>
              <a:rPr dirty="0"/>
              <a:t>warna</a:t>
            </a:r>
            <a:r>
              <a:rPr spc="-65" dirty="0"/>
              <a:t> </a:t>
            </a:r>
            <a:r>
              <a:rPr spc="-15" dirty="0"/>
              <a:t>hitam</a:t>
            </a:r>
            <a:r>
              <a:rPr spc="-55" dirty="0"/>
              <a:t> </a:t>
            </a:r>
            <a:r>
              <a:rPr spc="-25" dirty="0"/>
              <a:t>yang</a:t>
            </a:r>
            <a:r>
              <a:rPr spc="-75" dirty="0"/>
              <a:t> </a:t>
            </a:r>
            <a:r>
              <a:rPr spc="-25" dirty="0"/>
              <a:t>cenderung</a:t>
            </a:r>
            <a:r>
              <a:rPr spc="-40" dirty="0"/>
              <a:t> </a:t>
            </a:r>
            <a:r>
              <a:rPr spc="-30" dirty="0"/>
              <a:t>pekat</a:t>
            </a:r>
            <a:r>
              <a:rPr spc="-65" dirty="0"/>
              <a:t> </a:t>
            </a:r>
            <a:r>
              <a:rPr spc="5" dirty="0"/>
              <a:t>dapat</a:t>
            </a:r>
            <a:r>
              <a:rPr spc="-55" dirty="0"/>
              <a:t> </a:t>
            </a:r>
            <a:r>
              <a:rPr spc="-40" dirty="0"/>
              <a:t>membuat</a:t>
            </a:r>
            <a:r>
              <a:rPr spc="-80" dirty="0"/>
              <a:t> </a:t>
            </a:r>
            <a:r>
              <a:rPr spc="5" dirty="0"/>
              <a:t>gradasi </a:t>
            </a:r>
            <a:r>
              <a:rPr spc="-409" dirty="0"/>
              <a:t> </a:t>
            </a:r>
            <a:r>
              <a:rPr spc="-5" dirty="0"/>
              <a:t>warna</a:t>
            </a:r>
            <a:r>
              <a:rPr spc="-70" dirty="0"/>
              <a:t> </a:t>
            </a:r>
            <a:r>
              <a:rPr spc="-25" dirty="0"/>
              <a:t>menjadi</a:t>
            </a:r>
            <a:r>
              <a:rPr spc="-60" dirty="0"/>
              <a:t> </a:t>
            </a:r>
            <a:r>
              <a:rPr spc="-50" dirty="0"/>
              <a:t>rusak.</a:t>
            </a:r>
          </a:p>
        </p:txBody>
      </p:sp>
      <p:sp>
        <p:nvSpPr>
          <p:cNvPr id="3" name="object 3"/>
          <p:cNvSpPr/>
          <p:nvPr/>
        </p:nvSpPr>
        <p:spPr>
          <a:xfrm>
            <a:off x="6202679" y="3594100"/>
            <a:ext cx="767080" cy="764540"/>
          </a:xfrm>
          <a:custGeom>
            <a:avLst/>
            <a:gdLst/>
            <a:ahLst/>
            <a:cxnLst/>
            <a:rect l="l" t="t" r="r" b="b"/>
            <a:pathLst>
              <a:path w="767079" h="764539">
                <a:moveTo>
                  <a:pt x="767079" y="0"/>
                </a:moveTo>
                <a:lnTo>
                  <a:pt x="0" y="0"/>
                </a:lnTo>
                <a:lnTo>
                  <a:pt x="0" y="764540"/>
                </a:lnTo>
                <a:lnTo>
                  <a:pt x="767079" y="764540"/>
                </a:lnTo>
                <a:lnTo>
                  <a:pt x="767079" y="0"/>
                </a:lnTo>
                <a:close/>
              </a:path>
            </a:pathLst>
          </a:custGeom>
          <a:solidFill>
            <a:srgbClr val="006FC0"/>
          </a:solidFill>
        </p:spPr>
        <p:txBody>
          <a:bodyPr wrap="square" lIns="0" tIns="0" rIns="0" bIns="0" rtlCol="0"/>
          <a:lstStyle/>
          <a:p>
            <a:endParaRPr/>
          </a:p>
        </p:txBody>
      </p:sp>
      <p:grpSp>
        <p:nvGrpSpPr>
          <p:cNvPr id="4" name="object 4"/>
          <p:cNvGrpSpPr/>
          <p:nvPr/>
        </p:nvGrpSpPr>
        <p:grpSpPr>
          <a:xfrm>
            <a:off x="7627619" y="3581400"/>
            <a:ext cx="792480" cy="789940"/>
            <a:chOff x="7627619" y="3581400"/>
            <a:chExt cx="792480" cy="789940"/>
          </a:xfrm>
        </p:grpSpPr>
        <p:sp>
          <p:nvSpPr>
            <p:cNvPr id="5" name="object 5"/>
            <p:cNvSpPr/>
            <p:nvPr/>
          </p:nvSpPr>
          <p:spPr>
            <a:xfrm>
              <a:off x="7640319" y="3594100"/>
              <a:ext cx="767080" cy="764540"/>
            </a:xfrm>
            <a:custGeom>
              <a:avLst/>
              <a:gdLst/>
              <a:ahLst/>
              <a:cxnLst/>
              <a:rect l="l" t="t" r="r" b="b"/>
              <a:pathLst>
                <a:path w="767079" h="764539">
                  <a:moveTo>
                    <a:pt x="767079" y="0"/>
                  </a:moveTo>
                  <a:lnTo>
                    <a:pt x="0" y="0"/>
                  </a:lnTo>
                  <a:lnTo>
                    <a:pt x="0" y="764540"/>
                  </a:lnTo>
                  <a:lnTo>
                    <a:pt x="767079" y="764540"/>
                  </a:lnTo>
                  <a:lnTo>
                    <a:pt x="767079" y="0"/>
                  </a:lnTo>
                  <a:close/>
                </a:path>
              </a:pathLst>
            </a:custGeom>
            <a:solidFill>
              <a:srgbClr val="000000"/>
            </a:solidFill>
          </p:spPr>
          <p:txBody>
            <a:bodyPr wrap="square" lIns="0" tIns="0" rIns="0" bIns="0" rtlCol="0"/>
            <a:lstStyle/>
            <a:p>
              <a:endParaRPr/>
            </a:p>
          </p:txBody>
        </p:sp>
        <p:sp>
          <p:nvSpPr>
            <p:cNvPr id="6" name="object 6"/>
            <p:cNvSpPr/>
            <p:nvPr/>
          </p:nvSpPr>
          <p:spPr>
            <a:xfrm>
              <a:off x="7640319" y="3594100"/>
              <a:ext cx="767080" cy="764540"/>
            </a:xfrm>
            <a:custGeom>
              <a:avLst/>
              <a:gdLst/>
              <a:ahLst/>
              <a:cxnLst/>
              <a:rect l="l" t="t" r="r" b="b"/>
              <a:pathLst>
                <a:path w="767079" h="764539">
                  <a:moveTo>
                    <a:pt x="0" y="764540"/>
                  </a:moveTo>
                  <a:lnTo>
                    <a:pt x="767079" y="764540"/>
                  </a:lnTo>
                  <a:lnTo>
                    <a:pt x="767079" y="0"/>
                  </a:lnTo>
                  <a:lnTo>
                    <a:pt x="0" y="0"/>
                  </a:lnTo>
                  <a:lnTo>
                    <a:pt x="0" y="764540"/>
                  </a:lnTo>
                  <a:close/>
                </a:path>
              </a:pathLst>
            </a:custGeom>
            <a:ln w="25400">
              <a:solidFill>
                <a:srgbClr val="FFFFFF"/>
              </a:solidFill>
            </a:ln>
          </p:spPr>
          <p:txBody>
            <a:bodyPr wrap="square" lIns="0" tIns="0" rIns="0" bIns="0" rtlCol="0"/>
            <a:lstStyle/>
            <a:p>
              <a:endParaRPr/>
            </a:p>
          </p:txBody>
        </p:sp>
      </p:grpSp>
      <p:sp>
        <p:nvSpPr>
          <p:cNvPr id="7" name="object 7"/>
          <p:cNvSpPr txBox="1"/>
          <p:nvPr/>
        </p:nvSpPr>
        <p:spPr>
          <a:xfrm>
            <a:off x="1282700" y="2807589"/>
            <a:ext cx="7171690" cy="2077720"/>
          </a:xfrm>
          <a:prstGeom prst="rect">
            <a:avLst/>
          </a:prstGeom>
        </p:spPr>
        <p:txBody>
          <a:bodyPr vert="horz" wrap="square" lIns="0" tIns="12700" rIns="0" bIns="0" rtlCol="0">
            <a:spAutoFit/>
          </a:bodyPr>
          <a:lstStyle/>
          <a:p>
            <a:pPr marL="1043940" marR="5080" indent="-1031875" algn="r">
              <a:lnSpc>
                <a:spcPct val="100000"/>
              </a:lnSpc>
              <a:spcBef>
                <a:spcPts val="100"/>
              </a:spcBef>
            </a:pPr>
            <a:r>
              <a:rPr sz="1600" spc="-30" dirty="0">
                <a:solidFill>
                  <a:srgbClr val="FFFFFF"/>
                </a:solidFill>
                <a:latin typeface="Microsoft Sans Serif"/>
                <a:cs typeface="Microsoft Sans Serif"/>
              </a:rPr>
              <a:t>Misalnya,</a:t>
            </a:r>
            <a:r>
              <a:rPr sz="1600" spc="-45" dirty="0">
                <a:solidFill>
                  <a:srgbClr val="FFFFFF"/>
                </a:solidFill>
                <a:latin typeface="Microsoft Sans Serif"/>
                <a:cs typeface="Microsoft Sans Serif"/>
              </a:rPr>
              <a:t> </a:t>
            </a:r>
            <a:r>
              <a:rPr sz="1600" spc="-40" dirty="0">
                <a:solidFill>
                  <a:srgbClr val="FFFFFF"/>
                </a:solidFill>
                <a:latin typeface="Microsoft Sans Serif"/>
                <a:cs typeface="Microsoft Sans Serif"/>
              </a:rPr>
              <a:t>untuk</a:t>
            </a:r>
            <a:r>
              <a:rPr sz="1600" spc="-55" dirty="0">
                <a:solidFill>
                  <a:srgbClr val="FFFFFF"/>
                </a:solidFill>
                <a:latin typeface="Microsoft Sans Serif"/>
                <a:cs typeface="Microsoft Sans Serif"/>
              </a:rPr>
              <a:t> </a:t>
            </a:r>
            <a:r>
              <a:rPr sz="1600" spc="-40" dirty="0">
                <a:solidFill>
                  <a:srgbClr val="FFFFFF"/>
                </a:solidFill>
                <a:latin typeface="Microsoft Sans Serif"/>
                <a:cs typeface="Microsoft Sans Serif"/>
              </a:rPr>
              <a:t>membuat</a:t>
            </a:r>
            <a:r>
              <a:rPr sz="1600" spc="-60" dirty="0">
                <a:solidFill>
                  <a:srgbClr val="FFFFFF"/>
                </a:solidFill>
                <a:latin typeface="Microsoft Sans Serif"/>
                <a:cs typeface="Microsoft Sans Serif"/>
              </a:rPr>
              <a:t> </a:t>
            </a:r>
            <a:r>
              <a:rPr sz="1600" spc="5" dirty="0">
                <a:solidFill>
                  <a:srgbClr val="FFFFFF"/>
                </a:solidFill>
                <a:latin typeface="Microsoft Sans Serif"/>
                <a:cs typeface="Microsoft Sans Serif"/>
              </a:rPr>
              <a:t>gradasi</a:t>
            </a:r>
            <a:r>
              <a:rPr sz="1600" spc="-7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55" dirty="0">
                <a:solidFill>
                  <a:srgbClr val="FFFFFF"/>
                </a:solidFill>
                <a:latin typeface="Microsoft Sans Serif"/>
                <a:cs typeface="Microsoft Sans Serif"/>
              </a:rPr>
              <a:t> </a:t>
            </a:r>
            <a:r>
              <a:rPr sz="1600" spc="20" dirty="0">
                <a:solidFill>
                  <a:srgbClr val="FFFFFF"/>
                </a:solidFill>
                <a:latin typeface="Microsoft Sans Serif"/>
                <a:cs typeface="Microsoft Sans Serif"/>
              </a:rPr>
              <a:t>dari</a:t>
            </a:r>
            <a:r>
              <a:rPr sz="1600" spc="-7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55" dirty="0">
                <a:solidFill>
                  <a:srgbClr val="FFFFFF"/>
                </a:solidFill>
                <a:latin typeface="Microsoft Sans Serif"/>
                <a:cs typeface="Microsoft Sans Serif"/>
              </a:rPr>
              <a:t> </a:t>
            </a:r>
            <a:r>
              <a:rPr sz="1600" spc="-25" dirty="0">
                <a:solidFill>
                  <a:srgbClr val="FFFFFF"/>
                </a:solidFill>
                <a:latin typeface="Microsoft Sans Serif"/>
                <a:cs typeface="Microsoft Sans Serif"/>
              </a:rPr>
              <a:t>utama</a:t>
            </a:r>
            <a:r>
              <a:rPr sz="1600" spc="-55" dirty="0">
                <a:solidFill>
                  <a:srgbClr val="FFFFFF"/>
                </a:solidFill>
                <a:latin typeface="Microsoft Sans Serif"/>
                <a:cs typeface="Microsoft Sans Serif"/>
              </a:rPr>
              <a:t> </a:t>
            </a:r>
            <a:r>
              <a:rPr sz="1600" spc="-15" dirty="0">
                <a:solidFill>
                  <a:srgbClr val="FFFFFF"/>
                </a:solidFill>
                <a:latin typeface="Microsoft Sans Serif"/>
                <a:cs typeface="Microsoft Sans Serif"/>
              </a:rPr>
              <a:t>yaitu</a:t>
            </a:r>
            <a:r>
              <a:rPr sz="1600" spc="-55"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70" dirty="0">
                <a:solidFill>
                  <a:srgbClr val="FFFFFF"/>
                </a:solidFill>
                <a:latin typeface="Microsoft Sans Serif"/>
                <a:cs typeface="Microsoft Sans Serif"/>
              </a:rPr>
              <a:t> </a:t>
            </a:r>
            <a:r>
              <a:rPr sz="1600" spc="-20" dirty="0">
                <a:solidFill>
                  <a:srgbClr val="FFFFFF"/>
                </a:solidFill>
                <a:latin typeface="Microsoft Sans Serif"/>
                <a:cs typeface="Microsoft Sans Serif"/>
              </a:rPr>
              <a:t>biru,</a:t>
            </a:r>
            <a:r>
              <a:rPr sz="1600" spc="-45" dirty="0">
                <a:solidFill>
                  <a:srgbClr val="FFFFFF"/>
                </a:solidFill>
                <a:latin typeface="Microsoft Sans Serif"/>
                <a:cs typeface="Microsoft Sans Serif"/>
              </a:rPr>
              <a:t> </a:t>
            </a:r>
            <a:r>
              <a:rPr sz="1600" spc="-50" dirty="0">
                <a:solidFill>
                  <a:srgbClr val="FFFFFF"/>
                </a:solidFill>
                <a:latin typeface="Microsoft Sans Serif"/>
                <a:cs typeface="Microsoft Sans Serif"/>
              </a:rPr>
              <a:t>maka </a:t>
            </a:r>
            <a:r>
              <a:rPr sz="1600" spc="-409" dirty="0">
                <a:solidFill>
                  <a:srgbClr val="FFFFFF"/>
                </a:solidFill>
                <a:latin typeface="Microsoft Sans Serif"/>
                <a:cs typeface="Microsoft Sans Serif"/>
              </a:rPr>
              <a:t> </a:t>
            </a:r>
            <a:r>
              <a:rPr sz="1600" spc="5" dirty="0">
                <a:solidFill>
                  <a:srgbClr val="FFFFFF"/>
                </a:solidFill>
                <a:latin typeface="Microsoft Sans Serif"/>
                <a:cs typeface="Microsoft Sans Serif"/>
              </a:rPr>
              <a:t>dapat</a:t>
            </a:r>
            <a:r>
              <a:rPr sz="1600" spc="-70" dirty="0">
                <a:solidFill>
                  <a:srgbClr val="FFFFFF"/>
                </a:solidFill>
                <a:latin typeface="Microsoft Sans Serif"/>
                <a:cs typeface="Microsoft Sans Serif"/>
              </a:rPr>
              <a:t> </a:t>
            </a:r>
            <a:r>
              <a:rPr sz="1600" spc="5" dirty="0">
                <a:solidFill>
                  <a:srgbClr val="FFFFFF"/>
                </a:solidFill>
                <a:latin typeface="Microsoft Sans Serif"/>
                <a:cs typeface="Microsoft Sans Serif"/>
              </a:rPr>
              <a:t>dibuat</a:t>
            </a:r>
            <a:r>
              <a:rPr sz="1600" spc="-65" dirty="0">
                <a:solidFill>
                  <a:srgbClr val="FFFFFF"/>
                </a:solidFill>
                <a:latin typeface="Microsoft Sans Serif"/>
                <a:cs typeface="Microsoft Sans Serif"/>
              </a:rPr>
              <a:t> </a:t>
            </a:r>
            <a:r>
              <a:rPr sz="1600" spc="-15" dirty="0">
                <a:solidFill>
                  <a:srgbClr val="FFFFFF"/>
                </a:solidFill>
                <a:latin typeface="Microsoft Sans Serif"/>
                <a:cs typeface="Microsoft Sans Serif"/>
              </a:rPr>
              <a:t>dengan</a:t>
            </a:r>
            <a:r>
              <a:rPr sz="1600" spc="-45" dirty="0">
                <a:solidFill>
                  <a:srgbClr val="FFFFFF"/>
                </a:solidFill>
                <a:latin typeface="Microsoft Sans Serif"/>
                <a:cs typeface="Microsoft Sans Serif"/>
              </a:rPr>
              <a:t> </a:t>
            </a:r>
            <a:r>
              <a:rPr sz="1600" spc="-40" dirty="0">
                <a:solidFill>
                  <a:srgbClr val="FFFFFF"/>
                </a:solidFill>
                <a:latin typeface="Microsoft Sans Serif"/>
                <a:cs typeface="Microsoft Sans Serif"/>
              </a:rPr>
              <a:t>mencampurkan</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80" dirty="0">
                <a:solidFill>
                  <a:srgbClr val="FFFFFF"/>
                </a:solidFill>
                <a:latin typeface="Microsoft Sans Serif"/>
                <a:cs typeface="Microsoft Sans Serif"/>
              </a:rPr>
              <a:t> </a:t>
            </a:r>
            <a:r>
              <a:rPr sz="1600" spc="-20" dirty="0">
                <a:solidFill>
                  <a:srgbClr val="FFFFFF"/>
                </a:solidFill>
                <a:latin typeface="Microsoft Sans Serif"/>
                <a:cs typeface="Microsoft Sans Serif"/>
              </a:rPr>
              <a:t>hitam</a:t>
            </a:r>
            <a:r>
              <a:rPr sz="1600" spc="-55" dirty="0">
                <a:solidFill>
                  <a:srgbClr val="FFFFFF"/>
                </a:solidFill>
                <a:latin typeface="Microsoft Sans Serif"/>
                <a:cs typeface="Microsoft Sans Serif"/>
              </a:rPr>
              <a:t> </a:t>
            </a:r>
            <a:r>
              <a:rPr sz="1600" spc="-15" dirty="0">
                <a:solidFill>
                  <a:srgbClr val="FFFFFF"/>
                </a:solidFill>
                <a:latin typeface="Microsoft Sans Serif"/>
                <a:cs typeface="Microsoft Sans Serif"/>
              </a:rPr>
              <a:t>sedikit</a:t>
            </a:r>
            <a:r>
              <a:rPr sz="1600" spc="-70" dirty="0">
                <a:solidFill>
                  <a:srgbClr val="FFFFFF"/>
                </a:solidFill>
                <a:latin typeface="Microsoft Sans Serif"/>
                <a:cs typeface="Microsoft Sans Serif"/>
              </a:rPr>
              <a:t> </a:t>
            </a:r>
            <a:r>
              <a:rPr sz="1600" spc="-20" dirty="0">
                <a:solidFill>
                  <a:srgbClr val="FFFFFF"/>
                </a:solidFill>
                <a:latin typeface="Microsoft Sans Serif"/>
                <a:cs typeface="Microsoft Sans Serif"/>
              </a:rPr>
              <a:t>demi</a:t>
            </a:r>
            <a:r>
              <a:rPr sz="1600" spc="-75" dirty="0">
                <a:solidFill>
                  <a:srgbClr val="FFFFFF"/>
                </a:solidFill>
                <a:latin typeface="Microsoft Sans Serif"/>
                <a:cs typeface="Microsoft Sans Serif"/>
              </a:rPr>
              <a:t> </a:t>
            </a:r>
            <a:r>
              <a:rPr sz="1600" spc="-25" dirty="0">
                <a:solidFill>
                  <a:srgbClr val="FFFFFF"/>
                </a:solidFill>
                <a:latin typeface="Microsoft Sans Serif"/>
                <a:cs typeface="Microsoft Sans Serif"/>
              </a:rPr>
              <a:t>sedikit:</a:t>
            </a:r>
            <a:endParaRPr sz="1600">
              <a:latin typeface="Microsoft Sans Serif"/>
              <a:cs typeface="Microsoft Sans Serif"/>
            </a:endParaRPr>
          </a:p>
          <a:p>
            <a:pPr>
              <a:lnSpc>
                <a:spcPct val="100000"/>
              </a:lnSpc>
            </a:pPr>
            <a:endParaRPr sz="2100">
              <a:latin typeface="Microsoft Sans Serif"/>
              <a:cs typeface="Microsoft Sans Serif"/>
            </a:endParaRPr>
          </a:p>
          <a:p>
            <a:pPr marR="1071880" algn="r">
              <a:lnSpc>
                <a:spcPct val="100000"/>
              </a:lnSpc>
              <a:spcBef>
                <a:spcPts val="1780"/>
              </a:spcBef>
            </a:pPr>
            <a:r>
              <a:rPr sz="1800" b="1" dirty="0">
                <a:solidFill>
                  <a:srgbClr val="FFFFFF"/>
                </a:solidFill>
                <a:latin typeface="Arial"/>
                <a:cs typeface="Arial"/>
              </a:rPr>
              <a:t>+</a:t>
            </a:r>
            <a:endParaRPr sz="1800">
              <a:latin typeface="Arial"/>
              <a:cs typeface="Arial"/>
            </a:endParaRPr>
          </a:p>
          <a:p>
            <a:pPr>
              <a:lnSpc>
                <a:spcPct val="100000"/>
              </a:lnSpc>
              <a:spcBef>
                <a:spcPts val="50"/>
              </a:spcBef>
            </a:pPr>
            <a:endParaRPr sz="2250">
              <a:latin typeface="Arial"/>
              <a:cs typeface="Arial"/>
            </a:endParaRPr>
          </a:p>
          <a:p>
            <a:pPr marR="14604" algn="r">
              <a:lnSpc>
                <a:spcPct val="100000"/>
              </a:lnSpc>
            </a:pPr>
            <a:r>
              <a:rPr sz="1400" spc="-35" dirty="0">
                <a:solidFill>
                  <a:srgbClr val="FFFFFF"/>
                </a:solidFill>
                <a:latin typeface="Microsoft Sans Serif"/>
                <a:cs typeface="Microsoft Sans Serif"/>
              </a:rPr>
              <a:t>Secara</a:t>
            </a:r>
            <a:r>
              <a:rPr sz="1400" spc="-50" dirty="0">
                <a:solidFill>
                  <a:srgbClr val="FFFFFF"/>
                </a:solidFill>
                <a:latin typeface="Microsoft Sans Serif"/>
                <a:cs typeface="Microsoft Sans Serif"/>
              </a:rPr>
              <a:t> </a:t>
            </a:r>
            <a:r>
              <a:rPr sz="1400" spc="-15" dirty="0">
                <a:solidFill>
                  <a:srgbClr val="FFFFFF"/>
                </a:solidFill>
                <a:latin typeface="Microsoft Sans Serif"/>
                <a:cs typeface="Microsoft Sans Serif"/>
              </a:rPr>
              <a:t>lebih</a:t>
            </a:r>
            <a:r>
              <a:rPr sz="1400" spc="-45" dirty="0">
                <a:solidFill>
                  <a:srgbClr val="FFFFFF"/>
                </a:solidFill>
                <a:latin typeface="Microsoft Sans Serif"/>
                <a:cs typeface="Microsoft Sans Serif"/>
              </a:rPr>
              <a:t> </a:t>
            </a:r>
            <a:r>
              <a:rPr sz="1400" spc="-25" dirty="0">
                <a:solidFill>
                  <a:srgbClr val="FFFFFF"/>
                </a:solidFill>
                <a:latin typeface="Microsoft Sans Serif"/>
                <a:cs typeface="Microsoft Sans Serif"/>
              </a:rPr>
              <a:t>detail,</a:t>
            </a:r>
            <a:r>
              <a:rPr sz="1400" spc="-30" dirty="0">
                <a:solidFill>
                  <a:srgbClr val="FFFFFF"/>
                </a:solidFill>
                <a:latin typeface="Microsoft Sans Serif"/>
                <a:cs typeface="Microsoft Sans Serif"/>
              </a:rPr>
              <a:t> </a:t>
            </a:r>
            <a:r>
              <a:rPr sz="1400" spc="-35" dirty="0">
                <a:solidFill>
                  <a:srgbClr val="FFFFFF"/>
                </a:solidFill>
                <a:latin typeface="Microsoft Sans Serif"/>
                <a:cs typeface="Microsoft Sans Serif"/>
              </a:rPr>
              <a:t>contoh</a:t>
            </a:r>
            <a:r>
              <a:rPr sz="1400" spc="-55" dirty="0">
                <a:solidFill>
                  <a:srgbClr val="FFFFFF"/>
                </a:solidFill>
                <a:latin typeface="Microsoft Sans Serif"/>
                <a:cs typeface="Microsoft Sans Serif"/>
              </a:rPr>
              <a:t> </a:t>
            </a:r>
            <a:r>
              <a:rPr sz="1400" spc="-20" dirty="0">
                <a:solidFill>
                  <a:srgbClr val="FFFFFF"/>
                </a:solidFill>
                <a:latin typeface="Microsoft Sans Serif"/>
                <a:cs typeface="Microsoft Sans Serif"/>
              </a:rPr>
              <a:t>pencampuran</a:t>
            </a:r>
            <a:r>
              <a:rPr sz="1400" spc="-75" dirty="0">
                <a:solidFill>
                  <a:srgbClr val="FFFFFF"/>
                </a:solidFill>
                <a:latin typeface="Microsoft Sans Serif"/>
                <a:cs typeface="Microsoft Sans Serif"/>
              </a:rPr>
              <a:t> </a:t>
            </a:r>
            <a:r>
              <a:rPr sz="1400" spc="-5" dirty="0">
                <a:solidFill>
                  <a:srgbClr val="FFFFFF"/>
                </a:solidFill>
                <a:latin typeface="Microsoft Sans Serif"/>
                <a:cs typeface="Microsoft Sans Serif"/>
              </a:rPr>
              <a:t>warna</a:t>
            </a:r>
            <a:r>
              <a:rPr sz="1400" spc="-30" dirty="0">
                <a:solidFill>
                  <a:srgbClr val="FFFFFF"/>
                </a:solidFill>
                <a:latin typeface="Microsoft Sans Serif"/>
                <a:cs typeface="Microsoft Sans Serif"/>
              </a:rPr>
              <a:t> </a:t>
            </a:r>
            <a:r>
              <a:rPr sz="1400" spc="-10" dirty="0">
                <a:solidFill>
                  <a:srgbClr val="FFFFFF"/>
                </a:solidFill>
                <a:latin typeface="Microsoft Sans Serif"/>
                <a:cs typeface="Microsoft Sans Serif"/>
              </a:rPr>
              <a:t>dapat</a:t>
            </a:r>
            <a:endParaRPr sz="1400">
              <a:latin typeface="Microsoft Sans Serif"/>
              <a:cs typeface="Microsoft Sans Serif"/>
            </a:endParaRPr>
          </a:p>
          <a:p>
            <a:pPr marR="15875" algn="r">
              <a:lnSpc>
                <a:spcPct val="100000"/>
              </a:lnSpc>
            </a:pPr>
            <a:r>
              <a:rPr sz="1400" dirty="0">
                <a:solidFill>
                  <a:srgbClr val="FFFFFF"/>
                </a:solidFill>
                <a:latin typeface="Microsoft Sans Serif"/>
                <a:cs typeface="Microsoft Sans Serif"/>
              </a:rPr>
              <a:t>dilihat</a:t>
            </a:r>
            <a:r>
              <a:rPr sz="1400" spc="-45" dirty="0">
                <a:solidFill>
                  <a:srgbClr val="FFFFFF"/>
                </a:solidFill>
                <a:latin typeface="Microsoft Sans Serif"/>
                <a:cs typeface="Microsoft Sans Serif"/>
              </a:rPr>
              <a:t> </a:t>
            </a:r>
            <a:r>
              <a:rPr sz="1400" spc="-5" dirty="0">
                <a:solidFill>
                  <a:srgbClr val="FFFFFF"/>
                </a:solidFill>
                <a:latin typeface="Microsoft Sans Serif"/>
                <a:cs typeface="Microsoft Sans Serif"/>
              </a:rPr>
              <a:t>pada</a:t>
            </a:r>
            <a:r>
              <a:rPr sz="1400" spc="-45" dirty="0">
                <a:solidFill>
                  <a:srgbClr val="FFFFFF"/>
                </a:solidFill>
                <a:latin typeface="Microsoft Sans Serif"/>
                <a:cs typeface="Microsoft Sans Serif"/>
              </a:rPr>
              <a:t> </a:t>
            </a:r>
            <a:r>
              <a:rPr sz="1400" spc="-20" dirty="0">
                <a:solidFill>
                  <a:srgbClr val="FFFFFF"/>
                </a:solidFill>
                <a:latin typeface="Microsoft Sans Serif"/>
                <a:cs typeface="Microsoft Sans Serif"/>
              </a:rPr>
              <a:t>slide</a:t>
            </a:r>
            <a:r>
              <a:rPr sz="1400" spc="-35" dirty="0">
                <a:solidFill>
                  <a:srgbClr val="FFFFFF"/>
                </a:solidFill>
                <a:latin typeface="Microsoft Sans Serif"/>
                <a:cs typeface="Microsoft Sans Serif"/>
              </a:rPr>
              <a:t> </a:t>
            </a:r>
            <a:r>
              <a:rPr sz="1400" spc="-15" dirty="0">
                <a:solidFill>
                  <a:srgbClr val="FFFFFF"/>
                </a:solidFill>
                <a:latin typeface="Microsoft Sans Serif"/>
                <a:cs typeface="Microsoft Sans Serif"/>
              </a:rPr>
              <a:t>berikutnya…</a:t>
            </a:r>
            <a:endParaRPr sz="1400">
              <a:latin typeface="Microsoft Sans Serif"/>
              <a:cs typeface="Microsoft Sans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3540" y="195579"/>
            <a:ext cx="779780" cy="777240"/>
          </a:xfrm>
          <a:custGeom>
            <a:avLst/>
            <a:gdLst/>
            <a:ahLst/>
            <a:cxnLst/>
            <a:rect l="l" t="t" r="r" b="b"/>
            <a:pathLst>
              <a:path w="779780" h="777240">
                <a:moveTo>
                  <a:pt x="779779" y="0"/>
                </a:moveTo>
                <a:lnTo>
                  <a:pt x="0" y="0"/>
                </a:lnTo>
                <a:lnTo>
                  <a:pt x="0" y="777239"/>
                </a:lnTo>
                <a:lnTo>
                  <a:pt x="779779" y="777239"/>
                </a:lnTo>
                <a:lnTo>
                  <a:pt x="779779" y="0"/>
                </a:lnTo>
                <a:close/>
              </a:path>
            </a:pathLst>
          </a:custGeom>
          <a:solidFill>
            <a:srgbClr val="006FC0"/>
          </a:solidFill>
        </p:spPr>
        <p:txBody>
          <a:bodyPr wrap="square" lIns="0" tIns="0" rIns="0" bIns="0" rtlCol="0"/>
          <a:lstStyle/>
          <a:p>
            <a:endParaRPr/>
          </a:p>
        </p:txBody>
      </p:sp>
      <p:sp>
        <p:nvSpPr>
          <p:cNvPr id="3" name="object 3"/>
          <p:cNvSpPr txBox="1">
            <a:spLocks noGrp="1"/>
          </p:cNvSpPr>
          <p:nvPr>
            <p:ph type="title"/>
          </p:nvPr>
        </p:nvSpPr>
        <p:spPr>
          <a:xfrm>
            <a:off x="1346453" y="478409"/>
            <a:ext cx="217614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80" dirty="0">
                <a:solidFill>
                  <a:srgbClr val="FFFFFF"/>
                </a:solidFill>
                <a:latin typeface="Arial MT"/>
                <a:cs typeface="Arial MT"/>
              </a:rPr>
              <a:t> </a:t>
            </a:r>
            <a:r>
              <a:rPr sz="1400" dirty="0">
                <a:solidFill>
                  <a:srgbClr val="FFFFFF"/>
                </a:solidFill>
                <a:latin typeface="Arial MT"/>
                <a:cs typeface="Arial MT"/>
              </a:rPr>
              <a:t>Utama</a:t>
            </a:r>
            <a:r>
              <a:rPr sz="1400" spc="-40" dirty="0">
                <a:solidFill>
                  <a:srgbClr val="FFFFFF"/>
                </a:solidFill>
                <a:latin typeface="Arial MT"/>
                <a:cs typeface="Arial MT"/>
              </a:rPr>
              <a:t> </a:t>
            </a:r>
            <a:r>
              <a:rPr sz="1400" spc="5" dirty="0">
                <a:solidFill>
                  <a:srgbClr val="FFFFFF"/>
                </a:solidFill>
                <a:latin typeface="Arial MT"/>
                <a:cs typeface="Arial MT"/>
              </a:rPr>
              <a:t>(Warna</a:t>
            </a:r>
            <a:r>
              <a:rPr sz="1400" spc="-75" dirty="0">
                <a:solidFill>
                  <a:srgbClr val="FFFFFF"/>
                </a:solidFill>
                <a:latin typeface="Arial MT"/>
                <a:cs typeface="Arial MT"/>
              </a:rPr>
              <a:t> </a:t>
            </a:r>
            <a:r>
              <a:rPr sz="1400" spc="-5" dirty="0">
                <a:solidFill>
                  <a:srgbClr val="FFFFFF"/>
                </a:solidFill>
                <a:latin typeface="Arial MT"/>
                <a:cs typeface="Arial MT"/>
              </a:rPr>
              <a:t>Biru)</a:t>
            </a:r>
            <a:endParaRPr sz="1400">
              <a:latin typeface="Arial MT"/>
              <a:cs typeface="Arial MT"/>
            </a:endParaRPr>
          </a:p>
        </p:txBody>
      </p:sp>
      <p:sp>
        <p:nvSpPr>
          <p:cNvPr id="4" name="object 4"/>
          <p:cNvSpPr txBox="1"/>
          <p:nvPr/>
        </p:nvSpPr>
        <p:spPr>
          <a:xfrm>
            <a:off x="1316355" y="1336040"/>
            <a:ext cx="273431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70" dirty="0">
                <a:solidFill>
                  <a:srgbClr val="FFFFFF"/>
                </a:solidFill>
                <a:latin typeface="Arial MT"/>
                <a:cs typeface="Arial MT"/>
              </a:rPr>
              <a:t> </a:t>
            </a:r>
            <a:r>
              <a:rPr sz="1400" spc="-5" dirty="0">
                <a:solidFill>
                  <a:srgbClr val="FFFFFF"/>
                </a:solidFill>
                <a:latin typeface="Arial MT"/>
                <a:cs typeface="Arial MT"/>
              </a:rPr>
              <a:t>Biru</a:t>
            </a:r>
            <a:r>
              <a:rPr sz="1400" spc="-10" dirty="0">
                <a:solidFill>
                  <a:srgbClr val="FFFFFF"/>
                </a:solidFill>
                <a:latin typeface="Arial MT"/>
                <a:cs typeface="Arial MT"/>
              </a:rPr>
              <a:t> </a:t>
            </a:r>
            <a:r>
              <a:rPr sz="1400" dirty="0">
                <a:solidFill>
                  <a:srgbClr val="FFFFFF"/>
                </a:solidFill>
                <a:latin typeface="Arial MT"/>
                <a:cs typeface="Arial MT"/>
              </a:rPr>
              <a:t>+</a:t>
            </a:r>
            <a:r>
              <a:rPr sz="1400" spc="-10" dirty="0">
                <a:solidFill>
                  <a:srgbClr val="FFFFFF"/>
                </a:solidFill>
                <a:latin typeface="Arial MT"/>
                <a:cs typeface="Arial MT"/>
              </a:rPr>
              <a:t> </a:t>
            </a:r>
            <a:r>
              <a:rPr sz="1400" spc="-5" dirty="0">
                <a:solidFill>
                  <a:srgbClr val="FFFFFF"/>
                </a:solidFill>
                <a:latin typeface="Arial MT"/>
                <a:cs typeface="Arial MT"/>
              </a:rPr>
              <a:t>1</a:t>
            </a:r>
            <a:r>
              <a:rPr sz="1400" spc="-10" dirty="0">
                <a:solidFill>
                  <a:srgbClr val="FFFFFF"/>
                </a:solidFill>
                <a:latin typeface="Arial MT"/>
                <a:cs typeface="Arial MT"/>
              </a:rPr>
              <a:t> </a:t>
            </a:r>
            <a:r>
              <a:rPr sz="1400" spc="-5" dirty="0">
                <a:solidFill>
                  <a:srgbClr val="FFFFFF"/>
                </a:solidFill>
                <a:latin typeface="Arial MT"/>
                <a:cs typeface="Arial MT"/>
              </a:rPr>
              <a:t>tetes </a:t>
            </a:r>
            <a:r>
              <a:rPr sz="1400" spc="5" dirty="0">
                <a:solidFill>
                  <a:srgbClr val="FFFFFF"/>
                </a:solidFill>
                <a:latin typeface="Arial MT"/>
                <a:cs typeface="Arial MT"/>
              </a:rPr>
              <a:t>Warna</a:t>
            </a:r>
            <a:r>
              <a:rPr sz="1400" spc="-50" dirty="0">
                <a:solidFill>
                  <a:srgbClr val="FFFFFF"/>
                </a:solidFill>
                <a:latin typeface="Arial MT"/>
                <a:cs typeface="Arial MT"/>
              </a:rPr>
              <a:t> </a:t>
            </a:r>
            <a:r>
              <a:rPr sz="1400" spc="-5" dirty="0">
                <a:solidFill>
                  <a:srgbClr val="FFFFFF"/>
                </a:solidFill>
                <a:latin typeface="Arial MT"/>
                <a:cs typeface="Arial MT"/>
              </a:rPr>
              <a:t>Hitam</a:t>
            </a:r>
            <a:endParaRPr sz="1400">
              <a:latin typeface="Arial MT"/>
              <a:cs typeface="Arial MT"/>
            </a:endParaRPr>
          </a:p>
        </p:txBody>
      </p:sp>
      <p:sp>
        <p:nvSpPr>
          <p:cNvPr id="5" name="object 5"/>
          <p:cNvSpPr txBox="1"/>
          <p:nvPr/>
        </p:nvSpPr>
        <p:spPr>
          <a:xfrm>
            <a:off x="1346453" y="2180970"/>
            <a:ext cx="273431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75" dirty="0">
                <a:solidFill>
                  <a:srgbClr val="FFFFFF"/>
                </a:solidFill>
                <a:latin typeface="Arial MT"/>
                <a:cs typeface="Arial MT"/>
              </a:rPr>
              <a:t> </a:t>
            </a:r>
            <a:r>
              <a:rPr sz="1400" spc="-5" dirty="0">
                <a:solidFill>
                  <a:srgbClr val="FFFFFF"/>
                </a:solidFill>
                <a:latin typeface="Arial MT"/>
                <a:cs typeface="Arial MT"/>
              </a:rPr>
              <a:t>Biru </a:t>
            </a:r>
            <a:r>
              <a:rPr sz="1400" dirty="0">
                <a:solidFill>
                  <a:srgbClr val="FFFFFF"/>
                </a:solidFill>
                <a:latin typeface="Arial MT"/>
                <a:cs typeface="Arial MT"/>
              </a:rPr>
              <a:t>+</a:t>
            </a:r>
            <a:r>
              <a:rPr sz="1400" spc="-10" dirty="0">
                <a:solidFill>
                  <a:srgbClr val="FFFFFF"/>
                </a:solidFill>
                <a:latin typeface="Arial MT"/>
                <a:cs typeface="Arial MT"/>
              </a:rPr>
              <a:t> </a:t>
            </a:r>
            <a:r>
              <a:rPr sz="1400" spc="-5" dirty="0">
                <a:solidFill>
                  <a:srgbClr val="FFFFFF"/>
                </a:solidFill>
                <a:latin typeface="Arial MT"/>
                <a:cs typeface="Arial MT"/>
              </a:rPr>
              <a:t>2</a:t>
            </a:r>
            <a:r>
              <a:rPr sz="1400" spc="-10" dirty="0">
                <a:solidFill>
                  <a:srgbClr val="FFFFFF"/>
                </a:solidFill>
                <a:latin typeface="Arial MT"/>
                <a:cs typeface="Arial MT"/>
              </a:rPr>
              <a:t> </a:t>
            </a:r>
            <a:r>
              <a:rPr sz="1400" spc="-5" dirty="0">
                <a:solidFill>
                  <a:srgbClr val="FFFFFF"/>
                </a:solidFill>
                <a:latin typeface="Arial MT"/>
                <a:cs typeface="Arial MT"/>
              </a:rPr>
              <a:t>tetes</a:t>
            </a:r>
            <a:r>
              <a:rPr sz="1400" spc="-10" dirty="0">
                <a:solidFill>
                  <a:srgbClr val="FFFFFF"/>
                </a:solidFill>
                <a:latin typeface="Arial MT"/>
                <a:cs typeface="Arial MT"/>
              </a:rPr>
              <a:t> </a:t>
            </a:r>
            <a:r>
              <a:rPr sz="1400" spc="5" dirty="0">
                <a:solidFill>
                  <a:srgbClr val="FFFFFF"/>
                </a:solidFill>
                <a:latin typeface="Arial MT"/>
                <a:cs typeface="Arial MT"/>
              </a:rPr>
              <a:t>Warna</a:t>
            </a:r>
            <a:r>
              <a:rPr sz="1400" spc="-45" dirty="0">
                <a:solidFill>
                  <a:srgbClr val="FFFFFF"/>
                </a:solidFill>
                <a:latin typeface="Arial MT"/>
                <a:cs typeface="Arial MT"/>
              </a:rPr>
              <a:t> </a:t>
            </a:r>
            <a:r>
              <a:rPr sz="1400" spc="-5" dirty="0">
                <a:solidFill>
                  <a:srgbClr val="FFFFFF"/>
                </a:solidFill>
                <a:latin typeface="Arial MT"/>
                <a:cs typeface="Arial MT"/>
              </a:rPr>
              <a:t>Hitam</a:t>
            </a:r>
            <a:endParaRPr sz="1400">
              <a:latin typeface="Arial MT"/>
              <a:cs typeface="Arial MT"/>
            </a:endParaRPr>
          </a:p>
        </p:txBody>
      </p:sp>
      <p:sp>
        <p:nvSpPr>
          <p:cNvPr id="6" name="object 6"/>
          <p:cNvSpPr txBox="1"/>
          <p:nvPr/>
        </p:nvSpPr>
        <p:spPr>
          <a:xfrm>
            <a:off x="1346453" y="3123564"/>
            <a:ext cx="273431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75" dirty="0">
                <a:solidFill>
                  <a:srgbClr val="FFFFFF"/>
                </a:solidFill>
                <a:latin typeface="Arial MT"/>
                <a:cs typeface="Arial MT"/>
              </a:rPr>
              <a:t> </a:t>
            </a:r>
            <a:r>
              <a:rPr sz="1400" spc="-5" dirty="0">
                <a:solidFill>
                  <a:srgbClr val="FFFFFF"/>
                </a:solidFill>
                <a:latin typeface="Arial MT"/>
                <a:cs typeface="Arial MT"/>
              </a:rPr>
              <a:t>Biru </a:t>
            </a:r>
            <a:r>
              <a:rPr sz="1400" dirty="0">
                <a:solidFill>
                  <a:srgbClr val="FFFFFF"/>
                </a:solidFill>
                <a:latin typeface="Arial MT"/>
                <a:cs typeface="Arial MT"/>
              </a:rPr>
              <a:t>+</a:t>
            </a:r>
            <a:r>
              <a:rPr sz="1400" spc="-10" dirty="0">
                <a:solidFill>
                  <a:srgbClr val="FFFFFF"/>
                </a:solidFill>
                <a:latin typeface="Arial MT"/>
                <a:cs typeface="Arial MT"/>
              </a:rPr>
              <a:t> </a:t>
            </a:r>
            <a:r>
              <a:rPr sz="1400" spc="-5" dirty="0">
                <a:solidFill>
                  <a:srgbClr val="FFFFFF"/>
                </a:solidFill>
                <a:latin typeface="Arial MT"/>
                <a:cs typeface="Arial MT"/>
              </a:rPr>
              <a:t>3</a:t>
            </a:r>
            <a:r>
              <a:rPr sz="1400" spc="-10" dirty="0">
                <a:solidFill>
                  <a:srgbClr val="FFFFFF"/>
                </a:solidFill>
                <a:latin typeface="Arial MT"/>
                <a:cs typeface="Arial MT"/>
              </a:rPr>
              <a:t> </a:t>
            </a:r>
            <a:r>
              <a:rPr sz="1400" spc="-5" dirty="0">
                <a:solidFill>
                  <a:srgbClr val="FFFFFF"/>
                </a:solidFill>
                <a:latin typeface="Arial MT"/>
                <a:cs typeface="Arial MT"/>
              </a:rPr>
              <a:t>tetes</a:t>
            </a:r>
            <a:r>
              <a:rPr sz="1400" spc="-10" dirty="0">
                <a:solidFill>
                  <a:srgbClr val="FFFFFF"/>
                </a:solidFill>
                <a:latin typeface="Arial MT"/>
                <a:cs typeface="Arial MT"/>
              </a:rPr>
              <a:t> </a:t>
            </a:r>
            <a:r>
              <a:rPr sz="1400" spc="5" dirty="0">
                <a:solidFill>
                  <a:srgbClr val="FFFFFF"/>
                </a:solidFill>
                <a:latin typeface="Arial MT"/>
                <a:cs typeface="Arial MT"/>
              </a:rPr>
              <a:t>Warna</a:t>
            </a:r>
            <a:r>
              <a:rPr sz="1400" spc="-45" dirty="0">
                <a:solidFill>
                  <a:srgbClr val="FFFFFF"/>
                </a:solidFill>
                <a:latin typeface="Arial MT"/>
                <a:cs typeface="Arial MT"/>
              </a:rPr>
              <a:t> </a:t>
            </a:r>
            <a:r>
              <a:rPr sz="1400" spc="-5" dirty="0">
                <a:solidFill>
                  <a:srgbClr val="FFFFFF"/>
                </a:solidFill>
                <a:latin typeface="Arial MT"/>
                <a:cs typeface="Arial MT"/>
              </a:rPr>
              <a:t>Hitam</a:t>
            </a:r>
            <a:endParaRPr sz="1400">
              <a:latin typeface="Arial MT"/>
              <a:cs typeface="Arial MT"/>
            </a:endParaRPr>
          </a:p>
        </p:txBody>
      </p:sp>
      <p:sp>
        <p:nvSpPr>
          <p:cNvPr id="7" name="object 7"/>
          <p:cNvSpPr txBox="1"/>
          <p:nvPr/>
        </p:nvSpPr>
        <p:spPr>
          <a:xfrm>
            <a:off x="1346453" y="3963034"/>
            <a:ext cx="273431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75" dirty="0">
                <a:solidFill>
                  <a:srgbClr val="FFFFFF"/>
                </a:solidFill>
                <a:latin typeface="Arial MT"/>
                <a:cs typeface="Arial MT"/>
              </a:rPr>
              <a:t> </a:t>
            </a:r>
            <a:r>
              <a:rPr sz="1400" spc="-5" dirty="0">
                <a:solidFill>
                  <a:srgbClr val="FFFFFF"/>
                </a:solidFill>
                <a:latin typeface="Arial MT"/>
                <a:cs typeface="Arial MT"/>
              </a:rPr>
              <a:t>Biru </a:t>
            </a:r>
            <a:r>
              <a:rPr sz="1400" dirty="0">
                <a:solidFill>
                  <a:srgbClr val="FFFFFF"/>
                </a:solidFill>
                <a:latin typeface="Arial MT"/>
                <a:cs typeface="Arial MT"/>
              </a:rPr>
              <a:t>+</a:t>
            </a:r>
            <a:r>
              <a:rPr sz="1400" spc="-10" dirty="0">
                <a:solidFill>
                  <a:srgbClr val="FFFFFF"/>
                </a:solidFill>
                <a:latin typeface="Arial MT"/>
                <a:cs typeface="Arial MT"/>
              </a:rPr>
              <a:t> </a:t>
            </a:r>
            <a:r>
              <a:rPr sz="1400" spc="-5" dirty="0">
                <a:solidFill>
                  <a:srgbClr val="FFFFFF"/>
                </a:solidFill>
                <a:latin typeface="Arial MT"/>
                <a:cs typeface="Arial MT"/>
              </a:rPr>
              <a:t>4</a:t>
            </a:r>
            <a:r>
              <a:rPr sz="1400" spc="-10" dirty="0">
                <a:solidFill>
                  <a:srgbClr val="FFFFFF"/>
                </a:solidFill>
                <a:latin typeface="Arial MT"/>
                <a:cs typeface="Arial MT"/>
              </a:rPr>
              <a:t> </a:t>
            </a:r>
            <a:r>
              <a:rPr sz="1400" spc="-5" dirty="0">
                <a:solidFill>
                  <a:srgbClr val="FFFFFF"/>
                </a:solidFill>
                <a:latin typeface="Arial MT"/>
                <a:cs typeface="Arial MT"/>
              </a:rPr>
              <a:t>tetes</a:t>
            </a:r>
            <a:r>
              <a:rPr sz="1400" spc="-10" dirty="0">
                <a:solidFill>
                  <a:srgbClr val="FFFFFF"/>
                </a:solidFill>
                <a:latin typeface="Arial MT"/>
                <a:cs typeface="Arial MT"/>
              </a:rPr>
              <a:t> </a:t>
            </a:r>
            <a:r>
              <a:rPr sz="1400" spc="5" dirty="0">
                <a:solidFill>
                  <a:srgbClr val="FFFFFF"/>
                </a:solidFill>
                <a:latin typeface="Arial MT"/>
                <a:cs typeface="Arial MT"/>
              </a:rPr>
              <a:t>Warna</a:t>
            </a:r>
            <a:r>
              <a:rPr sz="1400" spc="-45" dirty="0">
                <a:solidFill>
                  <a:srgbClr val="FFFFFF"/>
                </a:solidFill>
                <a:latin typeface="Arial MT"/>
                <a:cs typeface="Arial MT"/>
              </a:rPr>
              <a:t> </a:t>
            </a:r>
            <a:r>
              <a:rPr sz="1400" spc="-5" dirty="0">
                <a:solidFill>
                  <a:srgbClr val="FFFFFF"/>
                </a:solidFill>
                <a:latin typeface="Arial MT"/>
                <a:cs typeface="Arial MT"/>
              </a:rPr>
              <a:t>Hitam</a:t>
            </a:r>
            <a:endParaRPr sz="1400">
              <a:latin typeface="Arial MT"/>
              <a:cs typeface="Arial MT"/>
            </a:endParaRPr>
          </a:p>
        </p:txBody>
      </p:sp>
      <p:sp>
        <p:nvSpPr>
          <p:cNvPr id="8" name="object 8"/>
          <p:cNvSpPr txBox="1">
            <a:spLocks noGrp="1"/>
          </p:cNvSpPr>
          <p:nvPr>
            <p:ph sz="half" idx="3"/>
          </p:nvPr>
        </p:nvSpPr>
        <p:spPr>
          <a:prstGeom prst="rect">
            <a:avLst/>
          </a:prstGeom>
        </p:spPr>
        <p:txBody>
          <a:bodyPr vert="horz" wrap="square" lIns="0" tIns="12700" rIns="0" bIns="0" rtlCol="0">
            <a:spAutoFit/>
          </a:bodyPr>
          <a:lstStyle/>
          <a:p>
            <a:pPr marL="12700" marR="6350" indent="261620" algn="r">
              <a:lnSpc>
                <a:spcPct val="100000"/>
              </a:lnSpc>
              <a:spcBef>
                <a:spcPts val="100"/>
              </a:spcBef>
            </a:pPr>
            <a:r>
              <a:rPr spc="-100" dirty="0"/>
              <a:t>Vo</a:t>
            </a:r>
            <a:r>
              <a:rPr spc="-45" dirty="0"/>
              <a:t>l</a:t>
            </a:r>
            <a:r>
              <a:rPr spc="-25" dirty="0"/>
              <a:t>u</a:t>
            </a:r>
            <a:r>
              <a:rPr spc="-80" dirty="0"/>
              <a:t>m</a:t>
            </a:r>
            <a:r>
              <a:rPr spc="-50" dirty="0"/>
              <a:t>e</a:t>
            </a:r>
            <a:r>
              <a:rPr spc="125" dirty="0"/>
              <a:t>/</a:t>
            </a:r>
            <a:r>
              <a:rPr spc="-45" dirty="0"/>
              <a:t>j</a:t>
            </a:r>
            <a:r>
              <a:rPr spc="-25" dirty="0"/>
              <a:t>u</a:t>
            </a:r>
            <a:r>
              <a:rPr spc="-40" dirty="0"/>
              <a:t>ml</a:t>
            </a:r>
            <a:r>
              <a:rPr spc="-55" dirty="0"/>
              <a:t>a</a:t>
            </a:r>
            <a:r>
              <a:rPr spc="-35" dirty="0"/>
              <a:t>h</a:t>
            </a:r>
            <a:r>
              <a:rPr spc="-75" dirty="0"/>
              <a:t> </a:t>
            </a:r>
            <a:r>
              <a:rPr spc="-15" dirty="0"/>
              <a:t>t</a:t>
            </a:r>
            <a:r>
              <a:rPr spc="-45" dirty="0"/>
              <a:t>e</a:t>
            </a:r>
            <a:r>
              <a:rPr spc="-15" dirty="0"/>
              <a:t>t</a:t>
            </a:r>
            <a:r>
              <a:rPr spc="-45" dirty="0"/>
              <a:t>e</a:t>
            </a:r>
            <a:r>
              <a:rPr spc="-55" dirty="0"/>
              <a:t>s</a:t>
            </a:r>
            <a:r>
              <a:rPr spc="-40" dirty="0"/>
              <a:t> </a:t>
            </a:r>
            <a:r>
              <a:rPr spc="-15" dirty="0"/>
              <a:t>w</a:t>
            </a:r>
            <a:r>
              <a:rPr spc="-5" dirty="0"/>
              <a:t>a</a:t>
            </a:r>
            <a:r>
              <a:rPr spc="5" dirty="0"/>
              <a:t>r</a:t>
            </a:r>
            <a:r>
              <a:rPr spc="-25" dirty="0"/>
              <a:t>n</a:t>
            </a:r>
            <a:r>
              <a:rPr spc="5" dirty="0"/>
              <a:t>a</a:t>
            </a:r>
            <a:r>
              <a:rPr spc="-55" dirty="0"/>
              <a:t> </a:t>
            </a:r>
            <a:r>
              <a:rPr spc="-45" dirty="0"/>
              <a:t>h</a:t>
            </a:r>
            <a:r>
              <a:rPr spc="55" dirty="0"/>
              <a:t>i</a:t>
            </a:r>
            <a:r>
              <a:rPr spc="-15" dirty="0"/>
              <a:t>t</a:t>
            </a:r>
            <a:r>
              <a:rPr spc="-5" dirty="0"/>
              <a:t>a</a:t>
            </a:r>
            <a:r>
              <a:rPr spc="-50" dirty="0"/>
              <a:t>m  </a:t>
            </a:r>
            <a:r>
              <a:rPr spc="-85" dirty="0"/>
              <a:t>y</a:t>
            </a:r>
            <a:r>
              <a:rPr spc="-5" dirty="0"/>
              <a:t>a</a:t>
            </a:r>
            <a:r>
              <a:rPr spc="-25" dirty="0"/>
              <a:t>n</a:t>
            </a:r>
            <a:r>
              <a:rPr spc="5" dirty="0"/>
              <a:t>g</a:t>
            </a:r>
            <a:r>
              <a:rPr spc="-55" dirty="0"/>
              <a:t> </a:t>
            </a:r>
            <a:r>
              <a:rPr spc="-5" dirty="0"/>
              <a:t>d</a:t>
            </a:r>
            <a:r>
              <a:rPr spc="55" dirty="0"/>
              <a:t>i</a:t>
            </a:r>
            <a:r>
              <a:rPr spc="-5" dirty="0"/>
              <a:t>g</a:t>
            </a:r>
            <a:r>
              <a:rPr spc="-25" dirty="0"/>
              <a:t>un</a:t>
            </a:r>
            <a:r>
              <a:rPr spc="-5" dirty="0"/>
              <a:t>a</a:t>
            </a:r>
            <a:r>
              <a:rPr spc="-85" dirty="0"/>
              <a:t>k</a:t>
            </a:r>
            <a:r>
              <a:rPr spc="-5" dirty="0"/>
              <a:t>a</a:t>
            </a:r>
            <a:r>
              <a:rPr spc="-30" dirty="0"/>
              <a:t>n</a:t>
            </a:r>
            <a:r>
              <a:rPr spc="-60" dirty="0"/>
              <a:t> </a:t>
            </a:r>
            <a:r>
              <a:rPr spc="-25" dirty="0"/>
              <a:t>un</a:t>
            </a:r>
            <a:r>
              <a:rPr spc="-15" dirty="0"/>
              <a:t>t</a:t>
            </a:r>
            <a:r>
              <a:rPr spc="-25" dirty="0"/>
              <a:t>u</a:t>
            </a:r>
            <a:r>
              <a:rPr spc="-90" dirty="0"/>
              <a:t>k</a:t>
            </a:r>
            <a:r>
              <a:rPr spc="-80" dirty="0"/>
              <a:t> </a:t>
            </a:r>
            <a:r>
              <a:rPr spc="-5" dirty="0"/>
              <a:t>p</a:t>
            </a:r>
            <a:r>
              <a:rPr spc="-45" dirty="0"/>
              <a:t>e</a:t>
            </a:r>
            <a:r>
              <a:rPr spc="-25" dirty="0"/>
              <a:t>n</a:t>
            </a:r>
            <a:r>
              <a:rPr spc="-45" dirty="0"/>
              <a:t>c</a:t>
            </a:r>
            <a:r>
              <a:rPr spc="-5" dirty="0"/>
              <a:t>a</a:t>
            </a:r>
            <a:r>
              <a:rPr spc="-40" dirty="0"/>
              <a:t>mpu</a:t>
            </a:r>
            <a:r>
              <a:rPr spc="5" dirty="0"/>
              <a:t>r</a:t>
            </a:r>
            <a:r>
              <a:rPr spc="-5" dirty="0"/>
              <a:t>a</a:t>
            </a:r>
            <a:r>
              <a:rPr spc="-30" dirty="0"/>
              <a:t>n</a:t>
            </a:r>
          </a:p>
          <a:p>
            <a:pPr marR="5080" algn="r">
              <a:lnSpc>
                <a:spcPct val="100000"/>
              </a:lnSpc>
            </a:pPr>
            <a:r>
              <a:rPr spc="-40" dirty="0"/>
              <a:t>h</a:t>
            </a:r>
            <a:r>
              <a:rPr spc="-5" dirty="0"/>
              <a:t>a</a:t>
            </a:r>
            <a:r>
              <a:rPr spc="5" dirty="0"/>
              <a:t>r</a:t>
            </a:r>
            <a:r>
              <a:rPr spc="-25" dirty="0"/>
              <a:t>u</a:t>
            </a:r>
            <a:r>
              <a:rPr spc="-50" dirty="0"/>
              <a:t>s</a:t>
            </a:r>
            <a:r>
              <a:rPr spc="-60" dirty="0"/>
              <a:t> </a:t>
            </a:r>
            <a:r>
              <a:rPr spc="-85" dirty="0"/>
              <a:t>k</a:t>
            </a:r>
            <a:r>
              <a:rPr spc="-40" dirty="0"/>
              <a:t>o</a:t>
            </a:r>
            <a:r>
              <a:rPr spc="-25" dirty="0"/>
              <a:t>n</a:t>
            </a:r>
            <a:r>
              <a:rPr spc="-65" dirty="0"/>
              <a:t>s</a:t>
            </a:r>
            <a:r>
              <a:rPr dirty="0"/>
              <a:t>i</a:t>
            </a:r>
            <a:r>
              <a:rPr spc="-5" dirty="0"/>
              <a:t>s</a:t>
            </a:r>
            <a:r>
              <a:rPr spc="-15" dirty="0"/>
              <a:t>t</a:t>
            </a:r>
            <a:r>
              <a:rPr spc="-35" dirty="0"/>
              <a:t>e</a:t>
            </a:r>
            <a:r>
              <a:rPr spc="-20" dirty="0"/>
              <a:t>n</a:t>
            </a:r>
            <a:r>
              <a:rPr spc="-105" dirty="0"/>
              <a:t>.</a:t>
            </a:r>
          </a:p>
          <a:p>
            <a:pPr>
              <a:lnSpc>
                <a:spcPct val="100000"/>
              </a:lnSpc>
              <a:spcBef>
                <a:spcPts val="40"/>
              </a:spcBef>
            </a:pPr>
            <a:endParaRPr sz="1450"/>
          </a:p>
          <a:p>
            <a:pPr marL="220345" marR="5080" indent="868680" algn="r">
              <a:lnSpc>
                <a:spcPct val="100000"/>
              </a:lnSpc>
            </a:pPr>
            <a:r>
              <a:rPr spc="-75" dirty="0"/>
              <a:t>A</a:t>
            </a:r>
            <a:r>
              <a:rPr spc="-35" dirty="0"/>
              <a:t>r</a:t>
            </a:r>
            <a:r>
              <a:rPr spc="-15" dirty="0"/>
              <a:t>t</a:t>
            </a:r>
            <a:r>
              <a:rPr spc="55" dirty="0"/>
              <a:t>i</a:t>
            </a:r>
            <a:r>
              <a:rPr spc="-25" dirty="0"/>
              <a:t>n</a:t>
            </a:r>
            <a:r>
              <a:rPr spc="-85" dirty="0"/>
              <a:t>y</a:t>
            </a:r>
            <a:r>
              <a:rPr spc="5" dirty="0"/>
              <a:t>a</a:t>
            </a:r>
            <a:r>
              <a:rPr spc="-105" dirty="0"/>
              <a:t>,</a:t>
            </a:r>
            <a:r>
              <a:rPr spc="-60" dirty="0"/>
              <a:t> </a:t>
            </a:r>
            <a:r>
              <a:rPr spc="-45" dirty="0"/>
              <a:t>j</a:t>
            </a:r>
            <a:r>
              <a:rPr spc="55" dirty="0"/>
              <a:t>i</a:t>
            </a:r>
            <a:r>
              <a:rPr spc="-85" dirty="0"/>
              <a:t>k</a:t>
            </a:r>
            <a:r>
              <a:rPr spc="5" dirty="0"/>
              <a:t>a</a:t>
            </a:r>
            <a:r>
              <a:rPr spc="-75" dirty="0"/>
              <a:t> </a:t>
            </a:r>
            <a:r>
              <a:rPr spc="-65" dirty="0"/>
              <a:t>s</a:t>
            </a:r>
            <a:r>
              <a:rPr spc="-45" dirty="0"/>
              <a:t>ej</a:t>
            </a:r>
            <a:r>
              <a:rPr spc="-5" dirty="0"/>
              <a:t>a</a:t>
            </a:r>
            <a:r>
              <a:rPr spc="-90" dirty="0"/>
              <a:t>k</a:t>
            </a:r>
            <a:r>
              <a:rPr spc="-40" dirty="0"/>
              <a:t> </a:t>
            </a:r>
            <a:r>
              <a:rPr spc="-5" dirty="0"/>
              <a:t>a</a:t>
            </a:r>
            <a:r>
              <a:rPr dirty="0"/>
              <a:t>w</a:t>
            </a:r>
            <a:r>
              <a:rPr spc="-10" dirty="0"/>
              <a:t>a</a:t>
            </a:r>
            <a:r>
              <a:rPr spc="-40" dirty="0"/>
              <a:t>l  </a:t>
            </a:r>
            <a:r>
              <a:rPr dirty="0"/>
              <a:t>p</a:t>
            </a:r>
            <a:r>
              <a:rPr spc="-45" dirty="0"/>
              <a:t>e</a:t>
            </a:r>
            <a:r>
              <a:rPr spc="-25" dirty="0"/>
              <a:t>n</a:t>
            </a:r>
            <a:r>
              <a:rPr spc="-45" dirty="0"/>
              <a:t>c</a:t>
            </a:r>
            <a:r>
              <a:rPr dirty="0"/>
              <a:t>a</a:t>
            </a:r>
            <a:r>
              <a:rPr spc="-40" dirty="0"/>
              <a:t>mp</a:t>
            </a:r>
            <a:r>
              <a:rPr spc="-25" dirty="0"/>
              <a:t>u</a:t>
            </a:r>
            <a:r>
              <a:rPr spc="10" dirty="0"/>
              <a:t>r</a:t>
            </a:r>
            <a:r>
              <a:rPr dirty="0"/>
              <a:t>a</a:t>
            </a:r>
            <a:r>
              <a:rPr spc="-30" dirty="0"/>
              <a:t>n</a:t>
            </a:r>
            <a:r>
              <a:rPr spc="-85" dirty="0"/>
              <a:t> </a:t>
            </a:r>
            <a:r>
              <a:rPr spc="-80" dirty="0"/>
              <a:t>m</a:t>
            </a:r>
            <a:r>
              <a:rPr spc="-50" dirty="0"/>
              <a:t>e</a:t>
            </a:r>
            <a:r>
              <a:rPr spc="-25" dirty="0"/>
              <a:t>n</a:t>
            </a:r>
            <a:r>
              <a:rPr spc="-45" dirty="0"/>
              <a:t>e</a:t>
            </a:r>
            <a:r>
              <a:rPr spc="-25" dirty="0"/>
              <a:t>n</a:t>
            </a:r>
            <a:r>
              <a:rPr spc="-15" dirty="0"/>
              <a:t>tu</a:t>
            </a:r>
            <a:r>
              <a:rPr spc="-85" dirty="0"/>
              <a:t>k</a:t>
            </a:r>
            <a:r>
              <a:rPr dirty="0"/>
              <a:t>a</a:t>
            </a:r>
            <a:r>
              <a:rPr spc="-30" dirty="0"/>
              <a:t>n</a:t>
            </a:r>
            <a:r>
              <a:rPr spc="-100" dirty="0"/>
              <a:t> </a:t>
            </a:r>
            <a:r>
              <a:rPr spc="-45" dirty="0"/>
              <a:t>j</a:t>
            </a:r>
            <a:r>
              <a:rPr spc="-25" dirty="0"/>
              <a:t>u</a:t>
            </a:r>
            <a:r>
              <a:rPr spc="-95" dirty="0"/>
              <a:t>m</a:t>
            </a:r>
            <a:r>
              <a:rPr spc="-35" dirty="0"/>
              <a:t>l</a:t>
            </a:r>
            <a:r>
              <a:rPr spc="-5" dirty="0"/>
              <a:t>a</a:t>
            </a:r>
            <a:r>
              <a:rPr spc="-20" dirty="0"/>
              <a:t>h  </a:t>
            </a:r>
            <a:r>
              <a:rPr spc="-45" dirty="0"/>
              <a:t>c</a:t>
            </a:r>
            <a:r>
              <a:rPr spc="-5" dirty="0"/>
              <a:t>a</a:t>
            </a:r>
            <a:r>
              <a:rPr spc="-40" dirty="0"/>
              <a:t>mpu</a:t>
            </a:r>
            <a:r>
              <a:rPr spc="5" dirty="0"/>
              <a:t>r</a:t>
            </a:r>
            <a:r>
              <a:rPr spc="-5" dirty="0"/>
              <a:t>a</a:t>
            </a:r>
            <a:r>
              <a:rPr spc="-30" dirty="0"/>
              <a:t>n</a:t>
            </a:r>
            <a:r>
              <a:rPr spc="-60" dirty="0"/>
              <a:t> </a:t>
            </a:r>
            <a:r>
              <a:rPr spc="-5" dirty="0"/>
              <a:t>ada</a:t>
            </a:r>
            <a:r>
              <a:rPr spc="-10" dirty="0"/>
              <a:t>l</a:t>
            </a:r>
            <a:r>
              <a:rPr spc="-30" dirty="0"/>
              <a:t>a</a:t>
            </a:r>
            <a:r>
              <a:rPr spc="-35" dirty="0"/>
              <a:t>h</a:t>
            </a:r>
            <a:r>
              <a:rPr spc="-20" dirty="0"/>
              <a:t> </a:t>
            </a:r>
            <a:r>
              <a:rPr spc="-200" dirty="0"/>
              <a:t>1</a:t>
            </a:r>
            <a:r>
              <a:rPr spc="-55" dirty="0"/>
              <a:t> </a:t>
            </a:r>
            <a:r>
              <a:rPr spc="-15" dirty="0"/>
              <a:t>t</a:t>
            </a:r>
            <a:r>
              <a:rPr spc="-45" dirty="0"/>
              <a:t>e</a:t>
            </a:r>
            <a:r>
              <a:rPr spc="-15" dirty="0"/>
              <a:t>t</a:t>
            </a:r>
            <a:r>
              <a:rPr spc="-45" dirty="0"/>
              <a:t>e</a:t>
            </a:r>
            <a:r>
              <a:rPr spc="-65" dirty="0"/>
              <a:t>s</a:t>
            </a:r>
            <a:r>
              <a:rPr spc="-105" dirty="0"/>
              <a:t>,</a:t>
            </a:r>
            <a:r>
              <a:rPr spc="-35" dirty="0"/>
              <a:t> </a:t>
            </a:r>
            <a:r>
              <a:rPr spc="-90" dirty="0"/>
              <a:t>m</a:t>
            </a:r>
            <a:r>
              <a:rPr spc="-5" dirty="0"/>
              <a:t>a</a:t>
            </a:r>
            <a:r>
              <a:rPr spc="-85" dirty="0"/>
              <a:t>k</a:t>
            </a:r>
            <a:r>
              <a:rPr dirty="0"/>
              <a:t>a  </a:t>
            </a:r>
            <a:r>
              <a:rPr spc="-25" dirty="0"/>
              <a:t>campuran </a:t>
            </a:r>
            <a:r>
              <a:rPr spc="-35" dirty="0"/>
              <a:t>selanjutnya </a:t>
            </a:r>
            <a:r>
              <a:rPr spc="-20" dirty="0"/>
              <a:t>juga </a:t>
            </a:r>
            <a:r>
              <a:rPr spc="-25" dirty="0"/>
              <a:t>harus </a:t>
            </a:r>
            <a:r>
              <a:rPr spc="-20" dirty="0"/>
              <a:t> </a:t>
            </a:r>
            <a:r>
              <a:rPr spc="-5" dirty="0"/>
              <a:t>d</a:t>
            </a:r>
            <a:r>
              <a:rPr spc="10" dirty="0"/>
              <a:t>it</a:t>
            </a:r>
            <a:r>
              <a:rPr spc="20" dirty="0"/>
              <a:t>a</a:t>
            </a:r>
            <a:r>
              <a:rPr spc="-50" dirty="0"/>
              <a:t>m</a:t>
            </a:r>
            <a:r>
              <a:rPr spc="-45" dirty="0"/>
              <a:t>b</a:t>
            </a:r>
            <a:r>
              <a:rPr spc="-5" dirty="0"/>
              <a:t>a</a:t>
            </a:r>
            <a:r>
              <a:rPr spc="-40" dirty="0"/>
              <a:t>h</a:t>
            </a:r>
            <a:r>
              <a:rPr spc="-85" dirty="0"/>
              <a:t>k</a:t>
            </a:r>
            <a:r>
              <a:rPr spc="-5" dirty="0"/>
              <a:t>a</a:t>
            </a:r>
            <a:r>
              <a:rPr spc="-30" dirty="0"/>
              <a:t>n</a:t>
            </a:r>
            <a:r>
              <a:rPr spc="-25" dirty="0"/>
              <a:t> </a:t>
            </a:r>
            <a:r>
              <a:rPr spc="-200" dirty="0"/>
              <a:t>1</a:t>
            </a:r>
            <a:r>
              <a:rPr spc="-75" dirty="0"/>
              <a:t> </a:t>
            </a:r>
            <a:r>
              <a:rPr spc="-15" dirty="0"/>
              <a:t>t</a:t>
            </a:r>
            <a:r>
              <a:rPr spc="-35" dirty="0"/>
              <a:t>etes</a:t>
            </a:r>
            <a:r>
              <a:rPr spc="-45" dirty="0"/>
              <a:t> </a:t>
            </a:r>
            <a:r>
              <a:rPr spc="-60" dirty="0"/>
              <a:t>s</a:t>
            </a:r>
            <a:r>
              <a:rPr dirty="0"/>
              <a:t>a</a:t>
            </a:r>
            <a:r>
              <a:rPr spc="-45" dirty="0"/>
              <a:t>j</a:t>
            </a:r>
            <a:r>
              <a:rPr spc="-10" dirty="0"/>
              <a:t>a</a:t>
            </a:r>
            <a:r>
              <a:rPr spc="-105" dirty="0"/>
              <a:t>.</a:t>
            </a:r>
          </a:p>
          <a:p>
            <a:pPr>
              <a:lnSpc>
                <a:spcPct val="100000"/>
              </a:lnSpc>
              <a:spcBef>
                <a:spcPts val="40"/>
              </a:spcBef>
            </a:pPr>
            <a:endParaRPr sz="1450"/>
          </a:p>
          <a:p>
            <a:pPr marL="29845" marR="5080" indent="-17780" algn="r">
              <a:lnSpc>
                <a:spcPct val="100000"/>
              </a:lnSpc>
              <a:spcBef>
                <a:spcPts val="5"/>
              </a:spcBef>
            </a:pPr>
            <a:r>
              <a:rPr spc="-15" dirty="0"/>
              <a:t>M</a:t>
            </a:r>
            <a:r>
              <a:rPr spc="55" dirty="0"/>
              <a:t>i</a:t>
            </a:r>
            <a:r>
              <a:rPr spc="-65" dirty="0"/>
              <a:t>s</a:t>
            </a:r>
            <a:r>
              <a:rPr spc="-5" dirty="0"/>
              <a:t>a</a:t>
            </a:r>
            <a:r>
              <a:rPr spc="-45" dirty="0"/>
              <a:t>ln</a:t>
            </a:r>
            <a:r>
              <a:rPr spc="-60" dirty="0"/>
              <a:t>y</a:t>
            </a:r>
            <a:r>
              <a:rPr spc="5" dirty="0"/>
              <a:t>a</a:t>
            </a:r>
            <a:r>
              <a:rPr spc="-105" dirty="0"/>
              <a:t>,</a:t>
            </a:r>
            <a:r>
              <a:rPr spc="-40" dirty="0"/>
              <a:t> </a:t>
            </a:r>
            <a:r>
              <a:rPr spc="-45" dirty="0"/>
              <a:t>c</a:t>
            </a:r>
            <a:r>
              <a:rPr spc="-5" dirty="0"/>
              <a:t>a</a:t>
            </a:r>
            <a:r>
              <a:rPr spc="-40" dirty="0"/>
              <a:t>mpu</a:t>
            </a:r>
            <a:r>
              <a:rPr spc="5" dirty="0"/>
              <a:t>r</a:t>
            </a:r>
            <a:r>
              <a:rPr spc="-5" dirty="0"/>
              <a:t>a</a:t>
            </a:r>
            <a:r>
              <a:rPr spc="-30" dirty="0"/>
              <a:t>n</a:t>
            </a:r>
            <a:r>
              <a:rPr spc="-60" dirty="0"/>
              <a:t> </a:t>
            </a:r>
            <a:r>
              <a:rPr spc="-200" dirty="0"/>
              <a:t>1</a:t>
            </a:r>
            <a:r>
              <a:rPr spc="-75" dirty="0"/>
              <a:t> </a:t>
            </a:r>
            <a:r>
              <a:rPr spc="-80" dirty="0"/>
              <a:t>m</a:t>
            </a:r>
            <a:r>
              <a:rPr spc="-50" dirty="0"/>
              <a:t>e</a:t>
            </a:r>
            <a:r>
              <a:rPr spc="-25" dirty="0"/>
              <a:t>n</a:t>
            </a:r>
            <a:r>
              <a:rPr spc="-5" dirty="0"/>
              <a:t>gg</a:t>
            </a:r>
            <a:r>
              <a:rPr spc="-25" dirty="0"/>
              <a:t>un</a:t>
            </a:r>
            <a:r>
              <a:rPr spc="-5" dirty="0"/>
              <a:t>a</a:t>
            </a:r>
            <a:r>
              <a:rPr spc="-85" dirty="0"/>
              <a:t>k</a:t>
            </a:r>
            <a:r>
              <a:rPr spc="-5" dirty="0"/>
              <a:t>a</a:t>
            </a:r>
            <a:r>
              <a:rPr spc="-20" dirty="0"/>
              <a:t>n  </a:t>
            </a:r>
            <a:r>
              <a:rPr spc="-200" dirty="0"/>
              <a:t>1</a:t>
            </a:r>
            <a:r>
              <a:rPr spc="-75" dirty="0"/>
              <a:t> </a:t>
            </a:r>
            <a:r>
              <a:rPr spc="-15" dirty="0"/>
              <a:t>t</a:t>
            </a:r>
            <a:r>
              <a:rPr spc="-35" dirty="0"/>
              <a:t>ete</a:t>
            </a:r>
            <a:r>
              <a:rPr spc="-50" dirty="0"/>
              <a:t>s</a:t>
            </a:r>
            <a:r>
              <a:rPr spc="-105" dirty="0"/>
              <a:t>,</a:t>
            </a:r>
            <a:r>
              <a:rPr spc="-40" dirty="0"/>
              <a:t> </a:t>
            </a:r>
            <a:r>
              <a:rPr spc="-50" dirty="0"/>
              <a:t>m</a:t>
            </a:r>
            <a:r>
              <a:rPr spc="-45" dirty="0"/>
              <a:t>a</a:t>
            </a:r>
            <a:r>
              <a:rPr spc="-85" dirty="0"/>
              <a:t>k</a:t>
            </a:r>
            <a:r>
              <a:rPr spc="5" dirty="0"/>
              <a:t>a</a:t>
            </a:r>
            <a:r>
              <a:rPr spc="-60" dirty="0"/>
              <a:t> </a:t>
            </a:r>
            <a:r>
              <a:rPr spc="-45" dirty="0"/>
              <a:t>c</a:t>
            </a:r>
            <a:r>
              <a:rPr spc="-5" dirty="0"/>
              <a:t>a</a:t>
            </a:r>
            <a:r>
              <a:rPr spc="-50" dirty="0"/>
              <a:t>m</a:t>
            </a:r>
            <a:r>
              <a:rPr spc="-45" dirty="0"/>
              <a:t>p</a:t>
            </a:r>
            <a:r>
              <a:rPr spc="-25" dirty="0"/>
              <a:t>u</a:t>
            </a:r>
            <a:r>
              <a:rPr spc="5" dirty="0"/>
              <a:t>r</a:t>
            </a:r>
            <a:r>
              <a:rPr spc="-5" dirty="0"/>
              <a:t>a</a:t>
            </a:r>
            <a:r>
              <a:rPr spc="-30" dirty="0"/>
              <a:t>n</a:t>
            </a:r>
            <a:r>
              <a:rPr spc="-40" dirty="0"/>
              <a:t> </a:t>
            </a:r>
            <a:r>
              <a:rPr spc="-85" dirty="0"/>
              <a:t>k</a:t>
            </a:r>
            <a:r>
              <a:rPr spc="-15" dirty="0"/>
              <a:t>edua</a:t>
            </a:r>
            <a:r>
              <a:rPr spc="-75" dirty="0"/>
              <a:t> </a:t>
            </a:r>
            <a:r>
              <a:rPr spc="-40" dirty="0"/>
              <a:t>h</a:t>
            </a:r>
            <a:r>
              <a:rPr spc="-5" dirty="0"/>
              <a:t>a</a:t>
            </a:r>
            <a:r>
              <a:rPr spc="5" dirty="0"/>
              <a:t>r</a:t>
            </a:r>
            <a:r>
              <a:rPr spc="-25" dirty="0"/>
              <a:t>u</a:t>
            </a:r>
            <a:r>
              <a:rPr spc="-35" dirty="0"/>
              <a:t>s  </a:t>
            </a:r>
            <a:r>
              <a:rPr spc="-5" dirty="0"/>
              <a:t>d</a:t>
            </a:r>
            <a:r>
              <a:rPr spc="55" dirty="0"/>
              <a:t>i</a:t>
            </a:r>
            <a:r>
              <a:rPr spc="-15" dirty="0"/>
              <a:t>t</a:t>
            </a:r>
            <a:r>
              <a:rPr spc="-5" dirty="0"/>
              <a:t>a</a:t>
            </a:r>
            <a:r>
              <a:rPr spc="-30" dirty="0"/>
              <a:t>mb</a:t>
            </a:r>
            <a:r>
              <a:rPr spc="-35" dirty="0"/>
              <a:t>a</a:t>
            </a:r>
            <a:r>
              <a:rPr spc="-45" dirty="0"/>
              <a:t>h</a:t>
            </a:r>
            <a:r>
              <a:rPr spc="-85" dirty="0"/>
              <a:t>k</a:t>
            </a:r>
            <a:r>
              <a:rPr spc="-5" dirty="0"/>
              <a:t>a</a:t>
            </a:r>
            <a:r>
              <a:rPr spc="-30" dirty="0"/>
              <a:t>n</a:t>
            </a:r>
            <a:r>
              <a:rPr spc="-20" dirty="0"/>
              <a:t> </a:t>
            </a:r>
            <a:r>
              <a:rPr spc="-200" dirty="0"/>
              <a:t>1</a:t>
            </a:r>
            <a:r>
              <a:rPr spc="-75" dirty="0"/>
              <a:t> </a:t>
            </a:r>
            <a:r>
              <a:rPr spc="-15" dirty="0"/>
              <a:t>t</a:t>
            </a:r>
            <a:r>
              <a:rPr spc="-45" dirty="0"/>
              <a:t>e</a:t>
            </a:r>
            <a:r>
              <a:rPr spc="-15" dirty="0"/>
              <a:t>t</a:t>
            </a:r>
            <a:r>
              <a:rPr spc="-45" dirty="0"/>
              <a:t>e</a:t>
            </a:r>
            <a:r>
              <a:rPr spc="-55" dirty="0"/>
              <a:t>s</a:t>
            </a:r>
            <a:r>
              <a:rPr spc="-40" dirty="0"/>
              <a:t> </a:t>
            </a:r>
            <a:r>
              <a:rPr spc="-10" dirty="0"/>
              <a:t>l</a:t>
            </a:r>
            <a:r>
              <a:rPr spc="-30" dirty="0"/>
              <a:t>a</a:t>
            </a:r>
            <a:r>
              <a:rPr spc="-5" dirty="0"/>
              <a:t>g</a:t>
            </a:r>
            <a:r>
              <a:rPr spc="55" dirty="0"/>
              <a:t>i</a:t>
            </a:r>
            <a:r>
              <a:rPr spc="-30" dirty="0"/>
              <a:t> </a:t>
            </a:r>
            <a:r>
              <a:rPr spc="-5" dirty="0"/>
              <a:t>d</a:t>
            </a:r>
            <a:r>
              <a:rPr spc="55" dirty="0"/>
              <a:t>i</a:t>
            </a:r>
            <a:r>
              <a:rPr spc="-70" dirty="0"/>
              <a:t> </a:t>
            </a:r>
            <a:r>
              <a:rPr spc="-45" dirty="0"/>
              <a:t>c</a:t>
            </a:r>
            <a:r>
              <a:rPr spc="-5" dirty="0"/>
              <a:t>at</a:t>
            </a:r>
            <a:r>
              <a:rPr spc="-40" dirty="0"/>
              <a:t> </a:t>
            </a:r>
            <a:r>
              <a:rPr spc="-85" dirty="0"/>
              <a:t>y</a:t>
            </a:r>
            <a:r>
              <a:rPr spc="-5" dirty="0"/>
              <a:t>a</a:t>
            </a:r>
            <a:r>
              <a:rPr spc="-25" dirty="0"/>
              <a:t>n</a:t>
            </a:r>
            <a:r>
              <a:rPr dirty="0"/>
              <a:t>g  </a:t>
            </a:r>
            <a:r>
              <a:rPr spc="-65" dirty="0"/>
              <a:t>s</a:t>
            </a:r>
            <a:r>
              <a:rPr spc="-5" dirty="0"/>
              <a:t>a</a:t>
            </a:r>
            <a:r>
              <a:rPr spc="-50" dirty="0"/>
              <a:t>m</a:t>
            </a:r>
            <a:r>
              <a:rPr spc="-40" dirty="0"/>
              <a:t>a</a:t>
            </a:r>
            <a:r>
              <a:rPr spc="-105" dirty="0"/>
              <a:t>,</a:t>
            </a:r>
            <a:r>
              <a:rPr spc="-40" dirty="0"/>
              <a:t> </a:t>
            </a:r>
            <a:r>
              <a:rPr spc="-65" dirty="0"/>
              <a:t>s</a:t>
            </a:r>
            <a:r>
              <a:rPr spc="-45" dirty="0"/>
              <a:t>e</a:t>
            </a:r>
            <a:r>
              <a:rPr spc="-10" dirty="0"/>
              <a:t>l</a:t>
            </a:r>
            <a:r>
              <a:rPr spc="-30" dirty="0"/>
              <a:t>a</a:t>
            </a:r>
            <a:r>
              <a:rPr spc="-25" dirty="0"/>
              <a:t>n</a:t>
            </a:r>
            <a:r>
              <a:rPr spc="-45" dirty="0"/>
              <a:t>j</a:t>
            </a:r>
            <a:r>
              <a:rPr spc="-25" dirty="0"/>
              <a:t>u</a:t>
            </a:r>
            <a:r>
              <a:rPr spc="-15" dirty="0"/>
              <a:t>t</a:t>
            </a:r>
            <a:r>
              <a:rPr spc="-25" dirty="0"/>
              <a:t>n</a:t>
            </a:r>
            <a:r>
              <a:rPr spc="-85" dirty="0"/>
              <a:t>y</a:t>
            </a:r>
            <a:r>
              <a:rPr spc="5" dirty="0"/>
              <a:t>a</a:t>
            </a:r>
            <a:r>
              <a:rPr spc="-50" dirty="0"/>
              <a:t> </a:t>
            </a:r>
            <a:r>
              <a:rPr spc="-5" dirty="0"/>
              <a:t>d</a:t>
            </a:r>
            <a:r>
              <a:rPr spc="55" dirty="0"/>
              <a:t>i</a:t>
            </a:r>
            <a:r>
              <a:rPr spc="-15" dirty="0"/>
              <a:t>t</a:t>
            </a:r>
            <a:r>
              <a:rPr spc="-5" dirty="0"/>
              <a:t>a</a:t>
            </a:r>
            <a:r>
              <a:rPr spc="-30" dirty="0"/>
              <a:t>mb</a:t>
            </a:r>
            <a:r>
              <a:rPr spc="-35" dirty="0"/>
              <a:t>a</a:t>
            </a:r>
            <a:r>
              <a:rPr spc="-45" dirty="0"/>
              <a:t>h</a:t>
            </a:r>
            <a:r>
              <a:rPr spc="-85" dirty="0"/>
              <a:t>k</a:t>
            </a:r>
            <a:r>
              <a:rPr spc="-5" dirty="0"/>
              <a:t>a</a:t>
            </a:r>
            <a:r>
              <a:rPr spc="-30" dirty="0"/>
              <a:t>n</a:t>
            </a:r>
            <a:r>
              <a:rPr spc="-20" dirty="0"/>
              <a:t> </a:t>
            </a:r>
            <a:r>
              <a:rPr spc="-130" dirty="0"/>
              <a:t>1  </a:t>
            </a:r>
            <a:r>
              <a:rPr spc="-15" dirty="0"/>
              <a:t>t</a:t>
            </a:r>
            <a:r>
              <a:rPr spc="-45" dirty="0"/>
              <a:t>e</a:t>
            </a:r>
            <a:r>
              <a:rPr spc="-15" dirty="0"/>
              <a:t>t</a:t>
            </a:r>
            <a:r>
              <a:rPr spc="-45" dirty="0"/>
              <a:t>e</a:t>
            </a:r>
            <a:r>
              <a:rPr spc="-55" dirty="0"/>
              <a:t>s</a:t>
            </a:r>
            <a:r>
              <a:rPr spc="-40" dirty="0"/>
              <a:t> </a:t>
            </a:r>
            <a:r>
              <a:rPr spc="-10" dirty="0"/>
              <a:t>l</a:t>
            </a:r>
            <a:r>
              <a:rPr spc="-30" dirty="0"/>
              <a:t>a</a:t>
            </a:r>
            <a:r>
              <a:rPr spc="-5" dirty="0"/>
              <a:t>g</a:t>
            </a:r>
            <a:r>
              <a:rPr spc="55" dirty="0"/>
              <a:t>i</a:t>
            </a:r>
            <a:r>
              <a:rPr spc="-50" dirty="0"/>
              <a:t> </a:t>
            </a:r>
            <a:r>
              <a:rPr spc="-5" dirty="0"/>
              <a:t>d</a:t>
            </a:r>
            <a:r>
              <a:rPr spc="55" dirty="0"/>
              <a:t>i</a:t>
            </a:r>
            <a:r>
              <a:rPr spc="-50" dirty="0"/>
              <a:t> </a:t>
            </a:r>
            <a:r>
              <a:rPr spc="-45" dirty="0"/>
              <a:t>c</a:t>
            </a:r>
            <a:r>
              <a:rPr spc="-5" dirty="0"/>
              <a:t>at</a:t>
            </a:r>
            <a:r>
              <a:rPr spc="-60" dirty="0"/>
              <a:t> </a:t>
            </a:r>
            <a:r>
              <a:rPr spc="-85" dirty="0"/>
              <a:t>y</a:t>
            </a:r>
            <a:r>
              <a:rPr spc="-5" dirty="0"/>
              <a:t>a</a:t>
            </a:r>
            <a:r>
              <a:rPr spc="-25" dirty="0"/>
              <a:t>n</a:t>
            </a:r>
            <a:r>
              <a:rPr spc="5" dirty="0"/>
              <a:t>g</a:t>
            </a:r>
            <a:r>
              <a:rPr spc="-30" dirty="0"/>
              <a:t> </a:t>
            </a:r>
            <a:r>
              <a:rPr spc="-65" dirty="0"/>
              <a:t>s</a:t>
            </a:r>
            <a:r>
              <a:rPr spc="-5" dirty="0"/>
              <a:t>a</a:t>
            </a:r>
            <a:r>
              <a:rPr spc="-50" dirty="0"/>
              <a:t>m</a:t>
            </a:r>
            <a:r>
              <a:rPr spc="-40" dirty="0"/>
              <a:t>a</a:t>
            </a:r>
            <a:r>
              <a:rPr spc="-105" dirty="0"/>
              <a:t>,</a:t>
            </a:r>
            <a:r>
              <a:rPr spc="-40" dirty="0"/>
              <a:t> </a:t>
            </a:r>
            <a:r>
              <a:rPr spc="-5" dirty="0"/>
              <a:t>da</a:t>
            </a:r>
            <a:r>
              <a:rPr spc="-30" dirty="0"/>
              <a:t>n</a:t>
            </a:r>
          </a:p>
          <a:p>
            <a:pPr marR="5080" algn="r">
              <a:lnSpc>
                <a:spcPct val="100000"/>
              </a:lnSpc>
              <a:spcBef>
                <a:spcPts val="5"/>
              </a:spcBef>
            </a:pPr>
            <a:r>
              <a:rPr spc="-40" dirty="0"/>
              <a:t>seterusnya.</a:t>
            </a:r>
          </a:p>
        </p:txBody>
      </p:sp>
      <p:sp>
        <p:nvSpPr>
          <p:cNvPr id="9" name="object 9"/>
          <p:cNvSpPr txBox="1"/>
          <p:nvPr/>
        </p:nvSpPr>
        <p:spPr>
          <a:xfrm>
            <a:off x="97789" y="4713287"/>
            <a:ext cx="1090930" cy="193675"/>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Microsoft Sans Serif"/>
                <a:cs typeface="Microsoft Sans Serif"/>
              </a:rPr>
              <a:t>…</a:t>
            </a:r>
            <a:r>
              <a:rPr sz="1100" spc="-50" dirty="0">
                <a:solidFill>
                  <a:srgbClr val="FFFFFF"/>
                </a:solidFill>
                <a:latin typeface="Microsoft Sans Serif"/>
                <a:cs typeface="Microsoft Sans Serif"/>
              </a:rPr>
              <a:t> </a:t>
            </a:r>
            <a:r>
              <a:rPr sz="1100" spc="-5" dirty="0">
                <a:solidFill>
                  <a:srgbClr val="FFFFFF"/>
                </a:solidFill>
                <a:latin typeface="Microsoft Sans Serif"/>
                <a:cs typeface="Microsoft Sans Serif"/>
              </a:rPr>
              <a:t>dan</a:t>
            </a:r>
            <a:r>
              <a:rPr sz="1100" spc="-60" dirty="0">
                <a:solidFill>
                  <a:srgbClr val="FFFFFF"/>
                </a:solidFill>
                <a:latin typeface="Microsoft Sans Serif"/>
                <a:cs typeface="Microsoft Sans Serif"/>
              </a:rPr>
              <a:t> </a:t>
            </a:r>
            <a:r>
              <a:rPr sz="1100" spc="-35" dirty="0">
                <a:solidFill>
                  <a:srgbClr val="FFFFFF"/>
                </a:solidFill>
                <a:latin typeface="Microsoft Sans Serif"/>
                <a:cs typeface="Microsoft Sans Serif"/>
              </a:rPr>
              <a:t>s</a:t>
            </a:r>
            <a:r>
              <a:rPr sz="1100" spc="-20" dirty="0">
                <a:solidFill>
                  <a:srgbClr val="FFFFFF"/>
                </a:solidFill>
                <a:latin typeface="Microsoft Sans Serif"/>
                <a:cs typeface="Microsoft Sans Serif"/>
              </a:rPr>
              <a:t>eter</a:t>
            </a:r>
            <a:r>
              <a:rPr sz="1100" spc="-15" dirty="0">
                <a:solidFill>
                  <a:srgbClr val="FFFFFF"/>
                </a:solidFill>
                <a:latin typeface="Microsoft Sans Serif"/>
                <a:cs typeface="Microsoft Sans Serif"/>
              </a:rPr>
              <a:t>u</a:t>
            </a:r>
            <a:r>
              <a:rPr sz="1100" spc="-35" dirty="0">
                <a:solidFill>
                  <a:srgbClr val="FFFFFF"/>
                </a:solidFill>
                <a:latin typeface="Microsoft Sans Serif"/>
                <a:cs typeface="Microsoft Sans Serif"/>
              </a:rPr>
              <a:t>s</a:t>
            </a:r>
            <a:r>
              <a:rPr sz="1100" spc="-15" dirty="0">
                <a:solidFill>
                  <a:srgbClr val="FFFFFF"/>
                </a:solidFill>
                <a:latin typeface="Microsoft Sans Serif"/>
                <a:cs typeface="Microsoft Sans Serif"/>
              </a:rPr>
              <a:t>n</a:t>
            </a:r>
            <a:r>
              <a:rPr sz="1100" spc="-55" dirty="0">
                <a:solidFill>
                  <a:srgbClr val="FFFFFF"/>
                </a:solidFill>
                <a:latin typeface="Microsoft Sans Serif"/>
                <a:cs typeface="Microsoft Sans Serif"/>
              </a:rPr>
              <a:t>y</a:t>
            </a:r>
            <a:r>
              <a:rPr sz="1100" spc="10" dirty="0">
                <a:solidFill>
                  <a:srgbClr val="FFFFFF"/>
                </a:solidFill>
                <a:latin typeface="Microsoft Sans Serif"/>
                <a:cs typeface="Microsoft Sans Serif"/>
              </a:rPr>
              <a:t>a</a:t>
            </a:r>
            <a:r>
              <a:rPr sz="1100" spc="-85" dirty="0">
                <a:solidFill>
                  <a:srgbClr val="FFFFFF"/>
                </a:solidFill>
                <a:latin typeface="Microsoft Sans Serif"/>
                <a:cs typeface="Microsoft Sans Serif"/>
              </a:rPr>
              <a:t>.</a:t>
            </a:r>
            <a:endParaRPr sz="1100">
              <a:latin typeface="Microsoft Sans Serif"/>
              <a:cs typeface="Microsoft Sans Serif"/>
            </a:endParaRPr>
          </a:p>
        </p:txBody>
      </p:sp>
      <p:sp>
        <p:nvSpPr>
          <p:cNvPr id="10" name="object 10"/>
          <p:cNvSpPr/>
          <p:nvPr/>
        </p:nvSpPr>
        <p:spPr>
          <a:xfrm>
            <a:off x="4928870" y="321309"/>
            <a:ext cx="0" cy="4387850"/>
          </a:xfrm>
          <a:custGeom>
            <a:avLst/>
            <a:gdLst/>
            <a:ahLst/>
            <a:cxnLst/>
            <a:rect l="l" t="t" r="r" b="b"/>
            <a:pathLst>
              <a:path h="4387850">
                <a:moveTo>
                  <a:pt x="0" y="0"/>
                </a:moveTo>
                <a:lnTo>
                  <a:pt x="0" y="4387697"/>
                </a:lnTo>
              </a:path>
            </a:pathLst>
          </a:custGeom>
          <a:ln w="38100">
            <a:solidFill>
              <a:srgbClr val="F8F8F8"/>
            </a:solidFill>
          </a:ln>
        </p:spPr>
        <p:txBody>
          <a:bodyPr wrap="square" lIns="0" tIns="0" rIns="0" bIns="0" rtlCol="0"/>
          <a:lstStyle/>
          <a:p>
            <a:endParaRPr/>
          </a:p>
        </p:txBody>
      </p:sp>
      <p:sp>
        <p:nvSpPr>
          <p:cNvPr id="11" name="object 11"/>
          <p:cNvSpPr/>
          <p:nvPr/>
        </p:nvSpPr>
        <p:spPr>
          <a:xfrm>
            <a:off x="383540" y="1064260"/>
            <a:ext cx="779780" cy="777240"/>
          </a:xfrm>
          <a:custGeom>
            <a:avLst/>
            <a:gdLst/>
            <a:ahLst/>
            <a:cxnLst/>
            <a:rect l="l" t="t" r="r" b="b"/>
            <a:pathLst>
              <a:path w="779780" h="777239">
                <a:moveTo>
                  <a:pt x="779779" y="0"/>
                </a:moveTo>
                <a:lnTo>
                  <a:pt x="0" y="0"/>
                </a:lnTo>
                <a:lnTo>
                  <a:pt x="0" y="777239"/>
                </a:lnTo>
                <a:lnTo>
                  <a:pt x="779779" y="777239"/>
                </a:lnTo>
                <a:lnTo>
                  <a:pt x="779779" y="0"/>
                </a:lnTo>
                <a:close/>
              </a:path>
            </a:pathLst>
          </a:custGeom>
          <a:solidFill>
            <a:srgbClr val="005595"/>
          </a:solidFill>
        </p:spPr>
        <p:txBody>
          <a:bodyPr wrap="square" lIns="0" tIns="0" rIns="0" bIns="0" rtlCol="0"/>
          <a:lstStyle/>
          <a:p>
            <a:endParaRPr/>
          </a:p>
        </p:txBody>
      </p:sp>
      <p:sp>
        <p:nvSpPr>
          <p:cNvPr id="12" name="object 12"/>
          <p:cNvSpPr/>
          <p:nvPr/>
        </p:nvSpPr>
        <p:spPr>
          <a:xfrm>
            <a:off x="383540" y="1927860"/>
            <a:ext cx="779780" cy="777240"/>
          </a:xfrm>
          <a:custGeom>
            <a:avLst/>
            <a:gdLst/>
            <a:ahLst/>
            <a:cxnLst/>
            <a:rect l="l" t="t" r="r" b="b"/>
            <a:pathLst>
              <a:path w="779780" h="777239">
                <a:moveTo>
                  <a:pt x="779779" y="0"/>
                </a:moveTo>
                <a:lnTo>
                  <a:pt x="0" y="0"/>
                </a:lnTo>
                <a:lnTo>
                  <a:pt x="0" y="777239"/>
                </a:lnTo>
                <a:lnTo>
                  <a:pt x="779779" y="777239"/>
                </a:lnTo>
                <a:lnTo>
                  <a:pt x="779779" y="0"/>
                </a:lnTo>
                <a:close/>
              </a:path>
            </a:pathLst>
          </a:custGeom>
          <a:solidFill>
            <a:srgbClr val="004982"/>
          </a:solidFill>
        </p:spPr>
        <p:txBody>
          <a:bodyPr wrap="square" lIns="0" tIns="0" rIns="0" bIns="0" rtlCol="0"/>
          <a:lstStyle/>
          <a:p>
            <a:endParaRPr/>
          </a:p>
        </p:txBody>
      </p:sp>
      <p:sp>
        <p:nvSpPr>
          <p:cNvPr id="13" name="object 13"/>
          <p:cNvSpPr/>
          <p:nvPr/>
        </p:nvSpPr>
        <p:spPr>
          <a:xfrm>
            <a:off x="383540" y="2783839"/>
            <a:ext cx="779780" cy="779780"/>
          </a:xfrm>
          <a:custGeom>
            <a:avLst/>
            <a:gdLst/>
            <a:ahLst/>
            <a:cxnLst/>
            <a:rect l="l" t="t" r="r" b="b"/>
            <a:pathLst>
              <a:path w="779780" h="779779">
                <a:moveTo>
                  <a:pt x="779779" y="0"/>
                </a:moveTo>
                <a:lnTo>
                  <a:pt x="0" y="0"/>
                </a:lnTo>
                <a:lnTo>
                  <a:pt x="0" y="779780"/>
                </a:lnTo>
                <a:lnTo>
                  <a:pt x="779779" y="779780"/>
                </a:lnTo>
                <a:lnTo>
                  <a:pt x="779779" y="0"/>
                </a:lnTo>
                <a:close/>
              </a:path>
            </a:pathLst>
          </a:custGeom>
          <a:solidFill>
            <a:srgbClr val="003963"/>
          </a:solidFill>
        </p:spPr>
        <p:txBody>
          <a:bodyPr wrap="square" lIns="0" tIns="0" rIns="0" bIns="0" rtlCol="0"/>
          <a:lstStyle/>
          <a:p>
            <a:endParaRPr/>
          </a:p>
        </p:txBody>
      </p:sp>
      <p:sp>
        <p:nvSpPr>
          <p:cNvPr id="14" name="object 14"/>
          <p:cNvSpPr/>
          <p:nvPr/>
        </p:nvSpPr>
        <p:spPr>
          <a:xfrm>
            <a:off x="383540" y="3642359"/>
            <a:ext cx="779780" cy="777240"/>
          </a:xfrm>
          <a:custGeom>
            <a:avLst/>
            <a:gdLst/>
            <a:ahLst/>
            <a:cxnLst/>
            <a:rect l="l" t="t" r="r" b="b"/>
            <a:pathLst>
              <a:path w="779780" h="777239">
                <a:moveTo>
                  <a:pt x="779779" y="0"/>
                </a:moveTo>
                <a:lnTo>
                  <a:pt x="0" y="0"/>
                </a:lnTo>
                <a:lnTo>
                  <a:pt x="0" y="777239"/>
                </a:lnTo>
                <a:lnTo>
                  <a:pt x="779779" y="777239"/>
                </a:lnTo>
                <a:lnTo>
                  <a:pt x="779779" y="0"/>
                </a:lnTo>
                <a:close/>
              </a:path>
            </a:pathLst>
          </a:custGeom>
          <a:solidFill>
            <a:srgbClr val="002947"/>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22653" y="2638742"/>
            <a:ext cx="6504305" cy="1733550"/>
          </a:xfrm>
          <a:prstGeom prst="rect">
            <a:avLst/>
          </a:prstGeom>
        </p:spPr>
        <p:txBody>
          <a:bodyPr vert="horz" wrap="square" lIns="0" tIns="12700" rIns="0" bIns="0" rtlCol="0">
            <a:spAutoFit/>
          </a:bodyPr>
          <a:lstStyle/>
          <a:p>
            <a:pPr marL="12065" marR="5080" indent="635" algn="ctr">
              <a:lnSpc>
                <a:spcPct val="100000"/>
              </a:lnSpc>
              <a:spcBef>
                <a:spcPts val="100"/>
              </a:spcBef>
            </a:pPr>
            <a:r>
              <a:rPr sz="2800" spc="-15" dirty="0">
                <a:solidFill>
                  <a:srgbClr val="FFFFFF"/>
                </a:solidFill>
                <a:latin typeface="Georgia"/>
                <a:cs typeface="Georgia"/>
              </a:rPr>
              <a:t>Mencampur </a:t>
            </a:r>
            <a:r>
              <a:rPr sz="2800" spc="50" dirty="0">
                <a:solidFill>
                  <a:srgbClr val="FFFFFF"/>
                </a:solidFill>
                <a:latin typeface="Georgia"/>
                <a:cs typeface="Georgia"/>
              </a:rPr>
              <a:t>warna </a:t>
            </a:r>
            <a:r>
              <a:rPr sz="2800" dirty="0">
                <a:solidFill>
                  <a:srgbClr val="FFFFFF"/>
                </a:solidFill>
                <a:latin typeface="Georgia"/>
                <a:cs typeface="Georgia"/>
              </a:rPr>
              <a:t>putih </a:t>
            </a:r>
            <a:r>
              <a:rPr sz="2800" spc="10" dirty="0">
                <a:solidFill>
                  <a:srgbClr val="FFFFFF"/>
                </a:solidFill>
                <a:latin typeface="Georgia"/>
                <a:cs typeface="Georgia"/>
              </a:rPr>
              <a:t>dengan </a:t>
            </a:r>
            <a:r>
              <a:rPr sz="2800" spc="50" dirty="0">
                <a:solidFill>
                  <a:srgbClr val="FFFFFF"/>
                </a:solidFill>
                <a:latin typeface="Georgia"/>
                <a:cs typeface="Georgia"/>
              </a:rPr>
              <a:t>warna </a:t>
            </a:r>
            <a:r>
              <a:rPr sz="2800" spc="55" dirty="0">
                <a:solidFill>
                  <a:srgbClr val="FFFFFF"/>
                </a:solidFill>
                <a:latin typeface="Georgia"/>
                <a:cs typeface="Georgia"/>
              </a:rPr>
              <a:t> </a:t>
            </a:r>
            <a:r>
              <a:rPr sz="2800" spc="45" dirty="0">
                <a:solidFill>
                  <a:srgbClr val="FFFFFF"/>
                </a:solidFill>
                <a:latin typeface="Georgia"/>
                <a:cs typeface="Georgia"/>
              </a:rPr>
              <a:t>yang</a:t>
            </a:r>
            <a:r>
              <a:rPr sz="2800" spc="-80" dirty="0">
                <a:solidFill>
                  <a:srgbClr val="FFFFFF"/>
                </a:solidFill>
                <a:latin typeface="Georgia"/>
                <a:cs typeface="Georgia"/>
              </a:rPr>
              <a:t> </a:t>
            </a:r>
            <a:r>
              <a:rPr sz="2800" spc="-20" dirty="0">
                <a:solidFill>
                  <a:srgbClr val="FFFFFF"/>
                </a:solidFill>
                <a:latin typeface="Georgia"/>
                <a:cs typeface="Georgia"/>
              </a:rPr>
              <a:t>ingin</a:t>
            </a:r>
            <a:r>
              <a:rPr sz="2800" spc="-60" dirty="0">
                <a:solidFill>
                  <a:srgbClr val="FFFFFF"/>
                </a:solidFill>
                <a:latin typeface="Georgia"/>
                <a:cs typeface="Georgia"/>
              </a:rPr>
              <a:t> </a:t>
            </a:r>
            <a:r>
              <a:rPr sz="2800" spc="20" dirty="0">
                <a:solidFill>
                  <a:srgbClr val="FFFFFF"/>
                </a:solidFill>
                <a:latin typeface="Georgia"/>
                <a:cs typeface="Georgia"/>
              </a:rPr>
              <a:t>digradasikan</a:t>
            </a:r>
            <a:r>
              <a:rPr sz="2800" spc="-15" dirty="0">
                <a:solidFill>
                  <a:srgbClr val="FFFFFF"/>
                </a:solidFill>
                <a:latin typeface="Georgia"/>
                <a:cs typeface="Georgia"/>
              </a:rPr>
              <a:t> </a:t>
            </a:r>
            <a:r>
              <a:rPr sz="2800" spc="-5" dirty="0">
                <a:solidFill>
                  <a:srgbClr val="FFFFFF"/>
                </a:solidFill>
                <a:latin typeface="Georgia"/>
                <a:cs typeface="Georgia"/>
              </a:rPr>
              <a:t>dan</a:t>
            </a:r>
            <a:r>
              <a:rPr sz="2800" spc="-65" dirty="0">
                <a:solidFill>
                  <a:srgbClr val="FFFFFF"/>
                </a:solidFill>
                <a:latin typeface="Georgia"/>
                <a:cs typeface="Georgia"/>
              </a:rPr>
              <a:t> </a:t>
            </a:r>
            <a:r>
              <a:rPr sz="2800" spc="20" dirty="0">
                <a:solidFill>
                  <a:srgbClr val="FFFFFF"/>
                </a:solidFill>
                <a:latin typeface="Georgia"/>
                <a:cs typeface="Georgia"/>
              </a:rPr>
              <a:t>mencampur </a:t>
            </a:r>
            <a:r>
              <a:rPr sz="2800" spc="-660" dirty="0">
                <a:solidFill>
                  <a:srgbClr val="FFFFFF"/>
                </a:solidFill>
                <a:latin typeface="Georgia"/>
                <a:cs typeface="Georgia"/>
              </a:rPr>
              <a:t> </a:t>
            </a:r>
            <a:r>
              <a:rPr sz="2800" spc="50" dirty="0">
                <a:solidFill>
                  <a:srgbClr val="FFFFFF"/>
                </a:solidFill>
                <a:latin typeface="Georgia"/>
                <a:cs typeface="Georgia"/>
              </a:rPr>
              <a:t>warna </a:t>
            </a:r>
            <a:r>
              <a:rPr sz="2800" dirty="0">
                <a:solidFill>
                  <a:srgbClr val="FFFFFF"/>
                </a:solidFill>
                <a:latin typeface="Georgia"/>
                <a:cs typeface="Georgia"/>
              </a:rPr>
              <a:t>hitam </a:t>
            </a:r>
            <a:r>
              <a:rPr sz="2800" spc="10" dirty="0">
                <a:solidFill>
                  <a:srgbClr val="FFFFFF"/>
                </a:solidFill>
                <a:latin typeface="Georgia"/>
                <a:cs typeface="Georgia"/>
              </a:rPr>
              <a:t>dengan </a:t>
            </a:r>
            <a:r>
              <a:rPr sz="2800" spc="50" dirty="0">
                <a:solidFill>
                  <a:srgbClr val="FFFFFF"/>
                </a:solidFill>
                <a:latin typeface="Georgia"/>
                <a:cs typeface="Georgia"/>
              </a:rPr>
              <a:t>warna </a:t>
            </a:r>
            <a:r>
              <a:rPr sz="2800" spc="45" dirty="0">
                <a:solidFill>
                  <a:srgbClr val="FFFFFF"/>
                </a:solidFill>
                <a:latin typeface="Georgia"/>
                <a:cs typeface="Georgia"/>
              </a:rPr>
              <a:t>yang </a:t>
            </a:r>
            <a:r>
              <a:rPr sz="2800" spc="-20" dirty="0">
                <a:solidFill>
                  <a:srgbClr val="FFFFFF"/>
                </a:solidFill>
                <a:latin typeface="Georgia"/>
                <a:cs typeface="Georgia"/>
              </a:rPr>
              <a:t>ingin </a:t>
            </a:r>
            <a:r>
              <a:rPr sz="2800" spc="-15" dirty="0">
                <a:solidFill>
                  <a:srgbClr val="FFFFFF"/>
                </a:solidFill>
                <a:latin typeface="Georgia"/>
                <a:cs typeface="Georgia"/>
              </a:rPr>
              <a:t> </a:t>
            </a:r>
            <a:r>
              <a:rPr sz="2800" spc="20" dirty="0">
                <a:solidFill>
                  <a:srgbClr val="FFFFFF"/>
                </a:solidFill>
                <a:latin typeface="Georgia"/>
                <a:cs typeface="Georgia"/>
              </a:rPr>
              <a:t>digradasikan</a:t>
            </a:r>
            <a:endParaRPr sz="2800">
              <a:latin typeface="Georgia"/>
              <a:cs typeface="Georgia"/>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655" dirty="0"/>
              <a:t>03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9780" y="1343342"/>
            <a:ext cx="7214870" cy="1001394"/>
          </a:xfrm>
          <a:prstGeom prst="rect">
            <a:avLst/>
          </a:prstGeom>
        </p:spPr>
        <p:txBody>
          <a:bodyPr vert="horz" wrap="square" lIns="0" tIns="12700" rIns="0" bIns="0" rtlCol="0">
            <a:spAutoFit/>
          </a:bodyPr>
          <a:lstStyle/>
          <a:p>
            <a:pPr marL="12700" marR="5080" algn="just">
              <a:lnSpc>
                <a:spcPct val="100000"/>
              </a:lnSpc>
              <a:spcBef>
                <a:spcPts val="100"/>
              </a:spcBef>
            </a:pPr>
            <a:r>
              <a:rPr sz="1600" spc="-55" dirty="0">
                <a:solidFill>
                  <a:srgbClr val="FFFFFF"/>
                </a:solidFill>
                <a:latin typeface="Microsoft Sans Serif"/>
                <a:cs typeface="Microsoft Sans Serif"/>
              </a:rPr>
              <a:t>Untuk</a:t>
            </a:r>
            <a:r>
              <a:rPr sz="1600" spc="-70" dirty="0">
                <a:solidFill>
                  <a:srgbClr val="FFFFFF"/>
                </a:solidFill>
                <a:latin typeface="Microsoft Sans Serif"/>
                <a:cs typeface="Microsoft Sans Serif"/>
              </a:rPr>
              <a:t> </a:t>
            </a:r>
            <a:r>
              <a:rPr sz="1600" spc="-25" dirty="0">
                <a:solidFill>
                  <a:srgbClr val="FFFFFF"/>
                </a:solidFill>
                <a:latin typeface="Microsoft Sans Serif"/>
                <a:cs typeface="Microsoft Sans Serif"/>
              </a:rPr>
              <a:t>menciptakan</a:t>
            </a:r>
            <a:r>
              <a:rPr sz="1600" spc="-60" dirty="0">
                <a:solidFill>
                  <a:srgbClr val="FFFFFF"/>
                </a:solidFill>
                <a:latin typeface="Microsoft Sans Serif"/>
                <a:cs typeface="Microsoft Sans Serif"/>
              </a:rPr>
              <a:t> </a:t>
            </a:r>
            <a:r>
              <a:rPr sz="1600" spc="5" dirty="0">
                <a:solidFill>
                  <a:srgbClr val="FFFFFF"/>
                </a:solidFill>
                <a:latin typeface="Microsoft Sans Serif"/>
                <a:cs typeface="Microsoft Sans Serif"/>
              </a:rPr>
              <a:t>gradasi</a:t>
            </a:r>
            <a:r>
              <a:rPr sz="1600" spc="-85" dirty="0">
                <a:solidFill>
                  <a:srgbClr val="FFFFFF"/>
                </a:solidFill>
                <a:latin typeface="Microsoft Sans Serif"/>
                <a:cs typeface="Microsoft Sans Serif"/>
              </a:rPr>
              <a:t> </a:t>
            </a:r>
            <a:r>
              <a:rPr sz="1600" spc="-20" dirty="0">
                <a:solidFill>
                  <a:srgbClr val="FFFFFF"/>
                </a:solidFill>
                <a:latin typeface="Microsoft Sans Serif"/>
                <a:cs typeface="Microsoft Sans Serif"/>
              </a:rPr>
              <a:t>warna,</a:t>
            </a:r>
            <a:r>
              <a:rPr sz="1600" spc="-80" dirty="0">
                <a:solidFill>
                  <a:srgbClr val="FFFFFF"/>
                </a:solidFill>
                <a:latin typeface="Microsoft Sans Serif"/>
                <a:cs typeface="Microsoft Sans Serif"/>
              </a:rPr>
              <a:t> </a:t>
            </a:r>
            <a:r>
              <a:rPr sz="1600" spc="5" dirty="0">
                <a:solidFill>
                  <a:srgbClr val="FFFFFF"/>
                </a:solidFill>
                <a:latin typeface="Microsoft Sans Serif"/>
                <a:cs typeface="Microsoft Sans Serif"/>
              </a:rPr>
              <a:t>dapat</a:t>
            </a:r>
            <a:r>
              <a:rPr sz="1600" spc="-65" dirty="0">
                <a:solidFill>
                  <a:srgbClr val="FFFFFF"/>
                </a:solidFill>
                <a:latin typeface="Microsoft Sans Serif"/>
                <a:cs typeface="Microsoft Sans Serif"/>
              </a:rPr>
              <a:t> </a:t>
            </a:r>
            <a:r>
              <a:rPr sz="1600" spc="-15" dirty="0">
                <a:solidFill>
                  <a:srgbClr val="FFFFFF"/>
                </a:solidFill>
                <a:latin typeface="Microsoft Sans Serif"/>
                <a:cs typeface="Microsoft Sans Serif"/>
              </a:rPr>
              <a:t>digunakan</a:t>
            </a:r>
            <a:r>
              <a:rPr sz="1600" spc="-40" dirty="0">
                <a:solidFill>
                  <a:srgbClr val="FFFFFF"/>
                </a:solidFill>
                <a:latin typeface="Microsoft Sans Serif"/>
                <a:cs typeface="Microsoft Sans Serif"/>
              </a:rPr>
              <a:t> </a:t>
            </a:r>
            <a:r>
              <a:rPr sz="1600" dirty="0">
                <a:solidFill>
                  <a:srgbClr val="FFFFFF"/>
                </a:solidFill>
                <a:latin typeface="Microsoft Sans Serif"/>
                <a:cs typeface="Microsoft Sans Serif"/>
              </a:rPr>
              <a:t>warna</a:t>
            </a:r>
            <a:r>
              <a:rPr sz="1600" spc="-70" dirty="0">
                <a:solidFill>
                  <a:srgbClr val="FFFFFF"/>
                </a:solidFill>
                <a:latin typeface="Microsoft Sans Serif"/>
                <a:cs typeface="Microsoft Sans Serif"/>
              </a:rPr>
              <a:t> </a:t>
            </a:r>
            <a:r>
              <a:rPr sz="1600" spc="-5" dirty="0">
                <a:solidFill>
                  <a:srgbClr val="FFFFFF"/>
                </a:solidFill>
                <a:latin typeface="Microsoft Sans Serif"/>
                <a:cs typeface="Microsoft Sans Serif"/>
              </a:rPr>
              <a:t>putih</a:t>
            </a:r>
            <a:r>
              <a:rPr sz="1600" spc="-80" dirty="0">
                <a:solidFill>
                  <a:srgbClr val="FFFFFF"/>
                </a:solidFill>
                <a:latin typeface="Microsoft Sans Serif"/>
                <a:cs typeface="Microsoft Sans Serif"/>
              </a:rPr>
              <a:t> </a:t>
            </a:r>
            <a:r>
              <a:rPr sz="1600" spc="-5" dirty="0">
                <a:solidFill>
                  <a:srgbClr val="FFFFFF"/>
                </a:solidFill>
                <a:latin typeface="Microsoft Sans Serif"/>
                <a:cs typeface="Microsoft Sans Serif"/>
              </a:rPr>
              <a:t>dan</a:t>
            </a:r>
            <a:r>
              <a:rPr sz="1600" spc="-50" dirty="0">
                <a:solidFill>
                  <a:srgbClr val="FFFFFF"/>
                </a:solidFill>
                <a:latin typeface="Microsoft Sans Serif"/>
                <a:cs typeface="Microsoft Sans Serif"/>
              </a:rPr>
              <a:t> </a:t>
            </a:r>
            <a:r>
              <a:rPr sz="1600" dirty="0">
                <a:solidFill>
                  <a:srgbClr val="FFFFFF"/>
                </a:solidFill>
                <a:latin typeface="Microsoft Sans Serif"/>
                <a:cs typeface="Microsoft Sans Serif"/>
              </a:rPr>
              <a:t>warna</a:t>
            </a:r>
            <a:r>
              <a:rPr sz="1600" spc="-60" dirty="0">
                <a:solidFill>
                  <a:srgbClr val="FFFFFF"/>
                </a:solidFill>
                <a:latin typeface="Microsoft Sans Serif"/>
                <a:cs typeface="Microsoft Sans Serif"/>
              </a:rPr>
              <a:t> </a:t>
            </a:r>
            <a:r>
              <a:rPr sz="1600" b="1" spc="-75" dirty="0">
                <a:solidFill>
                  <a:srgbClr val="FFFFFF"/>
                </a:solidFill>
                <a:latin typeface="Arial"/>
                <a:cs typeface="Arial"/>
              </a:rPr>
              <a:t>hitam </a:t>
            </a:r>
            <a:r>
              <a:rPr sz="1600" b="1" spc="-434" dirty="0">
                <a:solidFill>
                  <a:srgbClr val="FFFFFF"/>
                </a:solidFill>
                <a:latin typeface="Arial"/>
                <a:cs typeface="Arial"/>
              </a:rPr>
              <a:t> </a:t>
            </a:r>
            <a:r>
              <a:rPr sz="1600" spc="-5" dirty="0">
                <a:solidFill>
                  <a:srgbClr val="FFFFFF"/>
                </a:solidFill>
                <a:latin typeface="Microsoft Sans Serif"/>
                <a:cs typeface="Microsoft Sans Serif"/>
              </a:rPr>
              <a:t>sebagai</a:t>
            </a:r>
            <a:r>
              <a:rPr sz="1600" spc="-70" dirty="0">
                <a:solidFill>
                  <a:srgbClr val="FFFFFF"/>
                </a:solidFill>
                <a:latin typeface="Microsoft Sans Serif"/>
                <a:cs typeface="Microsoft Sans Serif"/>
              </a:rPr>
              <a:t> </a:t>
            </a:r>
            <a:r>
              <a:rPr sz="1600" spc="-25" dirty="0">
                <a:solidFill>
                  <a:srgbClr val="FFFFFF"/>
                </a:solidFill>
                <a:latin typeface="Microsoft Sans Serif"/>
                <a:cs typeface="Microsoft Sans Serif"/>
              </a:rPr>
              <a:t>campuran</a:t>
            </a:r>
            <a:r>
              <a:rPr sz="1600" spc="-55" dirty="0">
                <a:solidFill>
                  <a:srgbClr val="FFFFFF"/>
                </a:solidFill>
                <a:latin typeface="Microsoft Sans Serif"/>
                <a:cs typeface="Microsoft Sans Serif"/>
              </a:rPr>
              <a:t> </a:t>
            </a:r>
            <a:r>
              <a:rPr sz="1600" spc="20" dirty="0">
                <a:solidFill>
                  <a:srgbClr val="FFFFFF"/>
                </a:solidFill>
                <a:latin typeface="Microsoft Sans Serif"/>
                <a:cs typeface="Microsoft Sans Serif"/>
              </a:rPr>
              <a:t>dari</a:t>
            </a:r>
            <a:r>
              <a:rPr sz="1600" spc="-5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75" dirty="0">
                <a:solidFill>
                  <a:srgbClr val="FFFFFF"/>
                </a:solidFill>
                <a:latin typeface="Microsoft Sans Serif"/>
                <a:cs typeface="Microsoft Sans Serif"/>
              </a:rPr>
              <a:t> </a:t>
            </a:r>
            <a:r>
              <a:rPr sz="1600" spc="-25" dirty="0">
                <a:solidFill>
                  <a:srgbClr val="FFFFFF"/>
                </a:solidFill>
                <a:latin typeface="Microsoft Sans Serif"/>
                <a:cs typeface="Microsoft Sans Serif"/>
              </a:rPr>
              <a:t>utama</a:t>
            </a:r>
            <a:r>
              <a:rPr sz="1600" spc="-60" dirty="0">
                <a:solidFill>
                  <a:srgbClr val="FFFFFF"/>
                </a:solidFill>
                <a:latin typeface="Microsoft Sans Serif"/>
                <a:cs typeface="Microsoft Sans Serif"/>
              </a:rPr>
              <a:t> </a:t>
            </a:r>
            <a:r>
              <a:rPr sz="1600" spc="-55" dirty="0">
                <a:solidFill>
                  <a:srgbClr val="FFFFFF"/>
                </a:solidFill>
                <a:latin typeface="Microsoft Sans Serif"/>
                <a:cs typeface="Microsoft Sans Serif"/>
              </a:rPr>
              <a:t>(yang </a:t>
            </a:r>
            <a:r>
              <a:rPr sz="1600" spc="10" dirty="0">
                <a:solidFill>
                  <a:srgbClr val="FFFFFF"/>
                </a:solidFill>
                <a:latin typeface="Microsoft Sans Serif"/>
                <a:cs typeface="Microsoft Sans Serif"/>
              </a:rPr>
              <a:t>ingin</a:t>
            </a:r>
            <a:r>
              <a:rPr sz="1600" spc="-40" dirty="0">
                <a:solidFill>
                  <a:srgbClr val="FFFFFF"/>
                </a:solidFill>
                <a:latin typeface="Microsoft Sans Serif"/>
                <a:cs typeface="Microsoft Sans Serif"/>
              </a:rPr>
              <a:t> </a:t>
            </a:r>
            <a:r>
              <a:rPr sz="1600" spc="-15" dirty="0">
                <a:solidFill>
                  <a:srgbClr val="FFFFFF"/>
                </a:solidFill>
                <a:latin typeface="Microsoft Sans Serif"/>
                <a:cs typeface="Microsoft Sans Serif"/>
              </a:rPr>
              <a:t>digradasikan)</a:t>
            </a:r>
            <a:r>
              <a:rPr sz="1600" spc="-55" dirty="0">
                <a:solidFill>
                  <a:srgbClr val="FFFFFF"/>
                </a:solidFill>
                <a:latin typeface="Microsoft Sans Serif"/>
                <a:cs typeface="Microsoft Sans Serif"/>
              </a:rPr>
              <a:t> </a:t>
            </a:r>
            <a:r>
              <a:rPr sz="1600" spc="-40" dirty="0">
                <a:solidFill>
                  <a:srgbClr val="FFFFFF"/>
                </a:solidFill>
                <a:latin typeface="Microsoft Sans Serif"/>
                <a:cs typeface="Microsoft Sans Serif"/>
              </a:rPr>
              <a:t>untuk</a:t>
            </a:r>
            <a:r>
              <a:rPr sz="1600" spc="-55" dirty="0">
                <a:solidFill>
                  <a:srgbClr val="FFFFFF"/>
                </a:solidFill>
                <a:latin typeface="Microsoft Sans Serif"/>
                <a:cs typeface="Microsoft Sans Serif"/>
              </a:rPr>
              <a:t> </a:t>
            </a:r>
            <a:r>
              <a:rPr sz="1600" spc="-30" dirty="0">
                <a:solidFill>
                  <a:srgbClr val="FFFFFF"/>
                </a:solidFill>
                <a:latin typeface="Microsoft Sans Serif"/>
                <a:cs typeface="Microsoft Sans Serif"/>
              </a:rPr>
              <a:t>menciptakan </a:t>
            </a:r>
            <a:r>
              <a:rPr sz="1600" spc="-415" dirty="0">
                <a:solidFill>
                  <a:srgbClr val="FFFFFF"/>
                </a:solidFill>
                <a:latin typeface="Microsoft Sans Serif"/>
                <a:cs typeface="Microsoft Sans Serif"/>
              </a:rPr>
              <a:t> </a:t>
            </a:r>
            <a:r>
              <a:rPr sz="1600" spc="-10" dirty="0">
                <a:solidFill>
                  <a:srgbClr val="FFFFFF"/>
                </a:solidFill>
                <a:latin typeface="Microsoft Sans Serif"/>
                <a:cs typeface="Microsoft Sans Serif"/>
              </a:rPr>
              <a:t>perbedaan</a:t>
            </a:r>
            <a:r>
              <a:rPr sz="1600" spc="-60" dirty="0">
                <a:solidFill>
                  <a:srgbClr val="FFFFFF"/>
                </a:solidFill>
                <a:latin typeface="Microsoft Sans Serif"/>
                <a:cs typeface="Microsoft Sans Serif"/>
              </a:rPr>
              <a:t> </a:t>
            </a:r>
            <a:r>
              <a:rPr sz="1600" spc="-25" dirty="0">
                <a:solidFill>
                  <a:srgbClr val="FFFFFF"/>
                </a:solidFill>
                <a:latin typeface="Microsoft Sans Serif"/>
                <a:cs typeface="Microsoft Sans Serif"/>
              </a:rPr>
              <a:t>warna.</a:t>
            </a:r>
            <a:r>
              <a:rPr sz="1600" spc="-60" dirty="0">
                <a:solidFill>
                  <a:srgbClr val="FFFFFF"/>
                </a:solidFill>
                <a:latin typeface="Microsoft Sans Serif"/>
                <a:cs typeface="Microsoft Sans Serif"/>
              </a:rPr>
              <a:t> </a:t>
            </a:r>
            <a:r>
              <a:rPr sz="1600" spc="-40" dirty="0">
                <a:solidFill>
                  <a:srgbClr val="FFFFFF"/>
                </a:solidFill>
                <a:latin typeface="Microsoft Sans Serif"/>
                <a:cs typeface="Microsoft Sans Serif"/>
              </a:rPr>
              <a:t>Penggunaan</a:t>
            </a:r>
            <a:r>
              <a:rPr sz="1600" spc="-6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80" dirty="0">
                <a:solidFill>
                  <a:srgbClr val="FFFFFF"/>
                </a:solidFill>
                <a:latin typeface="Microsoft Sans Serif"/>
                <a:cs typeface="Microsoft Sans Serif"/>
              </a:rPr>
              <a:t> </a:t>
            </a:r>
            <a:r>
              <a:rPr sz="1600" spc="-5" dirty="0">
                <a:solidFill>
                  <a:srgbClr val="FFFFFF"/>
                </a:solidFill>
                <a:latin typeface="Microsoft Sans Serif"/>
                <a:cs typeface="Microsoft Sans Serif"/>
              </a:rPr>
              <a:t>putih</a:t>
            </a:r>
            <a:r>
              <a:rPr sz="1600" spc="-55" dirty="0">
                <a:solidFill>
                  <a:srgbClr val="FFFFFF"/>
                </a:solidFill>
                <a:latin typeface="Microsoft Sans Serif"/>
                <a:cs typeface="Microsoft Sans Serif"/>
              </a:rPr>
              <a:t> </a:t>
            </a:r>
            <a:r>
              <a:rPr sz="1600" spc="-5" dirty="0">
                <a:solidFill>
                  <a:srgbClr val="FFFFFF"/>
                </a:solidFill>
                <a:latin typeface="Microsoft Sans Serif"/>
                <a:cs typeface="Microsoft Sans Serif"/>
              </a:rPr>
              <a:t>dan</a:t>
            </a:r>
            <a:r>
              <a:rPr sz="1600" spc="-35" dirty="0">
                <a:solidFill>
                  <a:srgbClr val="FFFFFF"/>
                </a:solidFill>
                <a:latin typeface="Microsoft Sans Serif"/>
                <a:cs typeface="Microsoft Sans Serif"/>
              </a:rPr>
              <a:t> </a:t>
            </a:r>
            <a:r>
              <a:rPr sz="1600" spc="-20" dirty="0">
                <a:solidFill>
                  <a:srgbClr val="FFFFFF"/>
                </a:solidFill>
                <a:latin typeface="Microsoft Sans Serif"/>
                <a:cs typeface="Microsoft Sans Serif"/>
              </a:rPr>
              <a:t>hitam</a:t>
            </a:r>
            <a:r>
              <a:rPr sz="1600" spc="-65" dirty="0">
                <a:solidFill>
                  <a:srgbClr val="FFFFFF"/>
                </a:solidFill>
                <a:latin typeface="Microsoft Sans Serif"/>
                <a:cs typeface="Microsoft Sans Serif"/>
              </a:rPr>
              <a:t> </a:t>
            </a:r>
            <a:r>
              <a:rPr sz="1600" spc="25" dirty="0">
                <a:solidFill>
                  <a:srgbClr val="FFFFFF"/>
                </a:solidFill>
                <a:latin typeface="Microsoft Sans Serif"/>
                <a:cs typeface="Microsoft Sans Serif"/>
              </a:rPr>
              <a:t>ini</a:t>
            </a:r>
            <a:r>
              <a:rPr sz="1600" spc="-55" dirty="0">
                <a:solidFill>
                  <a:srgbClr val="FFFFFF"/>
                </a:solidFill>
                <a:latin typeface="Microsoft Sans Serif"/>
                <a:cs typeface="Microsoft Sans Serif"/>
              </a:rPr>
              <a:t> </a:t>
            </a:r>
            <a:r>
              <a:rPr sz="1600" spc="-25" dirty="0">
                <a:solidFill>
                  <a:srgbClr val="FFFFFF"/>
                </a:solidFill>
                <a:latin typeface="Microsoft Sans Serif"/>
                <a:cs typeface="Microsoft Sans Serif"/>
              </a:rPr>
              <a:t>harus</a:t>
            </a:r>
            <a:r>
              <a:rPr sz="1600" spc="-80" dirty="0">
                <a:solidFill>
                  <a:srgbClr val="FFFFFF"/>
                </a:solidFill>
                <a:latin typeface="Microsoft Sans Serif"/>
                <a:cs typeface="Microsoft Sans Serif"/>
              </a:rPr>
              <a:t> </a:t>
            </a:r>
            <a:r>
              <a:rPr sz="1600" spc="-10" dirty="0">
                <a:solidFill>
                  <a:srgbClr val="FFFFFF"/>
                </a:solidFill>
                <a:latin typeface="Microsoft Sans Serif"/>
                <a:cs typeface="Microsoft Sans Serif"/>
              </a:rPr>
              <a:t>dibedakan</a:t>
            </a:r>
            <a:r>
              <a:rPr sz="1600" spc="-35" dirty="0">
                <a:solidFill>
                  <a:srgbClr val="FFFFFF"/>
                </a:solidFill>
                <a:latin typeface="Microsoft Sans Serif"/>
                <a:cs typeface="Microsoft Sans Serif"/>
              </a:rPr>
              <a:t> </a:t>
            </a:r>
            <a:r>
              <a:rPr sz="1600" spc="-25" dirty="0">
                <a:solidFill>
                  <a:srgbClr val="FFFFFF"/>
                </a:solidFill>
                <a:latin typeface="Microsoft Sans Serif"/>
                <a:cs typeface="Microsoft Sans Serif"/>
              </a:rPr>
              <a:t>tempat </a:t>
            </a:r>
            <a:r>
              <a:rPr sz="1600" spc="-415" dirty="0">
                <a:solidFill>
                  <a:srgbClr val="FFFFFF"/>
                </a:solidFill>
                <a:latin typeface="Microsoft Sans Serif"/>
                <a:cs typeface="Microsoft Sans Serif"/>
              </a:rPr>
              <a:t> </a:t>
            </a:r>
            <a:r>
              <a:rPr sz="1600" spc="-45" dirty="0">
                <a:solidFill>
                  <a:srgbClr val="FFFFFF"/>
                </a:solidFill>
                <a:latin typeface="Microsoft Sans Serif"/>
                <a:cs typeface="Microsoft Sans Serif"/>
              </a:rPr>
              <a:t>mencampurnya.</a:t>
            </a:r>
            <a:endParaRPr sz="1600">
              <a:latin typeface="Microsoft Sans Serif"/>
              <a:cs typeface="Microsoft Sans Serif"/>
            </a:endParaRPr>
          </a:p>
        </p:txBody>
      </p:sp>
      <p:sp>
        <p:nvSpPr>
          <p:cNvPr id="3" name="object 3"/>
          <p:cNvSpPr/>
          <p:nvPr/>
        </p:nvSpPr>
        <p:spPr>
          <a:xfrm>
            <a:off x="6202679" y="3594100"/>
            <a:ext cx="767080" cy="764540"/>
          </a:xfrm>
          <a:custGeom>
            <a:avLst/>
            <a:gdLst/>
            <a:ahLst/>
            <a:cxnLst/>
            <a:rect l="l" t="t" r="r" b="b"/>
            <a:pathLst>
              <a:path w="767079" h="764539">
                <a:moveTo>
                  <a:pt x="767079" y="0"/>
                </a:moveTo>
                <a:lnTo>
                  <a:pt x="0" y="0"/>
                </a:lnTo>
                <a:lnTo>
                  <a:pt x="0" y="764540"/>
                </a:lnTo>
                <a:lnTo>
                  <a:pt x="767079" y="764540"/>
                </a:lnTo>
                <a:lnTo>
                  <a:pt x="767079" y="0"/>
                </a:lnTo>
                <a:close/>
              </a:path>
            </a:pathLst>
          </a:custGeom>
          <a:solidFill>
            <a:srgbClr val="FFFF00"/>
          </a:solidFill>
        </p:spPr>
        <p:txBody>
          <a:bodyPr wrap="square" lIns="0" tIns="0" rIns="0" bIns="0" rtlCol="0"/>
          <a:lstStyle/>
          <a:p>
            <a:endParaRPr/>
          </a:p>
        </p:txBody>
      </p:sp>
      <p:grpSp>
        <p:nvGrpSpPr>
          <p:cNvPr id="4" name="object 4"/>
          <p:cNvGrpSpPr/>
          <p:nvPr/>
        </p:nvGrpSpPr>
        <p:grpSpPr>
          <a:xfrm>
            <a:off x="7627619" y="3581400"/>
            <a:ext cx="792480" cy="789940"/>
            <a:chOff x="7627619" y="3581400"/>
            <a:chExt cx="792480" cy="789940"/>
          </a:xfrm>
        </p:grpSpPr>
        <p:sp>
          <p:nvSpPr>
            <p:cNvPr id="5" name="object 5"/>
            <p:cNvSpPr/>
            <p:nvPr/>
          </p:nvSpPr>
          <p:spPr>
            <a:xfrm>
              <a:off x="7640319" y="3594100"/>
              <a:ext cx="767080" cy="764540"/>
            </a:xfrm>
            <a:custGeom>
              <a:avLst/>
              <a:gdLst/>
              <a:ahLst/>
              <a:cxnLst/>
              <a:rect l="l" t="t" r="r" b="b"/>
              <a:pathLst>
                <a:path w="767079" h="764539">
                  <a:moveTo>
                    <a:pt x="767079" y="0"/>
                  </a:moveTo>
                  <a:lnTo>
                    <a:pt x="0" y="0"/>
                  </a:lnTo>
                  <a:lnTo>
                    <a:pt x="0" y="764540"/>
                  </a:lnTo>
                  <a:lnTo>
                    <a:pt x="767079" y="764540"/>
                  </a:lnTo>
                  <a:lnTo>
                    <a:pt x="767079" y="0"/>
                  </a:lnTo>
                  <a:close/>
                </a:path>
              </a:pathLst>
            </a:custGeom>
            <a:solidFill>
              <a:srgbClr val="000000"/>
            </a:solidFill>
          </p:spPr>
          <p:txBody>
            <a:bodyPr wrap="square" lIns="0" tIns="0" rIns="0" bIns="0" rtlCol="0"/>
            <a:lstStyle/>
            <a:p>
              <a:endParaRPr/>
            </a:p>
          </p:txBody>
        </p:sp>
        <p:sp>
          <p:nvSpPr>
            <p:cNvPr id="6" name="object 6"/>
            <p:cNvSpPr/>
            <p:nvPr/>
          </p:nvSpPr>
          <p:spPr>
            <a:xfrm>
              <a:off x="7640319" y="3594100"/>
              <a:ext cx="767080" cy="764540"/>
            </a:xfrm>
            <a:custGeom>
              <a:avLst/>
              <a:gdLst/>
              <a:ahLst/>
              <a:cxnLst/>
              <a:rect l="l" t="t" r="r" b="b"/>
              <a:pathLst>
                <a:path w="767079" h="764539">
                  <a:moveTo>
                    <a:pt x="0" y="764540"/>
                  </a:moveTo>
                  <a:lnTo>
                    <a:pt x="767079" y="764540"/>
                  </a:lnTo>
                  <a:lnTo>
                    <a:pt x="767079" y="0"/>
                  </a:lnTo>
                  <a:lnTo>
                    <a:pt x="0" y="0"/>
                  </a:lnTo>
                  <a:lnTo>
                    <a:pt x="0" y="764540"/>
                  </a:lnTo>
                  <a:close/>
                </a:path>
              </a:pathLst>
            </a:custGeom>
            <a:ln w="25400">
              <a:solidFill>
                <a:srgbClr val="FFFFFF"/>
              </a:solidFill>
            </a:ln>
          </p:spPr>
          <p:txBody>
            <a:bodyPr wrap="square" lIns="0" tIns="0" rIns="0" bIns="0" rtlCol="0"/>
            <a:lstStyle/>
            <a:p>
              <a:endParaRPr/>
            </a:p>
          </p:txBody>
        </p:sp>
      </p:grpSp>
      <p:sp>
        <p:nvSpPr>
          <p:cNvPr id="7" name="object 7"/>
          <p:cNvSpPr txBox="1"/>
          <p:nvPr/>
        </p:nvSpPr>
        <p:spPr>
          <a:xfrm>
            <a:off x="1043939" y="2563495"/>
            <a:ext cx="7403465" cy="2321560"/>
          </a:xfrm>
          <a:prstGeom prst="rect">
            <a:avLst/>
          </a:prstGeom>
        </p:spPr>
        <p:txBody>
          <a:bodyPr vert="horz" wrap="square" lIns="0" tIns="12700" rIns="0" bIns="0" rtlCol="0">
            <a:spAutoFit/>
          </a:bodyPr>
          <a:lstStyle/>
          <a:p>
            <a:pPr marL="63500" marR="6985" indent="-50800" algn="r">
              <a:lnSpc>
                <a:spcPct val="100000"/>
              </a:lnSpc>
              <a:spcBef>
                <a:spcPts val="100"/>
              </a:spcBef>
            </a:pPr>
            <a:r>
              <a:rPr sz="1600" spc="-35" dirty="0">
                <a:solidFill>
                  <a:srgbClr val="FFFFFF"/>
                </a:solidFill>
                <a:latin typeface="Microsoft Sans Serif"/>
                <a:cs typeface="Microsoft Sans Serif"/>
              </a:rPr>
              <a:t>Misalnya,</a:t>
            </a:r>
            <a:r>
              <a:rPr sz="1600" spc="-50" dirty="0">
                <a:solidFill>
                  <a:srgbClr val="FFFFFF"/>
                </a:solidFill>
                <a:latin typeface="Microsoft Sans Serif"/>
                <a:cs typeface="Microsoft Sans Serif"/>
              </a:rPr>
              <a:t> </a:t>
            </a:r>
            <a:r>
              <a:rPr sz="1600" spc="-40" dirty="0">
                <a:solidFill>
                  <a:srgbClr val="FFFFFF"/>
                </a:solidFill>
                <a:latin typeface="Microsoft Sans Serif"/>
                <a:cs typeface="Microsoft Sans Serif"/>
              </a:rPr>
              <a:t>untuk</a:t>
            </a:r>
            <a:r>
              <a:rPr sz="1600" spc="-55" dirty="0">
                <a:solidFill>
                  <a:srgbClr val="FFFFFF"/>
                </a:solidFill>
                <a:latin typeface="Microsoft Sans Serif"/>
                <a:cs typeface="Microsoft Sans Serif"/>
              </a:rPr>
              <a:t> </a:t>
            </a:r>
            <a:r>
              <a:rPr sz="1600" spc="-40" dirty="0">
                <a:solidFill>
                  <a:srgbClr val="FFFFFF"/>
                </a:solidFill>
                <a:latin typeface="Microsoft Sans Serif"/>
                <a:cs typeface="Microsoft Sans Serif"/>
              </a:rPr>
              <a:t>membuat</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gradasi</a:t>
            </a:r>
            <a:r>
              <a:rPr sz="1600" spc="-7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60" dirty="0">
                <a:solidFill>
                  <a:srgbClr val="FFFFFF"/>
                </a:solidFill>
                <a:latin typeface="Microsoft Sans Serif"/>
                <a:cs typeface="Microsoft Sans Serif"/>
              </a:rPr>
              <a:t> </a:t>
            </a:r>
            <a:r>
              <a:rPr sz="1600" spc="20" dirty="0">
                <a:solidFill>
                  <a:srgbClr val="FFFFFF"/>
                </a:solidFill>
                <a:latin typeface="Microsoft Sans Serif"/>
                <a:cs typeface="Microsoft Sans Serif"/>
              </a:rPr>
              <a:t>dari</a:t>
            </a:r>
            <a:r>
              <a:rPr sz="1600" spc="-7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55" dirty="0">
                <a:solidFill>
                  <a:srgbClr val="FFFFFF"/>
                </a:solidFill>
                <a:latin typeface="Microsoft Sans Serif"/>
                <a:cs typeface="Microsoft Sans Serif"/>
              </a:rPr>
              <a:t> </a:t>
            </a:r>
            <a:r>
              <a:rPr sz="1600" spc="-25" dirty="0">
                <a:solidFill>
                  <a:srgbClr val="FFFFFF"/>
                </a:solidFill>
                <a:latin typeface="Microsoft Sans Serif"/>
                <a:cs typeface="Microsoft Sans Serif"/>
              </a:rPr>
              <a:t>utama</a:t>
            </a:r>
            <a:r>
              <a:rPr sz="1600" spc="-60" dirty="0">
                <a:solidFill>
                  <a:srgbClr val="FFFFFF"/>
                </a:solidFill>
                <a:latin typeface="Microsoft Sans Serif"/>
                <a:cs typeface="Microsoft Sans Serif"/>
              </a:rPr>
              <a:t> </a:t>
            </a:r>
            <a:r>
              <a:rPr sz="1600" spc="-10" dirty="0">
                <a:solidFill>
                  <a:srgbClr val="FFFFFF"/>
                </a:solidFill>
                <a:latin typeface="Microsoft Sans Serif"/>
                <a:cs typeface="Microsoft Sans Serif"/>
              </a:rPr>
              <a:t>yaitu</a:t>
            </a:r>
            <a:r>
              <a:rPr sz="1600" spc="-6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80" dirty="0">
                <a:solidFill>
                  <a:srgbClr val="FFFFFF"/>
                </a:solidFill>
                <a:latin typeface="Microsoft Sans Serif"/>
                <a:cs typeface="Microsoft Sans Serif"/>
              </a:rPr>
              <a:t> </a:t>
            </a:r>
            <a:r>
              <a:rPr sz="1600" spc="-35" dirty="0">
                <a:solidFill>
                  <a:srgbClr val="FFFFFF"/>
                </a:solidFill>
                <a:latin typeface="Microsoft Sans Serif"/>
                <a:cs typeface="Microsoft Sans Serif"/>
              </a:rPr>
              <a:t>kuning,</a:t>
            </a:r>
            <a:r>
              <a:rPr sz="1600" spc="-50" dirty="0">
                <a:solidFill>
                  <a:srgbClr val="FFFFFF"/>
                </a:solidFill>
                <a:latin typeface="Microsoft Sans Serif"/>
                <a:cs typeface="Microsoft Sans Serif"/>
              </a:rPr>
              <a:t> maka </a:t>
            </a:r>
            <a:r>
              <a:rPr sz="1600" spc="-409" dirty="0">
                <a:solidFill>
                  <a:srgbClr val="FFFFFF"/>
                </a:solidFill>
                <a:latin typeface="Microsoft Sans Serif"/>
                <a:cs typeface="Microsoft Sans Serif"/>
              </a:rPr>
              <a:t> </a:t>
            </a:r>
            <a:r>
              <a:rPr sz="1600" spc="5" dirty="0">
                <a:solidFill>
                  <a:srgbClr val="FFFFFF"/>
                </a:solidFill>
                <a:latin typeface="Microsoft Sans Serif"/>
                <a:cs typeface="Microsoft Sans Serif"/>
              </a:rPr>
              <a:t>dapat</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dibuat</a:t>
            </a:r>
            <a:r>
              <a:rPr sz="1600" spc="-65" dirty="0">
                <a:solidFill>
                  <a:srgbClr val="FFFFFF"/>
                </a:solidFill>
                <a:latin typeface="Microsoft Sans Serif"/>
                <a:cs typeface="Microsoft Sans Serif"/>
              </a:rPr>
              <a:t> </a:t>
            </a:r>
            <a:r>
              <a:rPr sz="1600" spc="-15" dirty="0">
                <a:solidFill>
                  <a:srgbClr val="FFFFFF"/>
                </a:solidFill>
                <a:latin typeface="Microsoft Sans Serif"/>
                <a:cs typeface="Microsoft Sans Serif"/>
              </a:rPr>
              <a:t>dengan</a:t>
            </a:r>
            <a:r>
              <a:rPr sz="1600" spc="-45" dirty="0">
                <a:solidFill>
                  <a:srgbClr val="FFFFFF"/>
                </a:solidFill>
                <a:latin typeface="Microsoft Sans Serif"/>
                <a:cs typeface="Microsoft Sans Serif"/>
              </a:rPr>
              <a:t> </a:t>
            </a:r>
            <a:r>
              <a:rPr sz="1600" spc="-40" dirty="0">
                <a:solidFill>
                  <a:srgbClr val="FFFFFF"/>
                </a:solidFill>
                <a:latin typeface="Microsoft Sans Serif"/>
                <a:cs typeface="Microsoft Sans Serif"/>
              </a:rPr>
              <a:t>mencampurkan</a:t>
            </a:r>
            <a:r>
              <a:rPr sz="1600" spc="-6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80" dirty="0">
                <a:solidFill>
                  <a:srgbClr val="FFFFFF"/>
                </a:solidFill>
                <a:latin typeface="Microsoft Sans Serif"/>
                <a:cs typeface="Microsoft Sans Serif"/>
              </a:rPr>
              <a:t> </a:t>
            </a:r>
            <a:r>
              <a:rPr sz="1600" spc="-5" dirty="0">
                <a:solidFill>
                  <a:srgbClr val="FFFFFF"/>
                </a:solidFill>
                <a:latin typeface="Microsoft Sans Serif"/>
                <a:cs typeface="Microsoft Sans Serif"/>
              </a:rPr>
              <a:t>putih</a:t>
            </a:r>
            <a:r>
              <a:rPr sz="1600" spc="-60" dirty="0">
                <a:solidFill>
                  <a:srgbClr val="FFFFFF"/>
                </a:solidFill>
                <a:latin typeface="Microsoft Sans Serif"/>
                <a:cs typeface="Microsoft Sans Serif"/>
              </a:rPr>
              <a:t> </a:t>
            </a:r>
            <a:r>
              <a:rPr sz="1600" spc="35" dirty="0">
                <a:solidFill>
                  <a:srgbClr val="FFFFFF"/>
                </a:solidFill>
                <a:latin typeface="Microsoft Sans Serif"/>
                <a:cs typeface="Microsoft Sans Serif"/>
              </a:rPr>
              <a:t>di</a:t>
            </a:r>
            <a:r>
              <a:rPr sz="1600" spc="-50" dirty="0">
                <a:solidFill>
                  <a:srgbClr val="FFFFFF"/>
                </a:solidFill>
                <a:latin typeface="Microsoft Sans Serif"/>
                <a:cs typeface="Microsoft Sans Serif"/>
              </a:rPr>
              <a:t> </a:t>
            </a:r>
            <a:r>
              <a:rPr sz="1600" spc="-25" dirty="0">
                <a:solidFill>
                  <a:srgbClr val="FFFFFF"/>
                </a:solidFill>
                <a:latin typeface="Microsoft Sans Serif"/>
                <a:cs typeface="Microsoft Sans Serif"/>
              </a:rPr>
              <a:t>satu</a:t>
            </a:r>
            <a:r>
              <a:rPr sz="1600" spc="-65" dirty="0">
                <a:solidFill>
                  <a:srgbClr val="FFFFFF"/>
                </a:solidFill>
                <a:latin typeface="Microsoft Sans Serif"/>
                <a:cs typeface="Microsoft Sans Serif"/>
              </a:rPr>
              <a:t> </a:t>
            </a:r>
            <a:r>
              <a:rPr sz="1600" spc="-25" dirty="0">
                <a:solidFill>
                  <a:srgbClr val="FFFFFF"/>
                </a:solidFill>
                <a:latin typeface="Microsoft Sans Serif"/>
                <a:cs typeface="Microsoft Sans Serif"/>
              </a:rPr>
              <a:t>tempat</a:t>
            </a:r>
            <a:r>
              <a:rPr sz="1600" spc="-85" dirty="0">
                <a:solidFill>
                  <a:srgbClr val="FFFFFF"/>
                </a:solidFill>
                <a:latin typeface="Microsoft Sans Serif"/>
                <a:cs typeface="Microsoft Sans Serif"/>
              </a:rPr>
              <a:t> </a:t>
            </a:r>
            <a:r>
              <a:rPr sz="1600" spc="-5" dirty="0">
                <a:solidFill>
                  <a:srgbClr val="FFFFFF"/>
                </a:solidFill>
                <a:latin typeface="Microsoft Sans Serif"/>
                <a:cs typeface="Microsoft Sans Serif"/>
              </a:rPr>
              <a:t>dan</a:t>
            </a:r>
            <a:r>
              <a:rPr sz="1600" spc="-45"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75" dirty="0">
                <a:solidFill>
                  <a:srgbClr val="FFFFFF"/>
                </a:solidFill>
                <a:latin typeface="Microsoft Sans Serif"/>
                <a:cs typeface="Microsoft Sans Serif"/>
              </a:rPr>
              <a:t> </a:t>
            </a:r>
            <a:r>
              <a:rPr sz="1600" spc="-20" dirty="0">
                <a:solidFill>
                  <a:srgbClr val="FFFFFF"/>
                </a:solidFill>
                <a:latin typeface="Microsoft Sans Serif"/>
                <a:cs typeface="Microsoft Sans Serif"/>
              </a:rPr>
              <a:t>hitam</a:t>
            </a:r>
            <a:r>
              <a:rPr sz="1600" spc="-55" dirty="0">
                <a:solidFill>
                  <a:srgbClr val="FFFFFF"/>
                </a:solidFill>
                <a:latin typeface="Microsoft Sans Serif"/>
                <a:cs typeface="Microsoft Sans Serif"/>
              </a:rPr>
              <a:t> </a:t>
            </a:r>
            <a:r>
              <a:rPr sz="1600" spc="35" dirty="0">
                <a:solidFill>
                  <a:srgbClr val="FFFFFF"/>
                </a:solidFill>
                <a:latin typeface="Microsoft Sans Serif"/>
                <a:cs typeface="Microsoft Sans Serif"/>
              </a:rPr>
              <a:t>di</a:t>
            </a:r>
            <a:endParaRPr sz="1600">
              <a:latin typeface="Microsoft Sans Serif"/>
              <a:cs typeface="Microsoft Sans Serif"/>
            </a:endParaRPr>
          </a:p>
          <a:p>
            <a:pPr marR="5080" algn="r">
              <a:lnSpc>
                <a:spcPct val="100000"/>
              </a:lnSpc>
            </a:pPr>
            <a:r>
              <a:rPr sz="1600" spc="-25" dirty="0">
                <a:solidFill>
                  <a:srgbClr val="FFFFFF"/>
                </a:solidFill>
                <a:latin typeface="Microsoft Sans Serif"/>
                <a:cs typeface="Microsoft Sans Serif"/>
              </a:rPr>
              <a:t>tempat</a:t>
            </a:r>
            <a:r>
              <a:rPr sz="1600" spc="-80" dirty="0">
                <a:solidFill>
                  <a:srgbClr val="FFFFFF"/>
                </a:solidFill>
                <a:latin typeface="Microsoft Sans Serif"/>
                <a:cs typeface="Microsoft Sans Serif"/>
              </a:rPr>
              <a:t> </a:t>
            </a:r>
            <a:r>
              <a:rPr sz="1600" spc="-20" dirty="0">
                <a:solidFill>
                  <a:srgbClr val="FFFFFF"/>
                </a:solidFill>
                <a:latin typeface="Microsoft Sans Serif"/>
                <a:cs typeface="Microsoft Sans Serif"/>
              </a:rPr>
              <a:t>lainnya</a:t>
            </a:r>
            <a:r>
              <a:rPr sz="1600" spc="-75" dirty="0">
                <a:solidFill>
                  <a:srgbClr val="FFFFFF"/>
                </a:solidFill>
                <a:latin typeface="Microsoft Sans Serif"/>
                <a:cs typeface="Microsoft Sans Serif"/>
              </a:rPr>
              <a:t> </a:t>
            </a:r>
            <a:r>
              <a:rPr sz="1600" spc="-15" dirty="0">
                <a:solidFill>
                  <a:srgbClr val="FFFFFF"/>
                </a:solidFill>
                <a:latin typeface="Microsoft Sans Serif"/>
                <a:cs typeface="Microsoft Sans Serif"/>
              </a:rPr>
              <a:t>sedikit</a:t>
            </a:r>
            <a:r>
              <a:rPr sz="1600" spc="-80" dirty="0">
                <a:solidFill>
                  <a:srgbClr val="FFFFFF"/>
                </a:solidFill>
                <a:latin typeface="Microsoft Sans Serif"/>
                <a:cs typeface="Microsoft Sans Serif"/>
              </a:rPr>
              <a:t> </a:t>
            </a:r>
            <a:r>
              <a:rPr sz="1600" spc="-20" dirty="0">
                <a:solidFill>
                  <a:srgbClr val="FFFFFF"/>
                </a:solidFill>
                <a:latin typeface="Microsoft Sans Serif"/>
                <a:cs typeface="Microsoft Sans Serif"/>
              </a:rPr>
              <a:t>demi</a:t>
            </a:r>
            <a:r>
              <a:rPr sz="1600" spc="-70" dirty="0">
                <a:solidFill>
                  <a:srgbClr val="FFFFFF"/>
                </a:solidFill>
                <a:latin typeface="Microsoft Sans Serif"/>
                <a:cs typeface="Microsoft Sans Serif"/>
              </a:rPr>
              <a:t> </a:t>
            </a:r>
            <a:r>
              <a:rPr sz="1600" spc="-25" dirty="0">
                <a:solidFill>
                  <a:srgbClr val="FFFFFF"/>
                </a:solidFill>
                <a:latin typeface="Microsoft Sans Serif"/>
                <a:cs typeface="Microsoft Sans Serif"/>
              </a:rPr>
              <a:t>sedikit:</a:t>
            </a:r>
            <a:endParaRPr sz="1600">
              <a:latin typeface="Microsoft Sans Serif"/>
              <a:cs typeface="Microsoft Sans Serif"/>
            </a:endParaRPr>
          </a:p>
          <a:p>
            <a:pPr>
              <a:lnSpc>
                <a:spcPct val="100000"/>
              </a:lnSpc>
            </a:pPr>
            <a:endParaRPr sz="2100">
              <a:latin typeface="Microsoft Sans Serif"/>
              <a:cs typeface="Microsoft Sans Serif"/>
            </a:endParaRPr>
          </a:p>
          <a:p>
            <a:pPr marL="4758690">
              <a:lnSpc>
                <a:spcPct val="100000"/>
              </a:lnSpc>
              <a:spcBef>
                <a:spcPts val="1785"/>
              </a:spcBef>
              <a:tabLst>
                <a:tab pos="6196330" algn="l"/>
              </a:tabLst>
            </a:pPr>
            <a:r>
              <a:rPr sz="1800" b="1" dirty="0">
                <a:solidFill>
                  <a:srgbClr val="FFFFFF"/>
                </a:solidFill>
                <a:latin typeface="Arial"/>
                <a:cs typeface="Arial"/>
              </a:rPr>
              <a:t>+	+</a:t>
            </a:r>
            <a:endParaRPr sz="1800">
              <a:latin typeface="Arial"/>
              <a:cs typeface="Arial"/>
            </a:endParaRPr>
          </a:p>
          <a:p>
            <a:pPr>
              <a:lnSpc>
                <a:spcPct val="100000"/>
              </a:lnSpc>
              <a:spcBef>
                <a:spcPts val="50"/>
              </a:spcBef>
            </a:pPr>
            <a:endParaRPr sz="2250">
              <a:latin typeface="Arial"/>
              <a:cs typeface="Arial"/>
            </a:endParaRPr>
          </a:p>
          <a:p>
            <a:pPr marR="6985" algn="r">
              <a:lnSpc>
                <a:spcPct val="100000"/>
              </a:lnSpc>
            </a:pPr>
            <a:r>
              <a:rPr sz="1400" spc="-35" dirty="0">
                <a:solidFill>
                  <a:srgbClr val="FFFFFF"/>
                </a:solidFill>
                <a:latin typeface="Microsoft Sans Serif"/>
                <a:cs typeface="Microsoft Sans Serif"/>
              </a:rPr>
              <a:t>Secara</a:t>
            </a:r>
            <a:r>
              <a:rPr sz="1400" spc="-50" dirty="0">
                <a:solidFill>
                  <a:srgbClr val="FFFFFF"/>
                </a:solidFill>
                <a:latin typeface="Microsoft Sans Serif"/>
                <a:cs typeface="Microsoft Sans Serif"/>
              </a:rPr>
              <a:t> </a:t>
            </a:r>
            <a:r>
              <a:rPr sz="1400" spc="-15" dirty="0">
                <a:solidFill>
                  <a:srgbClr val="FFFFFF"/>
                </a:solidFill>
                <a:latin typeface="Microsoft Sans Serif"/>
                <a:cs typeface="Microsoft Sans Serif"/>
              </a:rPr>
              <a:t>lebih</a:t>
            </a:r>
            <a:r>
              <a:rPr sz="1400" spc="-45" dirty="0">
                <a:solidFill>
                  <a:srgbClr val="FFFFFF"/>
                </a:solidFill>
                <a:latin typeface="Microsoft Sans Serif"/>
                <a:cs typeface="Microsoft Sans Serif"/>
              </a:rPr>
              <a:t> </a:t>
            </a:r>
            <a:r>
              <a:rPr sz="1400" spc="-25" dirty="0">
                <a:solidFill>
                  <a:srgbClr val="FFFFFF"/>
                </a:solidFill>
                <a:latin typeface="Microsoft Sans Serif"/>
                <a:cs typeface="Microsoft Sans Serif"/>
              </a:rPr>
              <a:t>detail,</a:t>
            </a:r>
            <a:r>
              <a:rPr sz="1400" spc="-30" dirty="0">
                <a:solidFill>
                  <a:srgbClr val="FFFFFF"/>
                </a:solidFill>
                <a:latin typeface="Microsoft Sans Serif"/>
                <a:cs typeface="Microsoft Sans Serif"/>
              </a:rPr>
              <a:t> </a:t>
            </a:r>
            <a:r>
              <a:rPr sz="1400" spc="-35" dirty="0">
                <a:solidFill>
                  <a:srgbClr val="FFFFFF"/>
                </a:solidFill>
                <a:latin typeface="Microsoft Sans Serif"/>
                <a:cs typeface="Microsoft Sans Serif"/>
              </a:rPr>
              <a:t>contoh</a:t>
            </a:r>
            <a:r>
              <a:rPr sz="1400" spc="-55" dirty="0">
                <a:solidFill>
                  <a:srgbClr val="FFFFFF"/>
                </a:solidFill>
                <a:latin typeface="Microsoft Sans Serif"/>
                <a:cs typeface="Microsoft Sans Serif"/>
              </a:rPr>
              <a:t> </a:t>
            </a:r>
            <a:r>
              <a:rPr sz="1400" spc="-20" dirty="0">
                <a:solidFill>
                  <a:srgbClr val="FFFFFF"/>
                </a:solidFill>
                <a:latin typeface="Microsoft Sans Serif"/>
                <a:cs typeface="Microsoft Sans Serif"/>
              </a:rPr>
              <a:t>pencampuran</a:t>
            </a:r>
            <a:r>
              <a:rPr sz="1400" spc="-75" dirty="0">
                <a:solidFill>
                  <a:srgbClr val="FFFFFF"/>
                </a:solidFill>
                <a:latin typeface="Microsoft Sans Serif"/>
                <a:cs typeface="Microsoft Sans Serif"/>
              </a:rPr>
              <a:t> </a:t>
            </a:r>
            <a:r>
              <a:rPr sz="1400" spc="-5" dirty="0">
                <a:solidFill>
                  <a:srgbClr val="FFFFFF"/>
                </a:solidFill>
                <a:latin typeface="Microsoft Sans Serif"/>
                <a:cs typeface="Microsoft Sans Serif"/>
              </a:rPr>
              <a:t>warna</a:t>
            </a:r>
            <a:r>
              <a:rPr sz="1400" spc="-30" dirty="0">
                <a:solidFill>
                  <a:srgbClr val="FFFFFF"/>
                </a:solidFill>
                <a:latin typeface="Microsoft Sans Serif"/>
                <a:cs typeface="Microsoft Sans Serif"/>
              </a:rPr>
              <a:t> </a:t>
            </a:r>
            <a:r>
              <a:rPr sz="1400" spc="-10" dirty="0">
                <a:solidFill>
                  <a:srgbClr val="FFFFFF"/>
                </a:solidFill>
                <a:latin typeface="Microsoft Sans Serif"/>
                <a:cs typeface="Microsoft Sans Serif"/>
              </a:rPr>
              <a:t>dapat</a:t>
            </a:r>
            <a:endParaRPr sz="1400">
              <a:latin typeface="Microsoft Sans Serif"/>
              <a:cs typeface="Microsoft Sans Serif"/>
            </a:endParaRPr>
          </a:p>
          <a:p>
            <a:pPr marR="8255" algn="r">
              <a:lnSpc>
                <a:spcPct val="100000"/>
              </a:lnSpc>
            </a:pPr>
            <a:r>
              <a:rPr sz="1400" dirty="0">
                <a:solidFill>
                  <a:srgbClr val="FFFFFF"/>
                </a:solidFill>
                <a:latin typeface="Microsoft Sans Serif"/>
                <a:cs typeface="Microsoft Sans Serif"/>
              </a:rPr>
              <a:t>dilihat</a:t>
            </a:r>
            <a:r>
              <a:rPr sz="1400" spc="-45" dirty="0">
                <a:solidFill>
                  <a:srgbClr val="FFFFFF"/>
                </a:solidFill>
                <a:latin typeface="Microsoft Sans Serif"/>
                <a:cs typeface="Microsoft Sans Serif"/>
              </a:rPr>
              <a:t> </a:t>
            </a:r>
            <a:r>
              <a:rPr sz="1400" spc="-5" dirty="0">
                <a:solidFill>
                  <a:srgbClr val="FFFFFF"/>
                </a:solidFill>
                <a:latin typeface="Microsoft Sans Serif"/>
                <a:cs typeface="Microsoft Sans Serif"/>
              </a:rPr>
              <a:t>pada</a:t>
            </a:r>
            <a:r>
              <a:rPr sz="1400" spc="-45" dirty="0">
                <a:solidFill>
                  <a:srgbClr val="FFFFFF"/>
                </a:solidFill>
                <a:latin typeface="Microsoft Sans Serif"/>
                <a:cs typeface="Microsoft Sans Serif"/>
              </a:rPr>
              <a:t> </a:t>
            </a:r>
            <a:r>
              <a:rPr sz="1400" spc="-20" dirty="0">
                <a:solidFill>
                  <a:srgbClr val="FFFFFF"/>
                </a:solidFill>
                <a:latin typeface="Microsoft Sans Serif"/>
                <a:cs typeface="Microsoft Sans Serif"/>
              </a:rPr>
              <a:t>slide</a:t>
            </a:r>
            <a:r>
              <a:rPr sz="1400" spc="-35" dirty="0">
                <a:solidFill>
                  <a:srgbClr val="FFFFFF"/>
                </a:solidFill>
                <a:latin typeface="Microsoft Sans Serif"/>
                <a:cs typeface="Microsoft Sans Serif"/>
              </a:rPr>
              <a:t> </a:t>
            </a:r>
            <a:r>
              <a:rPr sz="1400" spc="-15" dirty="0">
                <a:solidFill>
                  <a:srgbClr val="FFFFFF"/>
                </a:solidFill>
                <a:latin typeface="Microsoft Sans Serif"/>
                <a:cs typeface="Microsoft Sans Serif"/>
              </a:rPr>
              <a:t>berikutnya…</a:t>
            </a:r>
            <a:endParaRPr sz="1400">
              <a:latin typeface="Microsoft Sans Serif"/>
              <a:cs typeface="Microsoft Sans Serif"/>
            </a:endParaRPr>
          </a:p>
        </p:txBody>
      </p:sp>
      <p:sp>
        <p:nvSpPr>
          <p:cNvPr id="8" name="object 8"/>
          <p:cNvSpPr/>
          <p:nvPr/>
        </p:nvSpPr>
        <p:spPr>
          <a:xfrm>
            <a:off x="4767579" y="3594100"/>
            <a:ext cx="764540" cy="764540"/>
          </a:xfrm>
          <a:custGeom>
            <a:avLst/>
            <a:gdLst/>
            <a:ahLst/>
            <a:cxnLst/>
            <a:rect l="l" t="t" r="r" b="b"/>
            <a:pathLst>
              <a:path w="764539" h="764539">
                <a:moveTo>
                  <a:pt x="764539" y="0"/>
                </a:moveTo>
                <a:lnTo>
                  <a:pt x="0" y="0"/>
                </a:lnTo>
                <a:lnTo>
                  <a:pt x="0" y="764540"/>
                </a:lnTo>
                <a:lnTo>
                  <a:pt x="764539" y="764540"/>
                </a:lnTo>
                <a:lnTo>
                  <a:pt x="764539" y="0"/>
                </a:lnTo>
                <a:close/>
              </a:path>
            </a:pathLst>
          </a:custGeom>
          <a:solidFill>
            <a:srgbClr val="FFFFFF"/>
          </a:solid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6453" y="478409"/>
            <a:ext cx="291655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75" dirty="0">
                <a:solidFill>
                  <a:srgbClr val="FFFFFF"/>
                </a:solidFill>
                <a:latin typeface="Arial MT"/>
                <a:cs typeface="Arial MT"/>
              </a:rPr>
              <a:t> </a:t>
            </a:r>
            <a:r>
              <a:rPr sz="1400" dirty="0">
                <a:solidFill>
                  <a:srgbClr val="FFFFFF"/>
                </a:solidFill>
                <a:latin typeface="Arial MT"/>
                <a:cs typeface="Arial MT"/>
              </a:rPr>
              <a:t>Kuning</a:t>
            </a:r>
            <a:r>
              <a:rPr sz="1400" spc="-25" dirty="0">
                <a:solidFill>
                  <a:srgbClr val="FFFFFF"/>
                </a:solidFill>
                <a:latin typeface="Arial MT"/>
                <a:cs typeface="Arial MT"/>
              </a:rPr>
              <a:t> </a:t>
            </a:r>
            <a:r>
              <a:rPr sz="1400" dirty="0">
                <a:solidFill>
                  <a:srgbClr val="FFFFFF"/>
                </a:solidFill>
                <a:latin typeface="Arial MT"/>
                <a:cs typeface="Arial MT"/>
              </a:rPr>
              <a:t>+</a:t>
            </a:r>
            <a:r>
              <a:rPr sz="1400" spc="-10" dirty="0">
                <a:solidFill>
                  <a:srgbClr val="FFFFFF"/>
                </a:solidFill>
                <a:latin typeface="Arial MT"/>
                <a:cs typeface="Arial MT"/>
              </a:rPr>
              <a:t> </a:t>
            </a:r>
            <a:r>
              <a:rPr sz="1400" spc="-5" dirty="0">
                <a:solidFill>
                  <a:srgbClr val="FFFFFF"/>
                </a:solidFill>
                <a:latin typeface="Arial MT"/>
                <a:cs typeface="Arial MT"/>
              </a:rPr>
              <a:t>2</a:t>
            </a:r>
            <a:r>
              <a:rPr sz="1400" spc="-15" dirty="0">
                <a:solidFill>
                  <a:srgbClr val="FFFFFF"/>
                </a:solidFill>
                <a:latin typeface="Arial MT"/>
                <a:cs typeface="Arial MT"/>
              </a:rPr>
              <a:t> </a:t>
            </a:r>
            <a:r>
              <a:rPr sz="1400" spc="-5" dirty="0">
                <a:solidFill>
                  <a:srgbClr val="FFFFFF"/>
                </a:solidFill>
                <a:latin typeface="Arial MT"/>
                <a:cs typeface="Arial MT"/>
              </a:rPr>
              <a:t>tetes </a:t>
            </a:r>
            <a:r>
              <a:rPr sz="1400" spc="10" dirty="0">
                <a:solidFill>
                  <a:srgbClr val="FFFFFF"/>
                </a:solidFill>
                <a:latin typeface="Arial MT"/>
                <a:cs typeface="Arial MT"/>
              </a:rPr>
              <a:t>Warna</a:t>
            </a:r>
            <a:r>
              <a:rPr sz="1400" spc="-35" dirty="0">
                <a:solidFill>
                  <a:srgbClr val="FFFFFF"/>
                </a:solidFill>
                <a:latin typeface="Arial MT"/>
                <a:cs typeface="Arial MT"/>
              </a:rPr>
              <a:t> </a:t>
            </a:r>
            <a:r>
              <a:rPr sz="1400" spc="-5" dirty="0">
                <a:solidFill>
                  <a:srgbClr val="FFFFFF"/>
                </a:solidFill>
                <a:latin typeface="Arial MT"/>
                <a:cs typeface="Arial MT"/>
              </a:rPr>
              <a:t>Putih</a:t>
            </a:r>
            <a:endParaRPr sz="1400">
              <a:latin typeface="Arial MT"/>
              <a:cs typeface="Arial MT"/>
            </a:endParaRPr>
          </a:p>
        </p:txBody>
      </p:sp>
      <p:sp>
        <p:nvSpPr>
          <p:cNvPr id="3" name="object 3"/>
          <p:cNvSpPr txBox="1"/>
          <p:nvPr/>
        </p:nvSpPr>
        <p:spPr>
          <a:xfrm>
            <a:off x="1316355" y="1336040"/>
            <a:ext cx="291655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70" dirty="0">
                <a:solidFill>
                  <a:srgbClr val="FFFFFF"/>
                </a:solidFill>
                <a:latin typeface="Arial MT"/>
                <a:cs typeface="Arial MT"/>
              </a:rPr>
              <a:t> </a:t>
            </a:r>
            <a:r>
              <a:rPr sz="1400" dirty="0">
                <a:solidFill>
                  <a:srgbClr val="FFFFFF"/>
                </a:solidFill>
                <a:latin typeface="Arial MT"/>
                <a:cs typeface="Arial MT"/>
              </a:rPr>
              <a:t>Kuning</a:t>
            </a:r>
            <a:r>
              <a:rPr sz="1400" spc="-30" dirty="0">
                <a:solidFill>
                  <a:srgbClr val="FFFFFF"/>
                </a:solidFill>
                <a:latin typeface="Arial MT"/>
                <a:cs typeface="Arial MT"/>
              </a:rPr>
              <a:t> </a:t>
            </a:r>
            <a:r>
              <a:rPr sz="1400" dirty="0">
                <a:solidFill>
                  <a:srgbClr val="FFFFFF"/>
                </a:solidFill>
                <a:latin typeface="Arial MT"/>
                <a:cs typeface="Arial MT"/>
              </a:rPr>
              <a:t>+</a:t>
            </a:r>
            <a:r>
              <a:rPr sz="1400" spc="-10" dirty="0">
                <a:solidFill>
                  <a:srgbClr val="FFFFFF"/>
                </a:solidFill>
                <a:latin typeface="Arial MT"/>
                <a:cs typeface="Arial MT"/>
              </a:rPr>
              <a:t> </a:t>
            </a:r>
            <a:r>
              <a:rPr sz="1400" spc="-5" dirty="0">
                <a:solidFill>
                  <a:srgbClr val="FFFFFF"/>
                </a:solidFill>
                <a:latin typeface="Arial MT"/>
                <a:cs typeface="Arial MT"/>
              </a:rPr>
              <a:t>1</a:t>
            </a:r>
            <a:r>
              <a:rPr sz="1400" spc="-15" dirty="0">
                <a:solidFill>
                  <a:srgbClr val="FFFFFF"/>
                </a:solidFill>
                <a:latin typeface="Arial MT"/>
                <a:cs typeface="Arial MT"/>
              </a:rPr>
              <a:t> </a:t>
            </a:r>
            <a:r>
              <a:rPr sz="1400" spc="-5" dirty="0">
                <a:solidFill>
                  <a:srgbClr val="FFFFFF"/>
                </a:solidFill>
                <a:latin typeface="Arial MT"/>
                <a:cs typeface="Arial MT"/>
              </a:rPr>
              <a:t>tetes</a:t>
            </a:r>
            <a:r>
              <a:rPr sz="1400" spc="-10" dirty="0">
                <a:solidFill>
                  <a:srgbClr val="FFFFFF"/>
                </a:solidFill>
                <a:latin typeface="Arial MT"/>
                <a:cs typeface="Arial MT"/>
              </a:rPr>
              <a:t> </a:t>
            </a:r>
            <a:r>
              <a:rPr sz="1400" spc="10" dirty="0">
                <a:solidFill>
                  <a:srgbClr val="FFFFFF"/>
                </a:solidFill>
                <a:latin typeface="Arial MT"/>
                <a:cs typeface="Arial MT"/>
              </a:rPr>
              <a:t>Warna</a:t>
            </a:r>
            <a:r>
              <a:rPr sz="1400" spc="-30" dirty="0">
                <a:solidFill>
                  <a:srgbClr val="FFFFFF"/>
                </a:solidFill>
                <a:latin typeface="Arial MT"/>
                <a:cs typeface="Arial MT"/>
              </a:rPr>
              <a:t> </a:t>
            </a:r>
            <a:r>
              <a:rPr sz="1400" spc="-5" dirty="0">
                <a:solidFill>
                  <a:srgbClr val="FFFFFF"/>
                </a:solidFill>
                <a:latin typeface="Arial MT"/>
                <a:cs typeface="Arial MT"/>
              </a:rPr>
              <a:t>Putih</a:t>
            </a:r>
            <a:endParaRPr sz="1400">
              <a:latin typeface="Arial MT"/>
              <a:cs typeface="Arial MT"/>
            </a:endParaRPr>
          </a:p>
        </p:txBody>
      </p:sp>
      <p:sp>
        <p:nvSpPr>
          <p:cNvPr id="4" name="object 4"/>
          <p:cNvSpPr txBox="1"/>
          <p:nvPr/>
        </p:nvSpPr>
        <p:spPr>
          <a:xfrm>
            <a:off x="1346453" y="2180970"/>
            <a:ext cx="241490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80" dirty="0">
                <a:solidFill>
                  <a:srgbClr val="FFFFFF"/>
                </a:solidFill>
                <a:latin typeface="Arial MT"/>
                <a:cs typeface="Arial MT"/>
              </a:rPr>
              <a:t> </a:t>
            </a:r>
            <a:r>
              <a:rPr sz="1400" dirty="0">
                <a:solidFill>
                  <a:srgbClr val="FFFFFF"/>
                </a:solidFill>
                <a:latin typeface="Arial MT"/>
                <a:cs typeface="Arial MT"/>
              </a:rPr>
              <a:t>Utama</a:t>
            </a:r>
            <a:r>
              <a:rPr sz="1400" spc="-40" dirty="0">
                <a:solidFill>
                  <a:srgbClr val="FFFFFF"/>
                </a:solidFill>
                <a:latin typeface="Arial MT"/>
                <a:cs typeface="Arial MT"/>
              </a:rPr>
              <a:t> </a:t>
            </a:r>
            <a:r>
              <a:rPr sz="1400" spc="5" dirty="0">
                <a:solidFill>
                  <a:srgbClr val="FFFFFF"/>
                </a:solidFill>
                <a:latin typeface="Arial MT"/>
                <a:cs typeface="Arial MT"/>
              </a:rPr>
              <a:t>(Warna</a:t>
            </a:r>
            <a:r>
              <a:rPr sz="1400" spc="-80" dirty="0">
                <a:solidFill>
                  <a:srgbClr val="FFFFFF"/>
                </a:solidFill>
                <a:latin typeface="Arial MT"/>
                <a:cs typeface="Arial MT"/>
              </a:rPr>
              <a:t> </a:t>
            </a:r>
            <a:r>
              <a:rPr sz="1400" dirty="0">
                <a:solidFill>
                  <a:srgbClr val="FFFFFF"/>
                </a:solidFill>
                <a:latin typeface="Arial MT"/>
                <a:cs typeface="Arial MT"/>
              </a:rPr>
              <a:t>Kuning)</a:t>
            </a:r>
            <a:endParaRPr sz="1400">
              <a:latin typeface="Arial MT"/>
              <a:cs typeface="Arial MT"/>
            </a:endParaRPr>
          </a:p>
        </p:txBody>
      </p:sp>
      <p:sp>
        <p:nvSpPr>
          <p:cNvPr id="5" name="object 5"/>
          <p:cNvSpPr txBox="1"/>
          <p:nvPr/>
        </p:nvSpPr>
        <p:spPr>
          <a:xfrm>
            <a:off x="1346453" y="3123564"/>
            <a:ext cx="297561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75" dirty="0">
                <a:solidFill>
                  <a:srgbClr val="FFFFFF"/>
                </a:solidFill>
                <a:latin typeface="Arial MT"/>
                <a:cs typeface="Arial MT"/>
              </a:rPr>
              <a:t> </a:t>
            </a:r>
            <a:r>
              <a:rPr sz="1400" dirty="0">
                <a:solidFill>
                  <a:srgbClr val="FFFFFF"/>
                </a:solidFill>
                <a:latin typeface="Arial MT"/>
                <a:cs typeface="Arial MT"/>
              </a:rPr>
              <a:t>Kuning</a:t>
            </a:r>
            <a:r>
              <a:rPr sz="1400" spc="-20" dirty="0">
                <a:solidFill>
                  <a:srgbClr val="FFFFFF"/>
                </a:solidFill>
                <a:latin typeface="Arial MT"/>
                <a:cs typeface="Arial MT"/>
              </a:rPr>
              <a:t> </a:t>
            </a:r>
            <a:r>
              <a:rPr sz="1400" dirty="0">
                <a:solidFill>
                  <a:srgbClr val="FFFFFF"/>
                </a:solidFill>
                <a:latin typeface="Arial MT"/>
                <a:cs typeface="Arial MT"/>
              </a:rPr>
              <a:t>+</a:t>
            </a:r>
            <a:r>
              <a:rPr sz="1400" spc="-10" dirty="0">
                <a:solidFill>
                  <a:srgbClr val="FFFFFF"/>
                </a:solidFill>
                <a:latin typeface="Arial MT"/>
                <a:cs typeface="Arial MT"/>
              </a:rPr>
              <a:t> </a:t>
            </a:r>
            <a:r>
              <a:rPr sz="1400" spc="-5" dirty="0">
                <a:solidFill>
                  <a:srgbClr val="FFFFFF"/>
                </a:solidFill>
                <a:latin typeface="Arial MT"/>
                <a:cs typeface="Arial MT"/>
              </a:rPr>
              <a:t>1</a:t>
            </a:r>
            <a:r>
              <a:rPr sz="1400" spc="-10" dirty="0">
                <a:solidFill>
                  <a:srgbClr val="FFFFFF"/>
                </a:solidFill>
                <a:latin typeface="Arial MT"/>
                <a:cs typeface="Arial MT"/>
              </a:rPr>
              <a:t> </a:t>
            </a:r>
            <a:r>
              <a:rPr sz="1400" spc="-5" dirty="0">
                <a:solidFill>
                  <a:srgbClr val="FFFFFF"/>
                </a:solidFill>
                <a:latin typeface="Arial MT"/>
                <a:cs typeface="Arial MT"/>
              </a:rPr>
              <a:t>tetes</a:t>
            </a:r>
            <a:r>
              <a:rPr sz="1400" spc="-15" dirty="0">
                <a:solidFill>
                  <a:srgbClr val="FFFFFF"/>
                </a:solidFill>
                <a:latin typeface="Arial MT"/>
                <a:cs typeface="Arial MT"/>
              </a:rPr>
              <a:t> </a:t>
            </a:r>
            <a:r>
              <a:rPr sz="1400" spc="10" dirty="0">
                <a:solidFill>
                  <a:srgbClr val="FFFFFF"/>
                </a:solidFill>
                <a:latin typeface="Arial MT"/>
                <a:cs typeface="Arial MT"/>
              </a:rPr>
              <a:t>Warna</a:t>
            </a:r>
            <a:r>
              <a:rPr sz="1400" spc="-35" dirty="0">
                <a:solidFill>
                  <a:srgbClr val="FFFFFF"/>
                </a:solidFill>
                <a:latin typeface="Arial MT"/>
                <a:cs typeface="Arial MT"/>
              </a:rPr>
              <a:t> </a:t>
            </a:r>
            <a:r>
              <a:rPr sz="1400" spc="-5" dirty="0">
                <a:solidFill>
                  <a:srgbClr val="FFFFFF"/>
                </a:solidFill>
                <a:latin typeface="Arial MT"/>
                <a:cs typeface="Arial MT"/>
              </a:rPr>
              <a:t>Hitam</a:t>
            </a:r>
            <a:endParaRPr sz="1400">
              <a:latin typeface="Arial MT"/>
              <a:cs typeface="Arial MT"/>
            </a:endParaRPr>
          </a:p>
        </p:txBody>
      </p:sp>
      <p:sp>
        <p:nvSpPr>
          <p:cNvPr id="6" name="object 6"/>
          <p:cNvSpPr txBox="1"/>
          <p:nvPr/>
        </p:nvSpPr>
        <p:spPr>
          <a:xfrm>
            <a:off x="1346453" y="3963034"/>
            <a:ext cx="297561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75" dirty="0">
                <a:solidFill>
                  <a:srgbClr val="FFFFFF"/>
                </a:solidFill>
                <a:latin typeface="Arial MT"/>
                <a:cs typeface="Arial MT"/>
              </a:rPr>
              <a:t> </a:t>
            </a:r>
            <a:r>
              <a:rPr sz="1400" dirty="0">
                <a:solidFill>
                  <a:srgbClr val="FFFFFF"/>
                </a:solidFill>
                <a:latin typeface="Arial MT"/>
                <a:cs typeface="Arial MT"/>
              </a:rPr>
              <a:t>Kuning</a:t>
            </a:r>
            <a:r>
              <a:rPr sz="1400" spc="-20" dirty="0">
                <a:solidFill>
                  <a:srgbClr val="FFFFFF"/>
                </a:solidFill>
                <a:latin typeface="Arial MT"/>
                <a:cs typeface="Arial MT"/>
              </a:rPr>
              <a:t> </a:t>
            </a:r>
            <a:r>
              <a:rPr sz="1400" dirty="0">
                <a:solidFill>
                  <a:srgbClr val="FFFFFF"/>
                </a:solidFill>
                <a:latin typeface="Arial MT"/>
                <a:cs typeface="Arial MT"/>
              </a:rPr>
              <a:t>+</a:t>
            </a:r>
            <a:r>
              <a:rPr sz="1400" spc="-10" dirty="0">
                <a:solidFill>
                  <a:srgbClr val="FFFFFF"/>
                </a:solidFill>
                <a:latin typeface="Arial MT"/>
                <a:cs typeface="Arial MT"/>
              </a:rPr>
              <a:t> </a:t>
            </a:r>
            <a:r>
              <a:rPr sz="1400" spc="-5" dirty="0">
                <a:solidFill>
                  <a:srgbClr val="FFFFFF"/>
                </a:solidFill>
                <a:latin typeface="Arial MT"/>
                <a:cs typeface="Arial MT"/>
              </a:rPr>
              <a:t>2</a:t>
            </a:r>
            <a:r>
              <a:rPr sz="1400" spc="-10" dirty="0">
                <a:solidFill>
                  <a:srgbClr val="FFFFFF"/>
                </a:solidFill>
                <a:latin typeface="Arial MT"/>
                <a:cs typeface="Arial MT"/>
              </a:rPr>
              <a:t> </a:t>
            </a:r>
            <a:r>
              <a:rPr sz="1400" spc="-5" dirty="0">
                <a:solidFill>
                  <a:srgbClr val="FFFFFF"/>
                </a:solidFill>
                <a:latin typeface="Arial MT"/>
                <a:cs typeface="Arial MT"/>
              </a:rPr>
              <a:t>tetes</a:t>
            </a:r>
            <a:r>
              <a:rPr sz="1400" spc="-15" dirty="0">
                <a:solidFill>
                  <a:srgbClr val="FFFFFF"/>
                </a:solidFill>
                <a:latin typeface="Arial MT"/>
                <a:cs typeface="Arial MT"/>
              </a:rPr>
              <a:t> </a:t>
            </a:r>
            <a:r>
              <a:rPr sz="1400" spc="10" dirty="0">
                <a:solidFill>
                  <a:srgbClr val="FFFFFF"/>
                </a:solidFill>
                <a:latin typeface="Arial MT"/>
                <a:cs typeface="Arial MT"/>
              </a:rPr>
              <a:t>Warna</a:t>
            </a:r>
            <a:r>
              <a:rPr sz="1400" spc="-35" dirty="0">
                <a:solidFill>
                  <a:srgbClr val="FFFFFF"/>
                </a:solidFill>
                <a:latin typeface="Arial MT"/>
                <a:cs typeface="Arial MT"/>
              </a:rPr>
              <a:t> </a:t>
            </a:r>
            <a:r>
              <a:rPr sz="1400" spc="-5" dirty="0">
                <a:solidFill>
                  <a:srgbClr val="FFFFFF"/>
                </a:solidFill>
                <a:latin typeface="Arial MT"/>
                <a:cs typeface="Arial MT"/>
              </a:rPr>
              <a:t>Hitam</a:t>
            </a:r>
            <a:endParaRPr sz="1400">
              <a:latin typeface="Arial MT"/>
              <a:cs typeface="Arial MT"/>
            </a:endParaRPr>
          </a:p>
        </p:txBody>
      </p:sp>
      <p:sp>
        <p:nvSpPr>
          <p:cNvPr id="7" name="object 7"/>
          <p:cNvSpPr txBox="1"/>
          <p:nvPr/>
        </p:nvSpPr>
        <p:spPr>
          <a:xfrm>
            <a:off x="5746750" y="956690"/>
            <a:ext cx="2597785" cy="3013710"/>
          </a:xfrm>
          <a:prstGeom prst="rect">
            <a:avLst/>
          </a:prstGeom>
        </p:spPr>
        <p:txBody>
          <a:bodyPr vert="horz" wrap="square" lIns="0" tIns="12700" rIns="0" bIns="0" rtlCol="0">
            <a:spAutoFit/>
          </a:bodyPr>
          <a:lstStyle/>
          <a:p>
            <a:pPr marL="99060" marR="5080" indent="7620" algn="r">
              <a:lnSpc>
                <a:spcPct val="100000"/>
              </a:lnSpc>
              <a:spcBef>
                <a:spcPts val="100"/>
              </a:spcBef>
            </a:pPr>
            <a:r>
              <a:rPr sz="1400" spc="-100" dirty="0">
                <a:solidFill>
                  <a:srgbClr val="FFFFFF"/>
                </a:solidFill>
                <a:latin typeface="Microsoft Sans Serif"/>
                <a:cs typeface="Microsoft Sans Serif"/>
              </a:rPr>
              <a:t>Vo</a:t>
            </a:r>
            <a:r>
              <a:rPr sz="1400" spc="-45" dirty="0">
                <a:solidFill>
                  <a:srgbClr val="FFFFFF"/>
                </a:solidFill>
                <a:latin typeface="Microsoft Sans Serif"/>
                <a:cs typeface="Microsoft Sans Serif"/>
              </a:rPr>
              <a:t>l</a:t>
            </a:r>
            <a:r>
              <a:rPr sz="1400" spc="-25" dirty="0">
                <a:solidFill>
                  <a:srgbClr val="FFFFFF"/>
                </a:solidFill>
                <a:latin typeface="Microsoft Sans Serif"/>
                <a:cs typeface="Microsoft Sans Serif"/>
              </a:rPr>
              <a:t>u</a:t>
            </a:r>
            <a:r>
              <a:rPr sz="1400" spc="-80" dirty="0">
                <a:solidFill>
                  <a:srgbClr val="FFFFFF"/>
                </a:solidFill>
                <a:latin typeface="Microsoft Sans Serif"/>
                <a:cs typeface="Microsoft Sans Serif"/>
              </a:rPr>
              <a:t>m</a:t>
            </a:r>
            <a:r>
              <a:rPr sz="1400" spc="-50" dirty="0">
                <a:solidFill>
                  <a:srgbClr val="FFFFFF"/>
                </a:solidFill>
                <a:latin typeface="Microsoft Sans Serif"/>
                <a:cs typeface="Microsoft Sans Serif"/>
              </a:rPr>
              <a:t>e</a:t>
            </a:r>
            <a:r>
              <a:rPr sz="1400" spc="125" dirty="0">
                <a:solidFill>
                  <a:srgbClr val="FFFFFF"/>
                </a:solidFill>
                <a:latin typeface="Microsoft Sans Serif"/>
                <a:cs typeface="Microsoft Sans Serif"/>
              </a:rPr>
              <a:t>/</a:t>
            </a:r>
            <a:r>
              <a:rPr sz="1400" spc="-45" dirty="0">
                <a:solidFill>
                  <a:srgbClr val="FFFFFF"/>
                </a:solidFill>
                <a:latin typeface="Microsoft Sans Serif"/>
                <a:cs typeface="Microsoft Sans Serif"/>
              </a:rPr>
              <a:t>j</a:t>
            </a:r>
            <a:r>
              <a:rPr sz="1400" spc="-25" dirty="0">
                <a:solidFill>
                  <a:srgbClr val="FFFFFF"/>
                </a:solidFill>
                <a:latin typeface="Microsoft Sans Serif"/>
                <a:cs typeface="Microsoft Sans Serif"/>
              </a:rPr>
              <a:t>u</a:t>
            </a:r>
            <a:r>
              <a:rPr sz="1400" spc="-40" dirty="0">
                <a:solidFill>
                  <a:srgbClr val="FFFFFF"/>
                </a:solidFill>
                <a:latin typeface="Microsoft Sans Serif"/>
                <a:cs typeface="Microsoft Sans Serif"/>
              </a:rPr>
              <a:t>ml</a:t>
            </a:r>
            <a:r>
              <a:rPr sz="1400" spc="-55" dirty="0">
                <a:solidFill>
                  <a:srgbClr val="FFFFFF"/>
                </a:solidFill>
                <a:latin typeface="Microsoft Sans Serif"/>
                <a:cs typeface="Microsoft Sans Serif"/>
              </a:rPr>
              <a:t>a</a:t>
            </a:r>
            <a:r>
              <a:rPr sz="1400" spc="-35" dirty="0">
                <a:solidFill>
                  <a:srgbClr val="FFFFFF"/>
                </a:solidFill>
                <a:latin typeface="Microsoft Sans Serif"/>
                <a:cs typeface="Microsoft Sans Serif"/>
              </a:rPr>
              <a:t>h</a:t>
            </a:r>
            <a:r>
              <a:rPr sz="1400" spc="-75" dirty="0">
                <a:solidFill>
                  <a:srgbClr val="FFFFFF"/>
                </a:solidFill>
                <a:latin typeface="Microsoft Sans Serif"/>
                <a:cs typeface="Microsoft Sans Serif"/>
              </a:rPr>
              <a:t> </a:t>
            </a:r>
            <a:r>
              <a:rPr sz="1400" spc="-15" dirty="0">
                <a:solidFill>
                  <a:srgbClr val="FFFFFF"/>
                </a:solidFill>
                <a:latin typeface="Microsoft Sans Serif"/>
                <a:cs typeface="Microsoft Sans Serif"/>
              </a:rPr>
              <a:t>t</a:t>
            </a:r>
            <a:r>
              <a:rPr sz="1400" spc="-45" dirty="0">
                <a:solidFill>
                  <a:srgbClr val="FFFFFF"/>
                </a:solidFill>
                <a:latin typeface="Microsoft Sans Serif"/>
                <a:cs typeface="Microsoft Sans Serif"/>
              </a:rPr>
              <a:t>e</a:t>
            </a:r>
            <a:r>
              <a:rPr sz="1400" spc="-15" dirty="0">
                <a:solidFill>
                  <a:srgbClr val="FFFFFF"/>
                </a:solidFill>
                <a:latin typeface="Microsoft Sans Serif"/>
                <a:cs typeface="Microsoft Sans Serif"/>
              </a:rPr>
              <a:t>t</a:t>
            </a:r>
            <a:r>
              <a:rPr sz="1400" spc="-45" dirty="0">
                <a:solidFill>
                  <a:srgbClr val="FFFFFF"/>
                </a:solidFill>
                <a:latin typeface="Microsoft Sans Serif"/>
                <a:cs typeface="Microsoft Sans Serif"/>
              </a:rPr>
              <a:t>e</a:t>
            </a:r>
            <a:r>
              <a:rPr sz="1400" spc="-55" dirty="0">
                <a:solidFill>
                  <a:srgbClr val="FFFFFF"/>
                </a:solidFill>
                <a:latin typeface="Microsoft Sans Serif"/>
                <a:cs typeface="Microsoft Sans Serif"/>
              </a:rPr>
              <a:t>s</a:t>
            </a:r>
            <a:r>
              <a:rPr sz="1400" spc="-40" dirty="0">
                <a:solidFill>
                  <a:srgbClr val="FFFFFF"/>
                </a:solidFill>
                <a:latin typeface="Microsoft Sans Serif"/>
                <a:cs typeface="Microsoft Sans Serif"/>
              </a:rPr>
              <a:t> </a:t>
            </a:r>
            <a:r>
              <a:rPr sz="1400" spc="-15" dirty="0">
                <a:solidFill>
                  <a:srgbClr val="FFFFFF"/>
                </a:solidFill>
                <a:latin typeface="Microsoft Sans Serif"/>
                <a:cs typeface="Microsoft Sans Serif"/>
              </a:rPr>
              <a:t>w</a:t>
            </a:r>
            <a:r>
              <a:rPr sz="1400" spc="-5" dirty="0">
                <a:solidFill>
                  <a:srgbClr val="FFFFFF"/>
                </a:solidFill>
                <a:latin typeface="Microsoft Sans Serif"/>
                <a:cs typeface="Microsoft Sans Serif"/>
              </a:rPr>
              <a:t>a</a:t>
            </a:r>
            <a:r>
              <a:rPr sz="1400" spc="5" dirty="0">
                <a:solidFill>
                  <a:srgbClr val="FFFFFF"/>
                </a:solidFill>
                <a:latin typeface="Microsoft Sans Serif"/>
                <a:cs typeface="Microsoft Sans Serif"/>
              </a:rPr>
              <a:t>r</a:t>
            </a:r>
            <a:r>
              <a:rPr sz="1400" spc="-25" dirty="0">
                <a:solidFill>
                  <a:srgbClr val="FFFFFF"/>
                </a:solidFill>
                <a:latin typeface="Microsoft Sans Serif"/>
                <a:cs typeface="Microsoft Sans Serif"/>
              </a:rPr>
              <a:t>n</a:t>
            </a:r>
            <a:r>
              <a:rPr sz="1400" spc="5" dirty="0">
                <a:solidFill>
                  <a:srgbClr val="FFFFFF"/>
                </a:solidFill>
                <a:latin typeface="Microsoft Sans Serif"/>
                <a:cs typeface="Microsoft Sans Serif"/>
              </a:rPr>
              <a:t>a</a:t>
            </a:r>
            <a:r>
              <a:rPr sz="1400" spc="-55" dirty="0">
                <a:solidFill>
                  <a:srgbClr val="FFFFFF"/>
                </a:solidFill>
                <a:latin typeface="Microsoft Sans Serif"/>
                <a:cs typeface="Microsoft Sans Serif"/>
              </a:rPr>
              <a:t> </a:t>
            </a:r>
            <a:r>
              <a:rPr sz="1400" spc="-5" dirty="0">
                <a:solidFill>
                  <a:srgbClr val="FFFFFF"/>
                </a:solidFill>
                <a:latin typeface="Microsoft Sans Serif"/>
                <a:cs typeface="Microsoft Sans Serif"/>
              </a:rPr>
              <a:t>p</a:t>
            </a:r>
            <a:r>
              <a:rPr sz="1400" spc="-25" dirty="0">
                <a:solidFill>
                  <a:srgbClr val="FFFFFF"/>
                </a:solidFill>
                <a:latin typeface="Microsoft Sans Serif"/>
                <a:cs typeface="Microsoft Sans Serif"/>
              </a:rPr>
              <a:t>u</a:t>
            </a:r>
            <a:r>
              <a:rPr sz="1400" spc="-15" dirty="0">
                <a:solidFill>
                  <a:srgbClr val="FFFFFF"/>
                </a:solidFill>
                <a:latin typeface="Microsoft Sans Serif"/>
                <a:cs typeface="Microsoft Sans Serif"/>
              </a:rPr>
              <a:t>t</a:t>
            </a:r>
            <a:r>
              <a:rPr sz="1400" spc="55" dirty="0">
                <a:solidFill>
                  <a:srgbClr val="FFFFFF"/>
                </a:solidFill>
                <a:latin typeface="Microsoft Sans Serif"/>
                <a:cs typeface="Microsoft Sans Serif"/>
              </a:rPr>
              <a:t>i</a:t>
            </a:r>
            <a:r>
              <a:rPr sz="1400" spc="-25" dirty="0">
                <a:solidFill>
                  <a:srgbClr val="FFFFFF"/>
                </a:solidFill>
                <a:latin typeface="Microsoft Sans Serif"/>
                <a:cs typeface="Microsoft Sans Serif"/>
              </a:rPr>
              <a:t>h  </a:t>
            </a:r>
            <a:r>
              <a:rPr sz="1400" spc="-15" dirty="0">
                <a:solidFill>
                  <a:srgbClr val="FFFFFF"/>
                </a:solidFill>
                <a:latin typeface="Microsoft Sans Serif"/>
                <a:cs typeface="Microsoft Sans Serif"/>
              </a:rPr>
              <a:t>dan</a:t>
            </a:r>
            <a:r>
              <a:rPr sz="1400" spc="-60" dirty="0">
                <a:solidFill>
                  <a:srgbClr val="FFFFFF"/>
                </a:solidFill>
                <a:latin typeface="Microsoft Sans Serif"/>
                <a:cs typeface="Microsoft Sans Serif"/>
              </a:rPr>
              <a:t> </a:t>
            </a:r>
            <a:r>
              <a:rPr sz="1400" spc="-20" dirty="0">
                <a:solidFill>
                  <a:srgbClr val="FFFFFF"/>
                </a:solidFill>
                <a:latin typeface="Microsoft Sans Serif"/>
                <a:cs typeface="Microsoft Sans Serif"/>
              </a:rPr>
              <a:t>hitam</a:t>
            </a:r>
            <a:r>
              <a:rPr sz="1400" spc="-60" dirty="0">
                <a:solidFill>
                  <a:srgbClr val="FFFFFF"/>
                </a:solidFill>
                <a:latin typeface="Microsoft Sans Serif"/>
                <a:cs typeface="Microsoft Sans Serif"/>
              </a:rPr>
              <a:t> </a:t>
            </a:r>
            <a:r>
              <a:rPr sz="1400" spc="-25" dirty="0">
                <a:solidFill>
                  <a:srgbClr val="FFFFFF"/>
                </a:solidFill>
                <a:latin typeface="Microsoft Sans Serif"/>
                <a:cs typeface="Microsoft Sans Serif"/>
              </a:rPr>
              <a:t>yang</a:t>
            </a:r>
            <a:r>
              <a:rPr sz="1400" spc="-65" dirty="0">
                <a:solidFill>
                  <a:srgbClr val="FFFFFF"/>
                </a:solidFill>
                <a:latin typeface="Microsoft Sans Serif"/>
                <a:cs typeface="Microsoft Sans Serif"/>
              </a:rPr>
              <a:t> </a:t>
            </a:r>
            <a:r>
              <a:rPr sz="1400" spc="-15" dirty="0">
                <a:solidFill>
                  <a:srgbClr val="FFFFFF"/>
                </a:solidFill>
                <a:latin typeface="Microsoft Sans Serif"/>
                <a:cs typeface="Microsoft Sans Serif"/>
              </a:rPr>
              <a:t>digunakan</a:t>
            </a:r>
            <a:r>
              <a:rPr sz="1400" spc="-75" dirty="0">
                <a:solidFill>
                  <a:srgbClr val="FFFFFF"/>
                </a:solidFill>
                <a:latin typeface="Microsoft Sans Serif"/>
                <a:cs typeface="Microsoft Sans Serif"/>
              </a:rPr>
              <a:t> </a:t>
            </a:r>
            <a:r>
              <a:rPr sz="1400" spc="-35" dirty="0">
                <a:solidFill>
                  <a:srgbClr val="FFFFFF"/>
                </a:solidFill>
                <a:latin typeface="Microsoft Sans Serif"/>
                <a:cs typeface="Microsoft Sans Serif"/>
              </a:rPr>
              <a:t>untuk </a:t>
            </a:r>
            <a:r>
              <a:rPr sz="1400" spc="-355" dirty="0">
                <a:solidFill>
                  <a:srgbClr val="FFFFFF"/>
                </a:solidFill>
                <a:latin typeface="Microsoft Sans Serif"/>
                <a:cs typeface="Microsoft Sans Serif"/>
              </a:rPr>
              <a:t> </a:t>
            </a:r>
            <a:r>
              <a:rPr sz="1400" spc="-25" dirty="0">
                <a:solidFill>
                  <a:srgbClr val="FFFFFF"/>
                </a:solidFill>
                <a:latin typeface="Microsoft Sans Serif"/>
                <a:cs typeface="Microsoft Sans Serif"/>
              </a:rPr>
              <a:t>pencampuran</a:t>
            </a:r>
            <a:r>
              <a:rPr sz="1400" spc="-65" dirty="0">
                <a:solidFill>
                  <a:srgbClr val="FFFFFF"/>
                </a:solidFill>
                <a:latin typeface="Microsoft Sans Serif"/>
                <a:cs typeface="Microsoft Sans Serif"/>
              </a:rPr>
              <a:t> </a:t>
            </a:r>
            <a:r>
              <a:rPr sz="1400" spc="-25" dirty="0">
                <a:solidFill>
                  <a:srgbClr val="FFFFFF"/>
                </a:solidFill>
                <a:latin typeface="Microsoft Sans Serif"/>
                <a:cs typeface="Microsoft Sans Serif"/>
              </a:rPr>
              <a:t>harus</a:t>
            </a:r>
            <a:r>
              <a:rPr sz="1400" spc="-65" dirty="0">
                <a:solidFill>
                  <a:srgbClr val="FFFFFF"/>
                </a:solidFill>
                <a:latin typeface="Microsoft Sans Serif"/>
                <a:cs typeface="Microsoft Sans Serif"/>
              </a:rPr>
              <a:t> </a:t>
            </a:r>
            <a:r>
              <a:rPr sz="1400" spc="-40" dirty="0">
                <a:solidFill>
                  <a:srgbClr val="FFFFFF"/>
                </a:solidFill>
                <a:latin typeface="Microsoft Sans Serif"/>
                <a:cs typeface="Microsoft Sans Serif"/>
              </a:rPr>
              <a:t>konsisten.</a:t>
            </a:r>
            <a:endParaRPr sz="1400">
              <a:latin typeface="Microsoft Sans Serif"/>
              <a:cs typeface="Microsoft Sans Serif"/>
            </a:endParaRPr>
          </a:p>
          <a:p>
            <a:pPr>
              <a:lnSpc>
                <a:spcPct val="100000"/>
              </a:lnSpc>
              <a:spcBef>
                <a:spcPts val="40"/>
              </a:spcBef>
            </a:pPr>
            <a:endParaRPr sz="1450">
              <a:latin typeface="Microsoft Sans Serif"/>
              <a:cs typeface="Microsoft Sans Serif"/>
            </a:endParaRPr>
          </a:p>
          <a:p>
            <a:pPr marL="12700" marR="5080" indent="868680" algn="r">
              <a:lnSpc>
                <a:spcPct val="100000"/>
              </a:lnSpc>
            </a:pPr>
            <a:r>
              <a:rPr sz="1400" spc="-75" dirty="0">
                <a:solidFill>
                  <a:srgbClr val="FFFFFF"/>
                </a:solidFill>
                <a:latin typeface="Microsoft Sans Serif"/>
                <a:cs typeface="Microsoft Sans Serif"/>
              </a:rPr>
              <a:t>A</a:t>
            </a:r>
            <a:r>
              <a:rPr sz="1400" spc="-35" dirty="0">
                <a:solidFill>
                  <a:srgbClr val="FFFFFF"/>
                </a:solidFill>
                <a:latin typeface="Microsoft Sans Serif"/>
                <a:cs typeface="Microsoft Sans Serif"/>
              </a:rPr>
              <a:t>r</a:t>
            </a:r>
            <a:r>
              <a:rPr sz="1400" spc="-15" dirty="0">
                <a:solidFill>
                  <a:srgbClr val="FFFFFF"/>
                </a:solidFill>
                <a:latin typeface="Microsoft Sans Serif"/>
                <a:cs typeface="Microsoft Sans Serif"/>
              </a:rPr>
              <a:t>t</a:t>
            </a:r>
            <a:r>
              <a:rPr sz="1400" spc="55" dirty="0">
                <a:solidFill>
                  <a:srgbClr val="FFFFFF"/>
                </a:solidFill>
                <a:latin typeface="Microsoft Sans Serif"/>
                <a:cs typeface="Microsoft Sans Serif"/>
              </a:rPr>
              <a:t>i</a:t>
            </a:r>
            <a:r>
              <a:rPr sz="1400" spc="-25" dirty="0">
                <a:solidFill>
                  <a:srgbClr val="FFFFFF"/>
                </a:solidFill>
                <a:latin typeface="Microsoft Sans Serif"/>
                <a:cs typeface="Microsoft Sans Serif"/>
              </a:rPr>
              <a:t>n</a:t>
            </a:r>
            <a:r>
              <a:rPr sz="1400" spc="-85" dirty="0">
                <a:solidFill>
                  <a:srgbClr val="FFFFFF"/>
                </a:solidFill>
                <a:latin typeface="Microsoft Sans Serif"/>
                <a:cs typeface="Microsoft Sans Serif"/>
              </a:rPr>
              <a:t>y</a:t>
            </a:r>
            <a:r>
              <a:rPr sz="1400" spc="5" dirty="0">
                <a:solidFill>
                  <a:srgbClr val="FFFFFF"/>
                </a:solidFill>
                <a:latin typeface="Microsoft Sans Serif"/>
                <a:cs typeface="Microsoft Sans Serif"/>
              </a:rPr>
              <a:t>a</a:t>
            </a:r>
            <a:r>
              <a:rPr sz="1400" spc="-105" dirty="0">
                <a:solidFill>
                  <a:srgbClr val="FFFFFF"/>
                </a:solidFill>
                <a:latin typeface="Microsoft Sans Serif"/>
                <a:cs typeface="Microsoft Sans Serif"/>
              </a:rPr>
              <a:t>,</a:t>
            </a:r>
            <a:r>
              <a:rPr sz="1400" spc="-60" dirty="0">
                <a:solidFill>
                  <a:srgbClr val="FFFFFF"/>
                </a:solidFill>
                <a:latin typeface="Microsoft Sans Serif"/>
                <a:cs typeface="Microsoft Sans Serif"/>
              </a:rPr>
              <a:t> </a:t>
            </a:r>
            <a:r>
              <a:rPr sz="1400" spc="-45" dirty="0">
                <a:solidFill>
                  <a:srgbClr val="FFFFFF"/>
                </a:solidFill>
                <a:latin typeface="Microsoft Sans Serif"/>
                <a:cs typeface="Microsoft Sans Serif"/>
              </a:rPr>
              <a:t>j</a:t>
            </a:r>
            <a:r>
              <a:rPr sz="1400" spc="55" dirty="0">
                <a:solidFill>
                  <a:srgbClr val="FFFFFF"/>
                </a:solidFill>
                <a:latin typeface="Microsoft Sans Serif"/>
                <a:cs typeface="Microsoft Sans Serif"/>
              </a:rPr>
              <a:t>i</a:t>
            </a:r>
            <a:r>
              <a:rPr sz="1400" spc="-85" dirty="0">
                <a:solidFill>
                  <a:srgbClr val="FFFFFF"/>
                </a:solidFill>
                <a:latin typeface="Microsoft Sans Serif"/>
                <a:cs typeface="Microsoft Sans Serif"/>
              </a:rPr>
              <a:t>k</a:t>
            </a:r>
            <a:r>
              <a:rPr sz="1400" spc="5" dirty="0">
                <a:solidFill>
                  <a:srgbClr val="FFFFFF"/>
                </a:solidFill>
                <a:latin typeface="Microsoft Sans Serif"/>
                <a:cs typeface="Microsoft Sans Serif"/>
              </a:rPr>
              <a:t>a</a:t>
            </a:r>
            <a:r>
              <a:rPr sz="1400" spc="-75" dirty="0">
                <a:solidFill>
                  <a:srgbClr val="FFFFFF"/>
                </a:solidFill>
                <a:latin typeface="Microsoft Sans Serif"/>
                <a:cs typeface="Microsoft Sans Serif"/>
              </a:rPr>
              <a:t> </a:t>
            </a:r>
            <a:r>
              <a:rPr sz="1400" spc="-65" dirty="0">
                <a:solidFill>
                  <a:srgbClr val="FFFFFF"/>
                </a:solidFill>
                <a:latin typeface="Microsoft Sans Serif"/>
                <a:cs typeface="Microsoft Sans Serif"/>
              </a:rPr>
              <a:t>s</a:t>
            </a:r>
            <a:r>
              <a:rPr sz="1400" spc="-45" dirty="0">
                <a:solidFill>
                  <a:srgbClr val="FFFFFF"/>
                </a:solidFill>
                <a:latin typeface="Microsoft Sans Serif"/>
                <a:cs typeface="Microsoft Sans Serif"/>
              </a:rPr>
              <a:t>ej</a:t>
            </a:r>
            <a:r>
              <a:rPr sz="1400" spc="-5" dirty="0">
                <a:solidFill>
                  <a:srgbClr val="FFFFFF"/>
                </a:solidFill>
                <a:latin typeface="Microsoft Sans Serif"/>
                <a:cs typeface="Microsoft Sans Serif"/>
              </a:rPr>
              <a:t>a</a:t>
            </a:r>
            <a:r>
              <a:rPr sz="1400" spc="-90" dirty="0">
                <a:solidFill>
                  <a:srgbClr val="FFFFFF"/>
                </a:solidFill>
                <a:latin typeface="Microsoft Sans Serif"/>
                <a:cs typeface="Microsoft Sans Serif"/>
              </a:rPr>
              <a:t>k</a:t>
            </a:r>
            <a:r>
              <a:rPr sz="1400" spc="-40" dirty="0">
                <a:solidFill>
                  <a:srgbClr val="FFFFFF"/>
                </a:solidFill>
                <a:latin typeface="Microsoft Sans Serif"/>
                <a:cs typeface="Microsoft Sans Serif"/>
              </a:rPr>
              <a:t> </a:t>
            </a:r>
            <a:r>
              <a:rPr sz="1400" spc="-5" dirty="0">
                <a:solidFill>
                  <a:srgbClr val="FFFFFF"/>
                </a:solidFill>
                <a:latin typeface="Microsoft Sans Serif"/>
                <a:cs typeface="Microsoft Sans Serif"/>
              </a:rPr>
              <a:t>a</a:t>
            </a:r>
            <a:r>
              <a:rPr sz="1400" dirty="0">
                <a:solidFill>
                  <a:srgbClr val="FFFFFF"/>
                </a:solidFill>
                <a:latin typeface="Microsoft Sans Serif"/>
                <a:cs typeface="Microsoft Sans Serif"/>
              </a:rPr>
              <a:t>w</a:t>
            </a:r>
            <a:r>
              <a:rPr sz="1400" spc="-10" dirty="0">
                <a:solidFill>
                  <a:srgbClr val="FFFFFF"/>
                </a:solidFill>
                <a:latin typeface="Microsoft Sans Serif"/>
                <a:cs typeface="Microsoft Sans Serif"/>
              </a:rPr>
              <a:t>a</a:t>
            </a:r>
            <a:r>
              <a:rPr sz="1400" spc="-40" dirty="0">
                <a:solidFill>
                  <a:srgbClr val="FFFFFF"/>
                </a:solidFill>
                <a:latin typeface="Microsoft Sans Serif"/>
                <a:cs typeface="Microsoft Sans Serif"/>
              </a:rPr>
              <a:t>l  </a:t>
            </a:r>
            <a:r>
              <a:rPr sz="1400" dirty="0">
                <a:solidFill>
                  <a:srgbClr val="FFFFFF"/>
                </a:solidFill>
                <a:latin typeface="Microsoft Sans Serif"/>
                <a:cs typeface="Microsoft Sans Serif"/>
              </a:rPr>
              <a:t>p</a:t>
            </a:r>
            <a:r>
              <a:rPr sz="1400" spc="-45" dirty="0">
                <a:solidFill>
                  <a:srgbClr val="FFFFFF"/>
                </a:solidFill>
                <a:latin typeface="Microsoft Sans Serif"/>
                <a:cs typeface="Microsoft Sans Serif"/>
              </a:rPr>
              <a:t>e</a:t>
            </a:r>
            <a:r>
              <a:rPr sz="1400" spc="-25" dirty="0">
                <a:solidFill>
                  <a:srgbClr val="FFFFFF"/>
                </a:solidFill>
                <a:latin typeface="Microsoft Sans Serif"/>
                <a:cs typeface="Microsoft Sans Serif"/>
              </a:rPr>
              <a:t>n</a:t>
            </a:r>
            <a:r>
              <a:rPr sz="1400" spc="-45" dirty="0">
                <a:solidFill>
                  <a:srgbClr val="FFFFFF"/>
                </a:solidFill>
                <a:latin typeface="Microsoft Sans Serif"/>
                <a:cs typeface="Microsoft Sans Serif"/>
              </a:rPr>
              <a:t>c</a:t>
            </a:r>
            <a:r>
              <a:rPr sz="1400" dirty="0">
                <a:solidFill>
                  <a:srgbClr val="FFFFFF"/>
                </a:solidFill>
                <a:latin typeface="Microsoft Sans Serif"/>
                <a:cs typeface="Microsoft Sans Serif"/>
              </a:rPr>
              <a:t>a</a:t>
            </a:r>
            <a:r>
              <a:rPr sz="1400" spc="-40" dirty="0">
                <a:solidFill>
                  <a:srgbClr val="FFFFFF"/>
                </a:solidFill>
                <a:latin typeface="Microsoft Sans Serif"/>
                <a:cs typeface="Microsoft Sans Serif"/>
              </a:rPr>
              <a:t>mp</a:t>
            </a:r>
            <a:r>
              <a:rPr sz="1400" spc="-25" dirty="0">
                <a:solidFill>
                  <a:srgbClr val="FFFFFF"/>
                </a:solidFill>
                <a:latin typeface="Microsoft Sans Serif"/>
                <a:cs typeface="Microsoft Sans Serif"/>
              </a:rPr>
              <a:t>u</a:t>
            </a:r>
            <a:r>
              <a:rPr sz="1400" spc="10" dirty="0">
                <a:solidFill>
                  <a:srgbClr val="FFFFFF"/>
                </a:solidFill>
                <a:latin typeface="Microsoft Sans Serif"/>
                <a:cs typeface="Microsoft Sans Serif"/>
              </a:rPr>
              <a:t>r</a:t>
            </a:r>
            <a:r>
              <a:rPr sz="1400" dirty="0">
                <a:solidFill>
                  <a:srgbClr val="FFFFFF"/>
                </a:solidFill>
                <a:latin typeface="Microsoft Sans Serif"/>
                <a:cs typeface="Microsoft Sans Serif"/>
              </a:rPr>
              <a:t>a</a:t>
            </a:r>
            <a:r>
              <a:rPr sz="1400" spc="-30" dirty="0">
                <a:solidFill>
                  <a:srgbClr val="FFFFFF"/>
                </a:solidFill>
                <a:latin typeface="Microsoft Sans Serif"/>
                <a:cs typeface="Microsoft Sans Serif"/>
              </a:rPr>
              <a:t>n</a:t>
            </a:r>
            <a:r>
              <a:rPr sz="1400" spc="-85" dirty="0">
                <a:solidFill>
                  <a:srgbClr val="FFFFFF"/>
                </a:solidFill>
                <a:latin typeface="Microsoft Sans Serif"/>
                <a:cs typeface="Microsoft Sans Serif"/>
              </a:rPr>
              <a:t> </a:t>
            </a:r>
            <a:r>
              <a:rPr sz="1400" spc="-80" dirty="0">
                <a:solidFill>
                  <a:srgbClr val="FFFFFF"/>
                </a:solidFill>
                <a:latin typeface="Microsoft Sans Serif"/>
                <a:cs typeface="Microsoft Sans Serif"/>
              </a:rPr>
              <a:t>m</a:t>
            </a:r>
            <a:r>
              <a:rPr sz="1400" spc="-50" dirty="0">
                <a:solidFill>
                  <a:srgbClr val="FFFFFF"/>
                </a:solidFill>
                <a:latin typeface="Microsoft Sans Serif"/>
                <a:cs typeface="Microsoft Sans Serif"/>
              </a:rPr>
              <a:t>e</a:t>
            </a:r>
            <a:r>
              <a:rPr sz="1400" spc="-25" dirty="0">
                <a:solidFill>
                  <a:srgbClr val="FFFFFF"/>
                </a:solidFill>
                <a:latin typeface="Microsoft Sans Serif"/>
                <a:cs typeface="Microsoft Sans Serif"/>
              </a:rPr>
              <a:t>n</a:t>
            </a:r>
            <a:r>
              <a:rPr sz="1400" spc="-45" dirty="0">
                <a:solidFill>
                  <a:srgbClr val="FFFFFF"/>
                </a:solidFill>
                <a:latin typeface="Microsoft Sans Serif"/>
                <a:cs typeface="Microsoft Sans Serif"/>
              </a:rPr>
              <a:t>e</a:t>
            </a:r>
            <a:r>
              <a:rPr sz="1400" spc="-25" dirty="0">
                <a:solidFill>
                  <a:srgbClr val="FFFFFF"/>
                </a:solidFill>
                <a:latin typeface="Microsoft Sans Serif"/>
                <a:cs typeface="Microsoft Sans Serif"/>
              </a:rPr>
              <a:t>n</a:t>
            </a:r>
            <a:r>
              <a:rPr sz="1400" spc="-15" dirty="0">
                <a:solidFill>
                  <a:srgbClr val="FFFFFF"/>
                </a:solidFill>
                <a:latin typeface="Microsoft Sans Serif"/>
                <a:cs typeface="Microsoft Sans Serif"/>
              </a:rPr>
              <a:t>tu</a:t>
            </a:r>
            <a:r>
              <a:rPr sz="1400" spc="-85" dirty="0">
                <a:solidFill>
                  <a:srgbClr val="FFFFFF"/>
                </a:solidFill>
                <a:latin typeface="Microsoft Sans Serif"/>
                <a:cs typeface="Microsoft Sans Serif"/>
              </a:rPr>
              <a:t>k</a:t>
            </a:r>
            <a:r>
              <a:rPr sz="1400" dirty="0">
                <a:solidFill>
                  <a:srgbClr val="FFFFFF"/>
                </a:solidFill>
                <a:latin typeface="Microsoft Sans Serif"/>
                <a:cs typeface="Microsoft Sans Serif"/>
              </a:rPr>
              <a:t>a</a:t>
            </a:r>
            <a:r>
              <a:rPr sz="1400" spc="-30" dirty="0">
                <a:solidFill>
                  <a:srgbClr val="FFFFFF"/>
                </a:solidFill>
                <a:latin typeface="Microsoft Sans Serif"/>
                <a:cs typeface="Microsoft Sans Serif"/>
              </a:rPr>
              <a:t>n</a:t>
            </a:r>
            <a:r>
              <a:rPr sz="1400" spc="-100" dirty="0">
                <a:solidFill>
                  <a:srgbClr val="FFFFFF"/>
                </a:solidFill>
                <a:latin typeface="Microsoft Sans Serif"/>
                <a:cs typeface="Microsoft Sans Serif"/>
              </a:rPr>
              <a:t> </a:t>
            </a:r>
            <a:r>
              <a:rPr sz="1400" spc="-45" dirty="0">
                <a:solidFill>
                  <a:srgbClr val="FFFFFF"/>
                </a:solidFill>
                <a:latin typeface="Microsoft Sans Serif"/>
                <a:cs typeface="Microsoft Sans Serif"/>
              </a:rPr>
              <a:t>j</a:t>
            </a:r>
            <a:r>
              <a:rPr sz="1400" spc="-25" dirty="0">
                <a:solidFill>
                  <a:srgbClr val="FFFFFF"/>
                </a:solidFill>
                <a:latin typeface="Microsoft Sans Serif"/>
                <a:cs typeface="Microsoft Sans Serif"/>
              </a:rPr>
              <a:t>u</a:t>
            </a:r>
            <a:r>
              <a:rPr sz="1400" spc="-95" dirty="0">
                <a:solidFill>
                  <a:srgbClr val="FFFFFF"/>
                </a:solidFill>
                <a:latin typeface="Microsoft Sans Serif"/>
                <a:cs typeface="Microsoft Sans Serif"/>
              </a:rPr>
              <a:t>m</a:t>
            </a:r>
            <a:r>
              <a:rPr sz="1400" spc="-35" dirty="0">
                <a:solidFill>
                  <a:srgbClr val="FFFFFF"/>
                </a:solidFill>
                <a:latin typeface="Microsoft Sans Serif"/>
                <a:cs typeface="Microsoft Sans Serif"/>
              </a:rPr>
              <a:t>l</a:t>
            </a:r>
            <a:r>
              <a:rPr sz="1400" spc="-5" dirty="0">
                <a:solidFill>
                  <a:srgbClr val="FFFFFF"/>
                </a:solidFill>
                <a:latin typeface="Microsoft Sans Serif"/>
                <a:cs typeface="Microsoft Sans Serif"/>
              </a:rPr>
              <a:t>a</a:t>
            </a:r>
            <a:r>
              <a:rPr sz="1400" spc="-20" dirty="0">
                <a:solidFill>
                  <a:srgbClr val="FFFFFF"/>
                </a:solidFill>
                <a:latin typeface="Microsoft Sans Serif"/>
                <a:cs typeface="Microsoft Sans Serif"/>
              </a:rPr>
              <a:t>h  </a:t>
            </a:r>
            <a:r>
              <a:rPr sz="1400" spc="-45" dirty="0">
                <a:solidFill>
                  <a:srgbClr val="FFFFFF"/>
                </a:solidFill>
                <a:latin typeface="Microsoft Sans Serif"/>
                <a:cs typeface="Microsoft Sans Serif"/>
              </a:rPr>
              <a:t>c</a:t>
            </a:r>
            <a:r>
              <a:rPr sz="1400" spc="-5" dirty="0">
                <a:solidFill>
                  <a:srgbClr val="FFFFFF"/>
                </a:solidFill>
                <a:latin typeface="Microsoft Sans Serif"/>
                <a:cs typeface="Microsoft Sans Serif"/>
              </a:rPr>
              <a:t>a</a:t>
            </a:r>
            <a:r>
              <a:rPr sz="1400" spc="-40" dirty="0">
                <a:solidFill>
                  <a:srgbClr val="FFFFFF"/>
                </a:solidFill>
                <a:latin typeface="Microsoft Sans Serif"/>
                <a:cs typeface="Microsoft Sans Serif"/>
              </a:rPr>
              <a:t>mpu</a:t>
            </a:r>
            <a:r>
              <a:rPr sz="1400" spc="5" dirty="0">
                <a:solidFill>
                  <a:srgbClr val="FFFFFF"/>
                </a:solidFill>
                <a:latin typeface="Microsoft Sans Serif"/>
                <a:cs typeface="Microsoft Sans Serif"/>
              </a:rPr>
              <a:t>r</a:t>
            </a:r>
            <a:r>
              <a:rPr sz="1400" spc="-5" dirty="0">
                <a:solidFill>
                  <a:srgbClr val="FFFFFF"/>
                </a:solidFill>
                <a:latin typeface="Microsoft Sans Serif"/>
                <a:cs typeface="Microsoft Sans Serif"/>
              </a:rPr>
              <a:t>a</a:t>
            </a:r>
            <a:r>
              <a:rPr sz="1400" spc="-30" dirty="0">
                <a:solidFill>
                  <a:srgbClr val="FFFFFF"/>
                </a:solidFill>
                <a:latin typeface="Microsoft Sans Serif"/>
                <a:cs typeface="Microsoft Sans Serif"/>
              </a:rPr>
              <a:t>n</a:t>
            </a:r>
            <a:r>
              <a:rPr sz="1400" spc="-60" dirty="0">
                <a:solidFill>
                  <a:srgbClr val="FFFFFF"/>
                </a:solidFill>
                <a:latin typeface="Microsoft Sans Serif"/>
                <a:cs typeface="Microsoft Sans Serif"/>
              </a:rPr>
              <a:t> </a:t>
            </a:r>
            <a:r>
              <a:rPr sz="1400" spc="-5" dirty="0">
                <a:solidFill>
                  <a:srgbClr val="FFFFFF"/>
                </a:solidFill>
                <a:latin typeface="Microsoft Sans Serif"/>
                <a:cs typeface="Microsoft Sans Serif"/>
              </a:rPr>
              <a:t>ada</a:t>
            </a:r>
            <a:r>
              <a:rPr sz="1400" spc="-10" dirty="0">
                <a:solidFill>
                  <a:srgbClr val="FFFFFF"/>
                </a:solidFill>
                <a:latin typeface="Microsoft Sans Serif"/>
                <a:cs typeface="Microsoft Sans Serif"/>
              </a:rPr>
              <a:t>l</a:t>
            </a:r>
            <a:r>
              <a:rPr sz="1400" spc="-30" dirty="0">
                <a:solidFill>
                  <a:srgbClr val="FFFFFF"/>
                </a:solidFill>
                <a:latin typeface="Microsoft Sans Serif"/>
                <a:cs typeface="Microsoft Sans Serif"/>
              </a:rPr>
              <a:t>a</a:t>
            </a:r>
            <a:r>
              <a:rPr sz="1400" spc="-35" dirty="0">
                <a:solidFill>
                  <a:srgbClr val="FFFFFF"/>
                </a:solidFill>
                <a:latin typeface="Microsoft Sans Serif"/>
                <a:cs typeface="Microsoft Sans Serif"/>
              </a:rPr>
              <a:t>h</a:t>
            </a:r>
            <a:r>
              <a:rPr sz="1400" spc="-20" dirty="0">
                <a:solidFill>
                  <a:srgbClr val="FFFFFF"/>
                </a:solidFill>
                <a:latin typeface="Microsoft Sans Serif"/>
                <a:cs typeface="Microsoft Sans Serif"/>
              </a:rPr>
              <a:t> </a:t>
            </a:r>
            <a:r>
              <a:rPr sz="1400" spc="-200" dirty="0">
                <a:solidFill>
                  <a:srgbClr val="FFFFFF"/>
                </a:solidFill>
                <a:latin typeface="Microsoft Sans Serif"/>
                <a:cs typeface="Microsoft Sans Serif"/>
              </a:rPr>
              <a:t>1</a:t>
            </a:r>
            <a:r>
              <a:rPr sz="1400" spc="-55" dirty="0">
                <a:solidFill>
                  <a:srgbClr val="FFFFFF"/>
                </a:solidFill>
                <a:latin typeface="Microsoft Sans Serif"/>
                <a:cs typeface="Microsoft Sans Serif"/>
              </a:rPr>
              <a:t> </a:t>
            </a:r>
            <a:r>
              <a:rPr sz="1400" spc="-15" dirty="0">
                <a:solidFill>
                  <a:srgbClr val="FFFFFF"/>
                </a:solidFill>
                <a:latin typeface="Microsoft Sans Serif"/>
                <a:cs typeface="Microsoft Sans Serif"/>
              </a:rPr>
              <a:t>t</a:t>
            </a:r>
            <a:r>
              <a:rPr sz="1400" spc="-45" dirty="0">
                <a:solidFill>
                  <a:srgbClr val="FFFFFF"/>
                </a:solidFill>
                <a:latin typeface="Microsoft Sans Serif"/>
                <a:cs typeface="Microsoft Sans Serif"/>
              </a:rPr>
              <a:t>e</a:t>
            </a:r>
            <a:r>
              <a:rPr sz="1400" spc="-15" dirty="0">
                <a:solidFill>
                  <a:srgbClr val="FFFFFF"/>
                </a:solidFill>
                <a:latin typeface="Microsoft Sans Serif"/>
                <a:cs typeface="Microsoft Sans Serif"/>
              </a:rPr>
              <a:t>t</a:t>
            </a:r>
            <a:r>
              <a:rPr sz="1400" spc="-45" dirty="0">
                <a:solidFill>
                  <a:srgbClr val="FFFFFF"/>
                </a:solidFill>
                <a:latin typeface="Microsoft Sans Serif"/>
                <a:cs typeface="Microsoft Sans Serif"/>
              </a:rPr>
              <a:t>e</a:t>
            </a:r>
            <a:r>
              <a:rPr sz="1400" spc="-65" dirty="0">
                <a:solidFill>
                  <a:srgbClr val="FFFFFF"/>
                </a:solidFill>
                <a:latin typeface="Microsoft Sans Serif"/>
                <a:cs typeface="Microsoft Sans Serif"/>
              </a:rPr>
              <a:t>s</a:t>
            </a:r>
            <a:r>
              <a:rPr sz="1400" spc="-105" dirty="0">
                <a:solidFill>
                  <a:srgbClr val="FFFFFF"/>
                </a:solidFill>
                <a:latin typeface="Microsoft Sans Serif"/>
                <a:cs typeface="Microsoft Sans Serif"/>
              </a:rPr>
              <a:t>,</a:t>
            </a:r>
            <a:r>
              <a:rPr sz="1400" spc="-35" dirty="0">
                <a:solidFill>
                  <a:srgbClr val="FFFFFF"/>
                </a:solidFill>
                <a:latin typeface="Microsoft Sans Serif"/>
                <a:cs typeface="Microsoft Sans Serif"/>
              </a:rPr>
              <a:t> </a:t>
            </a:r>
            <a:r>
              <a:rPr sz="1400" spc="-90" dirty="0">
                <a:solidFill>
                  <a:srgbClr val="FFFFFF"/>
                </a:solidFill>
                <a:latin typeface="Microsoft Sans Serif"/>
                <a:cs typeface="Microsoft Sans Serif"/>
              </a:rPr>
              <a:t>m</a:t>
            </a:r>
            <a:r>
              <a:rPr sz="1400" spc="-5" dirty="0">
                <a:solidFill>
                  <a:srgbClr val="FFFFFF"/>
                </a:solidFill>
                <a:latin typeface="Microsoft Sans Serif"/>
                <a:cs typeface="Microsoft Sans Serif"/>
              </a:rPr>
              <a:t>a</a:t>
            </a:r>
            <a:r>
              <a:rPr sz="1400" spc="-85" dirty="0">
                <a:solidFill>
                  <a:srgbClr val="FFFFFF"/>
                </a:solidFill>
                <a:latin typeface="Microsoft Sans Serif"/>
                <a:cs typeface="Microsoft Sans Serif"/>
              </a:rPr>
              <a:t>k</a:t>
            </a:r>
            <a:r>
              <a:rPr sz="1400" dirty="0">
                <a:solidFill>
                  <a:srgbClr val="FFFFFF"/>
                </a:solidFill>
                <a:latin typeface="Microsoft Sans Serif"/>
                <a:cs typeface="Microsoft Sans Serif"/>
              </a:rPr>
              <a:t>a  </a:t>
            </a:r>
            <a:r>
              <a:rPr sz="1400" spc="-25" dirty="0">
                <a:solidFill>
                  <a:srgbClr val="FFFFFF"/>
                </a:solidFill>
                <a:latin typeface="Microsoft Sans Serif"/>
                <a:cs typeface="Microsoft Sans Serif"/>
              </a:rPr>
              <a:t>campuran </a:t>
            </a:r>
            <a:r>
              <a:rPr sz="1400" spc="-35" dirty="0">
                <a:solidFill>
                  <a:srgbClr val="FFFFFF"/>
                </a:solidFill>
                <a:latin typeface="Microsoft Sans Serif"/>
                <a:cs typeface="Microsoft Sans Serif"/>
              </a:rPr>
              <a:t>selanjutnya </a:t>
            </a:r>
            <a:r>
              <a:rPr sz="1400" spc="-20" dirty="0">
                <a:solidFill>
                  <a:srgbClr val="FFFFFF"/>
                </a:solidFill>
                <a:latin typeface="Microsoft Sans Serif"/>
                <a:cs typeface="Microsoft Sans Serif"/>
              </a:rPr>
              <a:t>juga </a:t>
            </a:r>
            <a:r>
              <a:rPr sz="1400" spc="-25" dirty="0">
                <a:solidFill>
                  <a:srgbClr val="FFFFFF"/>
                </a:solidFill>
                <a:latin typeface="Microsoft Sans Serif"/>
                <a:cs typeface="Microsoft Sans Serif"/>
              </a:rPr>
              <a:t>harus </a:t>
            </a:r>
            <a:r>
              <a:rPr sz="1400" spc="-20" dirty="0">
                <a:solidFill>
                  <a:srgbClr val="FFFFFF"/>
                </a:solidFill>
                <a:latin typeface="Microsoft Sans Serif"/>
                <a:cs typeface="Microsoft Sans Serif"/>
              </a:rPr>
              <a:t> </a:t>
            </a:r>
            <a:r>
              <a:rPr sz="1400" spc="-5" dirty="0">
                <a:solidFill>
                  <a:srgbClr val="FFFFFF"/>
                </a:solidFill>
                <a:latin typeface="Microsoft Sans Serif"/>
                <a:cs typeface="Microsoft Sans Serif"/>
              </a:rPr>
              <a:t>d</a:t>
            </a:r>
            <a:r>
              <a:rPr sz="1400" spc="10" dirty="0">
                <a:solidFill>
                  <a:srgbClr val="FFFFFF"/>
                </a:solidFill>
                <a:latin typeface="Microsoft Sans Serif"/>
                <a:cs typeface="Microsoft Sans Serif"/>
              </a:rPr>
              <a:t>it</a:t>
            </a:r>
            <a:r>
              <a:rPr sz="1400" spc="20" dirty="0">
                <a:solidFill>
                  <a:srgbClr val="FFFFFF"/>
                </a:solidFill>
                <a:latin typeface="Microsoft Sans Serif"/>
                <a:cs typeface="Microsoft Sans Serif"/>
              </a:rPr>
              <a:t>a</a:t>
            </a:r>
            <a:r>
              <a:rPr sz="1400" spc="-50" dirty="0">
                <a:solidFill>
                  <a:srgbClr val="FFFFFF"/>
                </a:solidFill>
                <a:latin typeface="Microsoft Sans Serif"/>
                <a:cs typeface="Microsoft Sans Serif"/>
              </a:rPr>
              <a:t>m</a:t>
            </a:r>
            <a:r>
              <a:rPr sz="1400" spc="-45" dirty="0">
                <a:solidFill>
                  <a:srgbClr val="FFFFFF"/>
                </a:solidFill>
                <a:latin typeface="Microsoft Sans Serif"/>
                <a:cs typeface="Microsoft Sans Serif"/>
              </a:rPr>
              <a:t>b</a:t>
            </a:r>
            <a:r>
              <a:rPr sz="1400" spc="-5" dirty="0">
                <a:solidFill>
                  <a:srgbClr val="FFFFFF"/>
                </a:solidFill>
                <a:latin typeface="Microsoft Sans Serif"/>
                <a:cs typeface="Microsoft Sans Serif"/>
              </a:rPr>
              <a:t>a</a:t>
            </a:r>
            <a:r>
              <a:rPr sz="1400" spc="-40" dirty="0">
                <a:solidFill>
                  <a:srgbClr val="FFFFFF"/>
                </a:solidFill>
                <a:latin typeface="Microsoft Sans Serif"/>
                <a:cs typeface="Microsoft Sans Serif"/>
              </a:rPr>
              <a:t>h</a:t>
            </a:r>
            <a:r>
              <a:rPr sz="1400" spc="-85" dirty="0">
                <a:solidFill>
                  <a:srgbClr val="FFFFFF"/>
                </a:solidFill>
                <a:latin typeface="Microsoft Sans Serif"/>
                <a:cs typeface="Microsoft Sans Serif"/>
              </a:rPr>
              <a:t>k</a:t>
            </a:r>
            <a:r>
              <a:rPr sz="1400" spc="-5" dirty="0">
                <a:solidFill>
                  <a:srgbClr val="FFFFFF"/>
                </a:solidFill>
                <a:latin typeface="Microsoft Sans Serif"/>
                <a:cs typeface="Microsoft Sans Serif"/>
              </a:rPr>
              <a:t>a</a:t>
            </a:r>
            <a:r>
              <a:rPr sz="1400" spc="-30" dirty="0">
                <a:solidFill>
                  <a:srgbClr val="FFFFFF"/>
                </a:solidFill>
                <a:latin typeface="Microsoft Sans Serif"/>
                <a:cs typeface="Microsoft Sans Serif"/>
              </a:rPr>
              <a:t>n</a:t>
            </a:r>
            <a:r>
              <a:rPr sz="1400" spc="-25" dirty="0">
                <a:solidFill>
                  <a:srgbClr val="FFFFFF"/>
                </a:solidFill>
                <a:latin typeface="Microsoft Sans Serif"/>
                <a:cs typeface="Microsoft Sans Serif"/>
              </a:rPr>
              <a:t> </a:t>
            </a:r>
            <a:r>
              <a:rPr sz="1400" spc="-200" dirty="0">
                <a:solidFill>
                  <a:srgbClr val="FFFFFF"/>
                </a:solidFill>
                <a:latin typeface="Microsoft Sans Serif"/>
                <a:cs typeface="Microsoft Sans Serif"/>
              </a:rPr>
              <a:t>1</a:t>
            </a:r>
            <a:r>
              <a:rPr sz="1400" spc="-75" dirty="0">
                <a:solidFill>
                  <a:srgbClr val="FFFFFF"/>
                </a:solidFill>
                <a:latin typeface="Microsoft Sans Serif"/>
                <a:cs typeface="Microsoft Sans Serif"/>
              </a:rPr>
              <a:t> </a:t>
            </a:r>
            <a:r>
              <a:rPr sz="1400" spc="-15" dirty="0">
                <a:solidFill>
                  <a:srgbClr val="FFFFFF"/>
                </a:solidFill>
                <a:latin typeface="Microsoft Sans Serif"/>
                <a:cs typeface="Microsoft Sans Serif"/>
              </a:rPr>
              <a:t>t</a:t>
            </a:r>
            <a:r>
              <a:rPr sz="1400" spc="-35" dirty="0">
                <a:solidFill>
                  <a:srgbClr val="FFFFFF"/>
                </a:solidFill>
                <a:latin typeface="Microsoft Sans Serif"/>
                <a:cs typeface="Microsoft Sans Serif"/>
              </a:rPr>
              <a:t>etes</a:t>
            </a:r>
            <a:r>
              <a:rPr sz="1400" spc="-45" dirty="0">
                <a:solidFill>
                  <a:srgbClr val="FFFFFF"/>
                </a:solidFill>
                <a:latin typeface="Microsoft Sans Serif"/>
                <a:cs typeface="Microsoft Sans Serif"/>
              </a:rPr>
              <a:t> </a:t>
            </a:r>
            <a:r>
              <a:rPr sz="1400" spc="-60" dirty="0">
                <a:solidFill>
                  <a:srgbClr val="FFFFFF"/>
                </a:solidFill>
                <a:latin typeface="Microsoft Sans Serif"/>
                <a:cs typeface="Microsoft Sans Serif"/>
              </a:rPr>
              <a:t>s</a:t>
            </a:r>
            <a:r>
              <a:rPr sz="1400" dirty="0">
                <a:solidFill>
                  <a:srgbClr val="FFFFFF"/>
                </a:solidFill>
                <a:latin typeface="Microsoft Sans Serif"/>
                <a:cs typeface="Microsoft Sans Serif"/>
              </a:rPr>
              <a:t>a</a:t>
            </a:r>
            <a:r>
              <a:rPr sz="1400" spc="-45" dirty="0">
                <a:solidFill>
                  <a:srgbClr val="FFFFFF"/>
                </a:solidFill>
                <a:latin typeface="Microsoft Sans Serif"/>
                <a:cs typeface="Microsoft Sans Serif"/>
              </a:rPr>
              <a:t>j</a:t>
            </a:r>
            <a:r>
              <a:rPr sz="1400" spc="-10" dirty="0">
                <a:solidFill>
                  <a:srgbClr val="FFFFFF"/>
                </a:solidFill>
                <a:latin typeface="Microsoft Sans Serif"/>
                <a:cs typeface="Microsoft Sans Serif"/>
              </a:rPr>
              <a:t>a</a:t>
            </a:r>
            <a:r>
              <a:rPr sz="1400" spc="-105" dirty="0">
                <a:solidFill>
                  <a:srgbClr val="FFFFFF"/>
                </a:solidFill>
                <a:latin typeface="Microsoft Sans Serif"/>
                <a:cs typeface="Microsoft Sans Serif"/>
              </a:rPr>
              <a:t>.</a:t>
            </a:r>
            <a:endParaRPr sz="1400">
              <a:latin typeface="Microsoft Sans Serif"/>
              <a:cs typeface="Microsoft Sans Serif"/>
            </a:endParaRPr>
          </a:p>
          <a:p>
            <a:pPr>
              <a:lnSpc>
                <a:spcPct val="100000"/>
              </a:lnSpc>
              <a:spcBef>
                <a:spcPts val="40"/>
              </a:spcBef>
            </a:pPr>
            <a:endParaRPr sz="1450">
              <a:latin typeface="Microsoft Sans Serif"/>
              <a:cs typeface="Microsoft Sans Serif"/>
            </a:endParaRPr>
          </a:p>
          <a:p>
            <a:pPr marL="14604" marR="5080" indent="7620" algn="r">
              <a:lnSpc>
                <a:spcPct val="100000"/>
              </a:lnSpc>
              <a:spcBef>
                <a:spcPts val="5"/>
              </a:spcBef>
            </a:pPr>
            <a:r>
              <a:rPr sz="1400" spc="-120" dirty="0">
                <a:solidFill>
                  <a:srgbClr val="FFFFFF"/>
                </a:solidFill>
                <a:latin typeface="Microsoft Sans Serif"/>
                <a:cs typeface="Microsoft Sans Serif"/>
              </a:rPr>
              <a:t>T</a:t>
            </a:r>
            <a:r>
              <a:rPr sz="1400" spc="-40" dirty="0">
                <a:solidFill>
                  <a:srgbClr val="FFFFFF"/>
                </a:solidFill>
                <a:latin typeface="Microsoft Sans Serif"/>
                <a:cs typeface="Microsoft Sans Serif"/>
              </a:rPr>
              <a:t>e</a:t>
            </a:r>
            <a:r>
              <a:rPr sz="1400" spc="-90" dirty="0">
                <a:solidFill>
                  <a:srgbClr val="FFFFFF"/>
                </a:solidFill>
                <a:latin typeface="Microsoft Sans Serif"/>
                <a:cs typeface="Microsoft Sans Serif"/>
              </a:rPr>
              <a:t>m</a:t>
            </a:r>
            <a:r>
              <a:rPr sz="1400" spc="5" dirty="0">
                <a:solidFill>
                  <a:srgbClr val="FFFFFF"/>
                </a:solidFill>
                <a:latin typeface="Microsoft Sans Serif"/>
                <a:cs typeface="Microsoft Sans Serif"/>
              </a:rPr>
              <a:t>p</a:t>
            </a:r>
            <a:r>
              <a:rPr sz="1400" spc="-5" dirty="0">
                <a:solidFill>
                  <a:srgbClr val="FFFFFF"/>
                </a:solidFill>
                <a:latin typeface="Microsoft Sans Serif"/>
                <a:cs typeface="Microsoft Sans Serif"/>
              </a:rPr>
              <a:t>at</a:t>
            </a:r>
            <a:r>
              <a:rPr sz="1400" spc="-45" dirty="0">
                <a:solidFill>
                  <a:srgbClr val="FFFFFF"/>
                </a:solidFill>
                <a:latin typeface="Microsoft Sans Serif"/>
                <a:cs typeface="Microsoft Sans Serif"/>
              </a:rPr>
              <a:t> </a:t>
            </a:r>
            <a:r>
              <a:rPr sz="1400" spc="-80" dirty="0">
                <a:solidFill>
                  <a:srgbClr val="FFFFFF"/>
                </a:solidFill>
                <a:latin typeface="Microsoft Sans Serif"/>
                <a:cs typeface="Microsoft Sans Serif"/>
              </a:rPr>
              <a:t>m</a:t>
            </a:r>
            <a:r>
              <a:rPr sz="1400" spc="-50" dirty="0">
                <a:solidFill>
                  <a:srgbClr val="FFFFFF"/>
                </a:solidFill>
                <a:latin typeface="Microsoft Sans Serif"/>
                <a:cs typeface="Microsoft Sans Serif"/>
              </a:rPr>
              <a:t>e</a:t>
            </a:r>
            <a:r>
              <a:rPr sz="1400" spc="-25" dirty="0">
                <a:solidFill>
                  <a:srgbClr val="FFFFFF"/>
                </a:solidFill>
                <a:latin typeface="Microsoft Sans Serif"/>
                <a:cs typeface="Microsoft Sans Serif"/>
              </a:rPr>
              <a:t>n</a:t>
            </a:r>
            <a:r>
              <a:rPr sz="1400" spc="-45" dirty="0">
                <a:solidFill>
                  <a:srgbClr val="FFFFFF"/>
                </a:solidFill>
                <a:latin typeface="Microsoft Sans Serif"/>
                <a:cs typeface="Microsoft Sans Serif"/>
              </a:rPr>
              <a:t>c</a:t>
            </a:r>
            <a:r>
              <a:rPr sz="1400" spc="-5" dirty="0">
                <a:solidFill>
                  <a:srgbClr val="FFFFFF"/>
                </a:solidFill>
                <a:latin typeface="Microsoft Sans Serif"/>
                <a:cs typeface="Microsoft Sans Serif"/>
              </a:rPr>
              <a:t>a</a:t>
            </a:r>
            <a:r>
              <a:rPr sz="1400" spc="-40" dirty="0">
                <a:solidFill>
                  <a:srgbClr val="FFFFFF"/>
                </a:solidFill>
                <a:latin typeface="Microsoft Sans Serif"/>
                <a:cs typeface="Microsoft Sans Serif"/>
              </a:rPr>
              <a:t>mpu</a:t>
            </a:r>
            <a:r>
              <a:rPr sz="1400" spc="5" dirty="0">
                <a:solidFill>
                  <a:srgbClr val="FFFFFF"/>
                </a:solidFill>
                <a:latin typeface="Microsoft Sans Serif"/>
                <a:cs typeface="Microsoft Sans Serif"/>
              </a:rPr>
              <a:t>r</a:t>
            </a:r>
            <a:r>
              <a:rPr sz="1400" spc="-60" dirty="0">
                <a:solidFill>
                  <a:srgbClr val="FFFFFF"/>
                </a:solidFill>
                <a:latin typeface="Microsoft Sans Serif"/>
                <a:cs typeface="Microsoft Sans Serif"/>
              </a:rPr>
              <a:t> </a:t>
            </a:r>
            <a:r>
              <a:rPr sz="1400" spc="-15" dirty="0">
                <a:solidFill>
                  <a:srgbClr val="FFFFFF"/>
                </a:solidFill>
                <a:latin typeface="Microsoft Sans Serif"/>
                <a:cs typeface="Microsoft Sans Serif"/>
              </a:rPr>
              <a:t>w</a:t>
            </a:r>
            <a:r>
              <a:rPr sz="1400" spc="-5" dirty="0">
                <a:solidFill>
                  <a:srgbClr val="FFFFFF"/>
                </a:solidFill>
                <a:latin typeface="Microsoft Sans Serif"/>
                <a:cs typeface="Microsoft Sans Serif"/>
              </a:rPr>
              <a:t>a</a:t>
            </a:r>
            <a:r>
              <a:rPr sz="1400" spc="5" dirty="0">
                <a:solidFill>
                  <a:srgbClr val="FFFFFF"/>
                </a:solidFill>
                <a:latin typeface="Microsoft Sans Serif"/>
                <a:cs typeface="Microsoft Sans Serif"/>
              </a:rPr>
              <a:t>r</a:t>
            </a:r>
            <a:r>
              <a:rPr sz="1400" spc="-25" dirty="0">
                <a:solidFill>
                  <a:srgbClr val="FFFFFF"/>
                </a:solidFill>
                <a:latin typeface="Microsoft Sans Serif"/>
                <a:cs typeface="Microsoft Sans Serif"/>
              </a:rPr>
              <a:t>n</a:t>
            </a:r>
            <a:r>
              <a:rPr sz="1400" spc="5" dirty="0">
                <a:solidFill>
                  <a:srgbClr val="FFFFFF"/>
                </a:solidFill>
                <a:latin typeface="Microsoft Sans Serif"/>
                <a:cs typeface="Microsoft Sans Serif"/>
              </a:rPr>
              <a:t>a</a:t>
            </a:r>
            <a:r>
              <a:rPr sz="1400" spc="-55" dirty="0">
                <a:solidFill>
                  <a:srgbClr val="FFFFFF"/>
                </a:solidFill>
                <a:latin typeface="Microsoft Sans Serif"/>
                <a:cs typeface="Microsoft Sans Serif"/>
              </a:rPr>
              <a:t> </a:t>
            </a:r>
            <a:r>
              <a:rPr sz="1400" spc="-25" dirty="0">
                <a:solidFill>
                  <a:srgbClr val="FFFFFF"/>
                </a:solidFill>
                <a:latin typeface="Microsoft Sans Serif"/>
                <a:cs typeface="Microsoft Sans Serif"/>
              </a:rPr>
              <a:t>u</a:t>
            </a:r>
            <a:r>
              <a:rPr sz="1400" spc="-15" dirty="0">
                <a:solidFill>
                  <a:srgbClr val="FFFFFF"/>
                </a:solidFill>
                <a:latin typeface="Microsoft Sans Serif"/>
                <a:cs typeface="Microsoft Sans Serif"/>
              </a:rPr>
              <a:t>t</a:t>
            </a:r>
            <a:r>
              <a:rPr sz="1400" spc="-5" dirty="0">
                <a:solidFill>
                  <a:srgbClr val="FFFFFF"/>
                </a:solidFill>
                <a:latin typeface="Microsoft Sans Serif"/>
                <a:cs typeface="Microsoft Sans Serif"/>
              </a:rPr>
              <a:t>a</a:t>
            </a:r>
            <a:r>
              <a:rPr sz="1400" spc="-30" dirty="0">
                <a:solidFill>
                  <a:srgbClr val="FFFFFF"/>
                </a:solidFill>
                <a:latin typeface="Microsoft Sans Serif"/>
                <a:cs typeface="Microsoft Sans Serif"/>
              </a:rPr>
              <a:t>ma  </a:t>
            </a:r>
            <a:r>
              <a:rPr sz="1400" spc="-20" dirty="0">
                <a:solidFill>
                  <a:srgbClr val="FFFFFF"/>
                </a:solidFill>
                <a:latin typeface="Microsoft Sans Serif"/>
                <a:cs typeface="Microsoft Sans Serif"/>
              </a:rPr>
              <a:t>dengan </a:t>
            </a:r>
            <a:r>
              <a:rPr sz="1400" spc="-5" dirty="0">
                <a:solidFill>
                  <a:srgbClr val="FFFFFF"/>
                </a:solidFill>
                <a:latin typeface="Microsoft Sans Serif"/>
                <a:cs typeface="Microsoft Sans Serif"/>
              </a:rPr>
              <a:t>warna putih </a:t>
            </a:r>
            <a:r>
              <a:rPr sz="1400" spc="-10" dirty="0">
                <a:solidFill>
                  <a:srgbClr val="FFFFFF"/>
                </a:solidFill>
                <a:latin typeface="Microsoft Sans Serif"/>
                <a:cs typeface="Microsoft Sans Serif"/>
              </a:rPr>
              <a:t>dan </a:t>
            </a:r>
            <a:r>
              <a:rPr sz="1400" spc="-5" dirty="0">
                <a:solidFill>
                  <a:srgbClr val="FFFFFF"/>
                </a:solidFill>
                <a:latin typeface="Microsoft Sans Serif"/>
                <a:cs typeface="Microsoft Sans Serif"/>
              </a:rPr>
              <a:t>warna </a:t>
            </a:r>
            <a:r>
              <a:rPr sz="1400" dirty="0">
                <a:solidFill>
                  <a:srgbClr val="FFFFFF"/>
                </a:solidFill>
                <a:latin typeface="Microsoft Sans Serif"/>
                <a:cs typeface="Microsoft Sans Serif"/>
              </a:rPr>
              <a:t> </a:t>
            </a:r>
            <a:r>
              <a:rPr sz="1400" spc="-25" dirty="0">
                <a:solidFill>
                  <a:srgbClr val="FFFFFF"/>
                </a:solidFill>
                <a:latin typeface="Microsoft Sans Serif"/>
                <a:cs typeface="Microsoft Sans Serif"/>
              </a:rPr>
              <a:t>u</a:t>
            </a:r>
            <a:r>
              <a:rPr sz="1400" dirty="0">
                <a:solidFill>
                  <a:srgbClr val="FFFFFF"/>
                </a:solidFill>
                <a:latin typeface="Microsoft Sans Serif"/>
                <a:cs typeface="Microsoft Sans Serif"/>
              </a:rPr>
              <a:t>t</a:t>
            </a:r>
            <a:r>
              <a:rPr sz="1400" spc="-10" dirty="0">
                <a:solidFill>
                  <a:srgbClr val="FFFFFF"/>
                </a:solidFill>
                <a:latin typeface="Microsoft Sans Serif"/>
                <a:cs typeface="Microsoft Sans Serif"/>
              </a:rPr>
              <a:t>a</a:t>
            </a:r>
            <a:r>
              <a:rPr sz="1400" spc="-90" dirty="0">
                <a:solidFill>
                  <a:srgbClr val="FFFFFF"/>
                </a:solidFill>
                <a:latin typeface="Microsoft Sans Serif"/>
                <a:cs typeface="Microsoft Sans Serif"/>
              </a:rPr>
              <a:t>m</a:t>
            </a:r>
            <a:r>
              <a:rPr sz="1400" spc="5" dirty="0">
                <a:solidFill>
                  <a:srgbClr val="FFFFFF"/>
                </a:solidFill>
                <a:latin typeface="Microsoft Sans Serif"/>
                <a:cs typeface="Microsoft Sans Serif"/>
              </a:rPr>
              <a:t>a</a:t>
            </a:r>
            <a:r>
              <a:rPr sz="1400" spc="-65" dirty="0">
                <a:solidFill>
                  <a:srgbClr val="FFFFFF"/>
                </a:solidFill>
                <a:latin typeface="Microsoft Sans Serif"/>
                <a:cs typeface="Microsoft Sans Serif"/>
              </a:rPr>
              <a:t> </a:t>
            </a:r>
            <a:r>
              <a:rPr sz="1400" spc="-5" dirty="0">
                <a:solidFill>
                  <a:srgbClr val="FFFFFF"/>
                </a:solidFill>
                <a:latin typeface="Microsoft Sans Serif"/>
                <a:cs typeface="Microsoft Sans Serif"/>
              </a:rPr>
              <a:t>d</a:t>
            </a:r>
            <a:r>
              <a:rPr sz="1400" spc="-45" dirty="0">
                <a:solidFill>
                  <a:srgbClr val="FFFFFF"/>
                </a:solidFill>
                <a:latin typeface="Microsoft Sans Serif"/>
                <a:cs typeface="Microsoft Sans Serif"/>
              </a:rPr>
              <a:t>e</a:t>
            </a:r>
            <a:r>
              <a:rPr sz="1400" spc="-25" dirty="0">
                <a:solidFill>
                  <a:srgbClr val="FFFFFF"/>
                </a:solidFill>
                <a:latin typeface="Microsoft Sans Serif"/>
                <a:cs typeface="Microsoft Sans Serif"/>
              </a:rPr>
              <a:t>n</a:t>
            </a:r>
            <a:r>
              <a:rPr sz="1400" spc="-5" dirty="0">
                <a:solidFill>
                  <a:srgbClr val="FFFFFF"/>
                </a:solidFill>
                <a:latin typeface="Microsoft Sans Serif"/>
                <a:cs typeface="Microsoft Sans Serif"/>
              </a:rPr>
              <a:t>ga</a:t>
            </a:r>
            <a:r>
              <a:rPr sz="1400" spc="-30" dirty="0">
                <a:solidFill>
                  <a:srgbClr val="FFFFFF"/>
                </a:solidFill>
                <a:latin typeface="Microsoft Sans Serif"/>
                <a:cs typeface="Microsoft Sans Serif"/>
              </a:rPr>
              <a:t>n</a:t>
            </a:r>
            <a:r>
              <a:rPr sz="1400" spc="-45" dirty="0">
                <a:solidFill>
                  <a:srgbClr val="FFFFFF"/>
                </a:solidFill>
                <a:latin typeface="Microsoft Sans Serif"/>
                <a:cs typeface="Microsoft Sans Serif"/>
              </a:rPr>
              <a:t> </a:t>
            </a:r>
            <a:r>
              <a:rPr sz="1400" dirty="0">
                <a:solidFill>
                  <a:srgbClr val="FFFFFF"/>
                </a:solidFill>
                <a:latin typeface="Microsoft Sans Serif"/>
                <a:cs typeface="Microsoft Sans Serif"/>
              </a:rPr>
              <a:t>w</a:t>
            </a:r>
            <a:r>
              <a:rPr sz="1400" spc="-10" dirty="0">
                <a:solidFill>
                  <a:srgbClr val="FFFFFF"/>
                </a:solidFill>
                <a:latin typeface="Microsoft Sans Serif"/>
                <a:cs typeface="Microsoft Sans Serif"/>
              </a:rPr>
              <a:t>a</a:t>
            </a:r>
            <a:r>
              <a:rPr sz="1400" spc="10" dirty="0">
                <a:solidFill>
                  <a:srgbClr val="FFFFFF"/>
                </a:solidFill>
                <a:latin typeface="Microsoft Sans Serif"/>
                <a:cs typeface="Microsoft Sans Serif"/>
              </a:rPr>
              <a:t>r</a:t>
            </a:r>
            <a:r>
              <a:rPr sz="1400" spc="-25" dirty="0">
                <a:solidFill>
                  <a:srgbClr val="FFFFFF"/>
                </a:solidFill>
                <a:latin typeface="Microsoft Sans Serif"/>
                <a:cs typeface="Microsoft Sans Serif"/>
              </a:rPr>
              <a:t>n</a:t>
            </a:r>
            <a:r>
              <a:rPr sz="1400" spc="5" dirty="0">
                <a:solidFill>
                  <a:srgbClr val="FFFFFF"/>
                </a:solidFill>
                <a:latin typeface="Microsoft Sans Serif"/>
                <a:cs typeface="Microsoft Sans Serif"/>
              </a:rPr>
              <a:t>a</a:t>
            </a:r>
            <a:r>
              <a:rPr sz="1400" spc="-65" dirty="0">
                <a:solidFill>
                  <a:srgbClr val="FFFFFF"/>
                </a:solidFill>
                <a:latin typeface="Microsoft Sans Serif"/>
                <a:cs typeface="Microsoft Sans Serif"/>
              </a:rPr>
              <a:t> </a:t>
            </a:r>
            <a:r>
              <a:rPr sz="1400" spc="-45" dirty="0">
                <a:solidFill>
                  <a:srgbClr val="FFFFFF"/>
                </a:solidFill>
                <a:latin typeface="Microsoft Sans Serif"/>
                <a:cs typeface="Microsoft Sans Serif"/>
              </a:rPr>
              <a:t>h</a:t>
            </a:r>
            <a:r>
              <a:rPr sz="1400" spc="55" dirty="0">
                <a:solidFill>
                  <a:srgbClr val="FFFFFF"/>
                </a:solidFill>
                <a:latin typeface="Microsoft Sans Serif"/>
                <a:cs typeface="Microsoft Sans Serif"/>
              </a:rPr>
              <a:t>i</a:t>
            </a:r>
            <a:r>
              <a:rPr sz="1400" spc="-15" dirty="0">
                <a:solidFill>
                  <a:srgbClr val="FFFFFF"/>
                </a:solidFill>
                <a:latin typeface="Microsoft Sans Serif"/>
                <a:cs typeface="Microsoft Sans Serif"/>
              </a:rPr>
              <a:t>t</a:t>
            </a:r>
            <a:r>
              <a:rPr sz="1400" spc="-5" dirty="0">
                <a:solidFill>
                  <a:srgbClr val="FFFFFF"/>
                </a:solidFill>
                <a:latin typeface="Microsoft Sans Serif"/>
                <a:cs typeface="Microsoft Sans Serif"/>
              </a:rPr>
              <a:t>a</a:t>
            </a:r>
            <a:r>
              <a:rPr sz="1400" spc="-90" dirty="0">
                <a:solidFill>
                  <a:srgbClr val="FFFFFF"/>
                </a:solidFill>
                <a:latin typeface="Microsoft Sans Serif"/>
                <a:cs typeface="Microsoft Sans Serif"/>
              </a:rPr>
              <a:t>m</a:t>
            </a:r>
            <a:r>
              <a:rPr sz="1400" spc="-50" dirty="0">
                <a:solidFill>
                  <a:srgbClr val="FFFFFF"/>
                </a:solidFill>
                <a:latin typeface="Microsoft Sans Serif"/>
                <a:cs typeface="Microsoft Sans Serif"/>
              </a:rPr>
              <a:t> </a:t>
            </a:r>
            <a:r>
              <a:rPr sz="1400" spc="-45" dirty="0">
                <a:solidFill>
                  <a:srgbClr val="FFFFFF"/>
                </a:solidFill>
                <a:latin typeface="Microsoft Sans Serif"/>
                <a:cs typeface="Microsoft Sans Serif"/>
              </a:rPr>
              <a:t>h</a:t>
            </a:r>
            <a:r>
              <a:rPr sz="1400" spc="-5" dirty="0">
                <a:solidFill>
                  <a:srgbClr val="FFFFFF"/>
                </a:solidFill>
                <a:latin typeface="Microsoft Sans Serif"/>
                <a:cs typeface="Microsoft Sans Serif"/>
              </a:rPr>
              <a:t>a</a:t>
            </a:r>
            <a:r>
              <a:rPr sz="1400" spc="5" dirty="0">
                <a:solidFill>
                  <a:srgbClr val="FFFFFF"/>
                </a:solidFill>
                <a:latin typeface="Microsoft Sans Serif"/>
                <a:cs typeface="Microsoft Sans Serif"/>
              </a:rPr>
              <a:t>r</a:t>
            </a:r>
            <a:r>
              <a:rPr sz="1400" spc="-25" dirty="0">
                <a:solidFill>
                  <a:srgbClr val="FFFFFF"/>
                </a:solidFill>
                <a:latin typeface="Microsoft Sans Serif"/>
                <a:cs typeface="Microsoft Sans Serif"/>
              </a:rPr>
              <a:t>u</a:t>
            </a:r>
            <a:r>
              <a:rPr sz="1400" spc="-55" dirty="0">
                <a:solidFill>
                  <a:srgbClr val="FFFFFF"/>
                </a:solidFill>
                <a:latin typeface="Microsoft Sans Serif"/>
                <a:cs typeface="Microsoft Sans Serif"/>
              </a:rPr>
              <a:t>s</a:t>
            </a:r>
            <a:endParaRPr sz="1400">
              <a:latin typeface="Microsoft Sans Serif"/>
              <a:cs typeface="Microsoft Sans Serif"/>
            </a:endParaRPr>
          </a:p>
          <a:p>
            <a:pPr marR="5080" algn="r">
              <a:lnSpc>
                <a:spcPct val="100000"/>
              </a:lnSpc>
            </a:pPr>
            <a:r>
              <a:rPr sz="1400" spc="-25" dirty="0">
                <a:solidFill>
                  <a:srgbClr val="FFFFFF"/>
                </a:solidFill>
                <a:latin typeface="Microsoft Sans Serif"/>
                <a:cs typeface="Microsoft Sans Serif"/>
              </a:rPr>
              <a:t>berbeda.</a:t>
            </a:r>
            <a:endParaRPr sz="1400">
              <a:latin typeface="Microsoft Sans Serif"/>
              <a:cs typeface="Microsoft Sans Serif"/>
            </a:endParaRPr>
          </a:p>
        </p:txBody>
      </p:sp>
      <p:sp>
        <p:nvSpPr>
          <p:cNvPr id="8" name="object 8"/>
          <p:cNvSpPr txBox="1"/>
          <p:nvPr/>
        </p:nvSpPr>
        <p:spPr>
          <a:xfrm>
            <a:off x="97789" y="4713287"/>
            <a:ext cx="1090930" cy="193675"/>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Microsoft Sans Serif"/>
                <a:cs typeface="Microsoft Sans Serif"/>
              </a:rPr>
              <a:t>…</a:t>
            </a:r>
            <a:r>
              <a:rPr sz="1100" spc="-50" dirty="0">
                <a:solidFill>
                  <a:srgbClr val="FFFFFF"/>
                </a:solidFill>
                <a:latin typeface="Microsoft Sans Serif"/>
                <a:cs typeface="Microsoft Sans Serif"/>
              </a:rPr>
              <a:t> </a:t>
            </a:r>
            <a:r>
              <a:rPr sz="1100" spc="-5" dirty="0">
                <a:solidFill>
                  <a:srgbClr val="FFFFFF"/>
                </a:solidFill>
                <a:latin typeface="Microsoft Sans Serif"/>
                <a:cs typeface="Microsoft Sans Serif"/>
              </a:rPr>
              <a:t>dan</a:t>
            </a:r>
            <a:r>
              <a:rPr sz="1100" spc="-60" dirty="0">
                <a:solidFill>
                  <a:srgbClr val="FFFFFF"/>
                </a:solidFill>
                <a:latin typeface="Microsoft Sans Serif"/>
                <a:cs typeface="Microsoft Sans Serif"/>
              </a:rPr>
              <a:t> </a:t>
            </a:r>
            <a:r>
              <a:rPr sz="1100" spc="-35" dirty="0">
                <a:solidFill>
                  <a:srgbClr val="FFFFFF"/>
                </a:solidFill>
                <a:latin typeface="Microsoft Sans Serif"/>
                <a:cs typeface="Microsoft Sans Serif"/>
              </a:rPr>
              <a:t>s</a:t>
            </a:r>
            <a:r>
              <a:rPr sz="1100" spc="-20" dirty="0">
                <a:solidFill>
                  <a:srgbClr val="FFFFFF"/>
                </a:solidFill>
                <a:latin typeface="Microsoft Sans Serif"/>
                <a:cs typeface="Microsoft Sans Serif"/>
              </a:rPr>
              <a:t>eter</a:t>
            </a:r>
            <a:r>
              <a:rPr sz="1100" spc="-15" dirty="0">
                <a:solidFill>
                  <a:srgbClr val="FFFFFF"/>
                </a:solidFill>
                <a:latin typeface="Microsoft Sans Serif"/>
                <a:cs typeface="Microsoft Sans Serif"/>
              </a:rPr>
              <a:t>u</a:t>
            </a:r>
            <a:r>
              <a:rPr sz="1100" spc="-35" dirty="0">
                <a:solidFill>
                  <a:srgbClr val="FFFFFF"/>
                </a:solidFill>
                <a:latin typeface="Microsoft Sans Serif"/>
                <a:cs typeface="Microsoft Sans Serif"/>
              </a:rPr>
              <a:t>s</a:t>
            </a:r>
            <a:r>
              <a:rPr sz="1100" spc="-15" dirty="0">
                <a:solidFill>
                  <a:srgbClr val="FFFFFF"/>
                </a:solidFill>
                <a:latin typeface="Microsoft Sans Serif"/>
                <a:cs typeface="Microsoft Sans Serif"/>
              </a:rPr>
              <a:t>n</a:t>
            </a:r>
            <a:r>
              <a:rPr sz="1100" spc="-55" dirty="0">
                <a:solidFill>
                  <a:srgbClr val="FFFFFF"/>
                </a:solidFill>
                <a:latin typeface="Microsoft Sans Serif"/>
                <a:cs typeface="Microsoft Sans Serif"/>
              </a:rPr>
              <a:t>y</a:t>
            </a:r>
            <a:r>
              <a:rPr sz="1100" spc="10" dirty="0">
                <a:solidFill>
                  <a:srgbClr val="FFFFFF"/>
                </a:solidFill>
                <a:latin typeface="Microsoft Sans Serif"/>
                <a:cs typeface="Microsoft Sans Serif"/>
              </a:rPr>
              <a:t>a</a:t>
            </a:r>
            <a:r>
              <a:rPr sz="1100" spc="-85" dirty="0">
                <a:solidFill>
                  <a:srgbClr val="FFFFFF"/>
                </a:solidFill>
                <a:latin typeface="Microsoft Sans Serif"/>
                <a:cs typeface="Microsoft Sans Serif"/>
              </a:rPr>
              <a:t>.</a:t>
            </a:r>
            <a:endParaRPr sz="1100">
              <a:latin typeface="Microsoft Sans Serif"/>
              <a:cs typeface="Microsoft Sans Serif"/>
            </a:endParaRPr>
          </a:p>
        </p:txBody>
      </p:sp>
      <p:sp>
        <p:nvSpPr>
          <p:cNvPr id="9" name="object 9"/>
          <p:cNvSpPr/>
          <p:nvPr/>
        </p:nvSpPr>
        <p:spPr>
          <a:xfrm>
            <a:off x="4928870" y="321309"/>
            <a:ext cx="0" cy="4387850"/>
          </a:xfrm>
          <a:custGeom>
            <a:avLst/>
            <a:gdLst/>
            <a:ahLst/>
            <a:cxnLst/>
            <a:rect l="l" t="t" r="r" b="b"/>
            <a:pathLst>
              <a:path h="4387850">
                <a:moveTo>
                  <a:pt x="0" y="0"/>
                </a:moveTo>
                <a:lnTo>
                  <a:pt x="0" y="4387697"/>
                </a:lnTo>
              </a:path>
            </a:pathLst>
          </a:custGeom>
          <a:ln w="38100">
            <a:solidFill>
              <a:srgbClr val="F8F8F8"/>
            </a:solidFill>
          </a:ln>
        </p:spPr>
        <p:txBody>
          <a:bodyPr wrap="square" lIns="0" tIns="0" rIns="0" bIns="0" rtlCol="0"/>
          <a:lstStyle/>
          <a:p>
            <a:endParaRPr/>
          </a:p>
        </p:txBody>
      </p:sp>
      <p:sp>
        <p:nvSpPr>
          <p:cNvPr id="10" name="object 10"/>
          <p:cNvSpPr/>
          <p:nvPr/>
        </p:nvSpPr>
        <p:spPr>
          <a:xfrm>
            <a:off x="383540" y="1927860"/>
            <a:ext cx="779780" cy="777240"/>
          </a:xfrm>
          <a:custGeom>
            <a:avLst/>
            <a:gdLst/>
            <a:ahLst/>
            <a:cxnLst/>
            <a:rect l="l" t="t" r="r" b="b"/>
            <a:pathLst>
              <a:path w="779780" h="777239">
                <a:moveTo>
                  <a:pt x="779779" y="0"/>
                </a:moveTo>
                <a:lnTo>
                  <a:pt x="0" y="0"/>
                </a:lnTo>
                <a:lnTo>
                  <a:pt x="0" y="777239"/>
                </a:lnTo>
                <a:lnTo>
                  <a:pt x="779779" y="777239"/>
                </a:lnTo>
                <a:lnTo>
                  <a:pt x="779779" y="0"/>
                </a:lnTo>
                <a:close/>
              </a:path>
            </a:pathLst>
          </a:custGeom>
          <a:solidFill>
            <a:srgbClr val="FFFF00"/>
          </a:solidFill>
        </p:spPr>
        <p:txBody>
          <a:bodyPr wrap="square" lIns="0" tIns="0" rIns="0" bIns="0" rtlCol="0"/>
          <a:lstStyle/>
          <a:p>
            <a:endParaRPr/>
          </a:p>
        </p:txBody>
      </p:sp>
      <p:sp>
        <p:nvSpPr>
          <p:cNvPr id="11" name="object 11"/>
          <p:cNvSpPr/>
          <p:nvPr/>
        </p:nvSpPr>
        <p:spPr>
          <a:xfrm>
            <a:off x="383540" y="1051560"/>
            <a:ext cx="779780" cy="777240"/>
          </a:xfrm>
          <a:custGeom>
            <a:avLst/>
            <a:gdLst/>
            <a:ahLst/>
            <a:cxnLst/>
            <a:rect l="l" t="t" r="r" b="b"/>
            <a:pathLst>
              <a:path w="779780" h="777239">
                <a:moveTo>
                  <a:pt x="779779" y="0"/>
                </a:moveTo>
                <a:lnTo>
                  <a:pt x="0" y="0"/>
                </a:lnTo>
                <a:lnTo>
                  <a:pt x="0" y="777239"/>
                </a:lnTo>
                <a:lnTo>
                  <a:pt x="779779" y="777239"/>
                </a:lnTo>
                <a:lnTo>
                  <a:pt x="779779" y="0"/>
                </a:lnTo>
                <a:close/>
              </a:path>
            </a:pathLst>
          </a:custGeom>
          <a:solidFill>
            <a:srgbClr val="FFFF70"/>
          </a:solidFill>
        </p:spPr>
        <p:txBody>
          <a:bodyPr wrap="square" lIns="0" tIns="0" rIns="0" bIns="0" rtlCol="0"/>
          <a:lstStyle/>
          <a:p>
            <a:endParaRPr/>
          </a:p>
        </p:txBody>
      </p:sp>
      <p:sp>
        <p:nvSpPr>
          <p:cNvPr id="12" name="object 12"/>
          <p:cNvSpPr/>
          <p:nvPr/>
        </p:nvSpPr>
        <p:spPr>
          <a:xfrm>
            <a:off x="383540" y="175260"/>
            <a:ext cx="779780" cy="779780"/>
          </a:xfrm>
          <a:custGeom>
            <a:avLst/>
            <a:gdLst/>
            <a:ahLst/>
            <a:cxnLst/>
            <a:rect l="l" t="t" r="r" b="b"/>
            <a:pathLst>
              <a:path w="779780" h="779780">
                <a:moveTo>
                  <a:pt x="779779" y="0"/>
                </a:moveTo>
                <a:lnTo>
                  <a:pt x="0" y="0"/>
                </a:lnTo>
                <a:lnTo>
                  <a:pt x="0" y="779779"/>
                </a:lnTo>
                <a:lnTo>
                  <a:pt x="779779" y="779779"/>
                </a:lnTo>
                <a:lnTo>
                  <a:pt x="779779" y="0"/>
                </a:lnTo>
                <a:close/>
              </a:path>
            </a:pathLst>
          </a:custGeom>
          <a:solidFill>
            <a:srgbClr val="FFFFB8"/>
          </a:solidFill>
        </p:spPr>
        <p:txBody>
          <a:bodyPr wrap="square" lIns="0" tIns="0" rIns="0" bIns="0" rtlCol="0"/>
          <a:lstStyle/>
          <a:p>
            <a:endParaRPr/>
          </a:p>
        </p:txBody>
      </p:sp>
      <p:sp>
        <p:nvSpPr>
          <p:cNvPr id="13" name="object 13"/>
          <p:cNvSpPr/>
          <p:nvPr/>
        </p:nvSpPr>
        <p:spPr>
          <a:xfrm>
            <a:off x="383540" y="2804160"/>
            <a:ext cx="779780" cy="777240"/>
          </a:xfrm>
          <a:custGeom>
            <a:avLst/>
            <a:gdLst/>
            <a:ahLst/>
            <a:cxnLst/>
            <a:rect l="l" t="t" r="r" b="b"/>
            <a:pathLst>
              <a:path w="779780" h="777239">
                <a:moveTo>
                  <a:pt x="779779" y="0"/>
                </a:moveTo>
                <a:lnTo>
                  <a:pt x="0" y="0"/>
                </a:lnTo>
                <a:lnTo>
                  <a:pt x="0" y="777239"/>
                </a:lnTo>
                <a:lnTo>
                  <a:pt x="779779" y="777239"/>
                </a:lnTo>
                <a:lnTo>
                  <a:pt x="779779" y="0"/>
                </a:lnTo>
                <a:close/>
              </a:path>
            </a:pathLst>
          </a:custGeom>
          <a:solidFill>
            <a:srgbClr val="B4AF00"/>
          </a:solidFill>
        </p:spPr>
        <p:txBody>
          <a:bodyPr wrap="square" lIns="0" tIns="0" rIns="0" bIns="0" rtlCol="0"/>
          <a:lstStyle/>
          <a:p>
            <a:endParaRPr/>
          </a:p>
        </p:txBody>
      </p:sp>
      <p:sp>
        <p:nvSpPr>
          <p:cNvPr id="14" name="object 14"/>
          <p:cNvSpPr/>
          <p:nvPr/>
        </p:nvSpPr>
        <p:spPr>
          <a:xfrm>
            <a:off x="383540" y="3680459"/>
            <a:ext cx="779780" cy="777240"/>
          </a:xfrm>
          <a:custGeom>
            <a:avLst/>
            <a:gdLst/>
            <a:ahLst/>
            <a:cxnLst/>
            <a:rect l="l" t="t" r="r" b="b"/>
            <a:pathLst>
              <a:path w="779780" h="777239">
                <a:moveTo>
                  <a:pt x="779779" y="0"/>
                </a:moveTo>
                <a:lnTo>
                  <a:pt x="0" y="0"/>
                </a:lnTo>
                <a:lnTo>
                  <a:pt x="0" y="777239"/>
                </a:lnTo>
                <a:lnTo>
                  <a:pt x="779779" y="777239"/>
                </a:lnTo>
                <a:lnTo>
                  <a:pt x="779779" y="0"/>
                </a:lnTo>
                <a:close/>
              </a:path>
            </a:pathLst>
          </a:custGeom>
          <a:solidFill>
            <a:srgbClr val="7D7A00"/>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500"/>
          </a:xfrm>
          <a:prstGeom prst="rect">
            <a:avLst/>
          </a:prstGeom>
        </p:spPr>
      </p:pic>
      <p:sp>
        <p:nvSpPr>
          <p:cNvPr id="3" name="object 3"/>
          <p:cNvSpPr txBox="1">
            <a:spLocks noGrp="1"/>
          </p:cNvSpPr>
          <p:nvPr>
            <p:ph type="title"/>
          </p:nvPr>
        </p:nvSpPr>
        <p:spPr>
          <a:xfrm>
            <a:off x="2284476" y="2003742"/>
            <a:ext cx="4575810" cy="940435"/>
          </a:xfrm>
          <a:prstGeom prst="rect">
            <a:avLst/>
          </a:prstGeom>
        </p:spPr>
        <p:txBody>
          <a:bodyPr vert="horz" wrap="square" lIns="0" tIns="12700" rIns="0" bIns="0" rtlCol="0">
            <a:spAutoFit/>
          </a:bodyPr>
          <a:lstStyle/>
          <a:p>
            <a:pPr marL="12700">
              <a:lnSpc>
                <a:spcPct val="100000"/>
              </a:lnSpc>
              <a:spcBef>
                <a:spcPts val="100"/>
              </a:spcBef>
            </a:pPr>
            <a:r>
              <a:rPr sz="6000" spc="40" dirty="0">
                <a:solidFill>
                  <a:srgbClr val="FFFFFF"/>
                </a:solidFill>
              </a:rPr>
              <a:t>Teri</a:t>
            </a:r>
            <a:r>
              <a:rPr sz="6000" spc="55" dirty="0">
                <a:solidFill>
                  <a:srgbClr val="FFFFFF"/>
                </a:solidFill>
              </a:rPr>
              <a:t>makasih!</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500"/>
          </a:xfrm>
          <a:prstGeom prst="rect">
            <a:avLst/>
          </a:prstGeom>
        </p:spPr>
      </p:pic>
      <p:sp>
        <p:nvSpPr>
          <p:cNvPr id="3" name="object 3"/>
          <p:cNvSpPr txBox="1"/>
          <p:nvPr/>
        </p:nvSpPr>
        <p:spPr>
          <a:xfrm>
            <a:off x="2357501" y="2053907"/>
            <a:ext cx="6045200" cy="2012950"/>
          </a:xfrm>
          <a:prstGeom prst="rect">
            <a:avLst/>
          </a:prstGeom>
        </p:spPr>
        <p:txBody>
          <a:bodyPr vert="horz" wrap="square" lIns="0" tIns="12700" rIns="0" bIns="0" rtlCol="0">
            <a:spAutoFit/>
          </a:bodyPr>
          <a:lstStyle/>
          <a:p>
            <a:pPr marL="12700" marR="5080" indent="556260" algn="r">
              <a:lnSpc>
                <a:spcPct val="100000"/>
              </a:lnSpc>
              <a:spcBef>
                <a:spcPts val="100"/>
              </a:spcBef>
            </a:pPr>
            <a:r>
              <a:rPr sz="1800" b="1" spc="-5" dirty="0">
                <a:solidFill>
                  <a:srgbClr val="FFFFFF"/>
                </a:solidFill>
                <a:latin typeface="Calibri"/>
                <a:cs typeface="Calibri"/>
              </a:rPr>
              <a:t>Warna</a:t>
            </a:r>
            <a:r>
              <a:rPr sz="1800" b="1" dirty="0">
                <a:solidFill>
                  <a:srgbClr val="FFFFFF"/>
                </a:solidFill>
                <a:latin typeface="Calibri"/>
                <a:cs typeface="Calibri"/>
              </a:rPr>
              <a:t> </a:t>
            </a:r>
            <a:r>
              <a:rPr sz="1800" b="1" spc="-10" dirty="0">
                <a:solidFill>
                  <a:srgbClr val="FFFFFF"/>
                </a:solidFill>
                <a:latin typeface="Calibri"/>
                <a:cs typeface="Calibri"/>
              </a:rPr>
              <a:t>monokrom</a:t>
            </a:r>
            <a:r>
              <a:rPr sz="1800" b="1" spc="30" dirty="0">
                <a:solidFill>
                  <a:srgbClr val="FFFFFF"/>
                </a:solidFill>
                <a:latin typeface="Calibri"/>
                <a:cs typeface="Calibri"/>
              </a:rPr>
              <a:t> </a:t>
            </a:r>
            <a:r>
              <a:rPr sz="1800" b="1" spc="-10" dirty="0">
                <a:solidFill>
                  <a:srgbClr val="FFFFFF"/>
                </a:solidFill>
                <a:latin typeface="Calibri"/>
                <a:cs typeface="Calibri"/>
              </a:rPr>
              <a:t>adalah</a:t>
            </a:r>
            <a:r>
              <a:rPr sz="1800" b="1" spc="30" dirty="0">
                <a:solidFill>
                  <a:srgbClr val="FFFFFF"/>
                </a:solidFill>
                <a:latin typeface="Calibri"/>
                <a:cs typeface="Calibri"/>
              </a:rPr>
              <a:t> </a:t>
            </a:r>
            <a:r>
              <a:rPr sz="1800" b="1" spc="-10" dirty="0">
                <a:solidFill>
                  <a:srgbClr val="FFFFFF"/>
                </a:solidFill>
                <a:latin typeface="Calibri"/>
                <a:cs typeface="Calibri"/>
              </a:rPr>
              <a:t>warna</a:t>
            </a:r>
            <a:r>
              <a:rPr sz="1800" b="1" spc="5" dirty="0">
                <a:solidFill>
                  <a:srgbClr val="FFFFFF"/>
                </a:solidFill>
                <a:latin typeface="Calibri"/>
                <a:cs typeface="Calibri"/>
              </a:rPr>
              <a:t> </a:t>
            </a:r>
            <a:r>
              <a:rPr sz="1800" b="1" spc="-5" dirty="0">
                <a:solidFill>
                  <a:srgbClr val="FFFFFF"/>
                </a:solidFill>
                <a:latin typeface="Calibri"/>
                <a:cs typeface="Calibri"/>
              </a:rPr>
              <a:t>yang</a:t>
            </a:r>
            <a:r>
              <a:rPr sz="1800" b="1" spc="5" dirty="0">
                <a:solidFill>
                  <a:srgbClr val="FFFFFF"/>
                </a:solidFill>
                <a:latin typeface="Calibri"/>
                <a:cs typeface="Calibri"/>
              </a:rPr>
              <a:t> </a:t>
            </a:r>
            <a:r>
              <a:rPr sz="1800" b="1" spc="-10" dirty="0">
                <a:solidFill>
                  <a:srgbClr val="FFFFFF"/>
                </a:solidFill>
                <a:latin typeface="Calibri"/>
                <a:cs typeface="Calibri"/>
              </a:rPr>
              <a:t>diperoleh</a:t>
            </a:r>
            <a:r>
              <a:rPr sz="1800" b="1" spc="10" dirty="0">
                <a:solidFill>
                  <a:srgbClr val="FFFFFF"/>
                </a:solidFill>
                <a:latin typeface="Calibri"/>
                <a:cs typeface="Calibri"/>
              </a:rPr>
              <a:t> </a:t>
            </a:r>
            <a:r>
              <a:rPr sz="1800" b="1" spc="-10" dirty="0">
                <a:solidFill>
                  <a:srgbClr val="FFFFFF"/>
                </a:solidFill>
                <a:latin typeface="Calibri"/>
                <a:cs typeface="Calibri"/>
              </a:rPr>
              <a:t>dari</a:t>
            </a:r>
            <a:r>
              <a:rPr sz="1800" b="1" spc="15" dirty="0">
                <a:solidFill>
                  <a:srgbClr val="FFFFFF"/>
                </a:solidFill>
                <a:latin typeface="Calibri"/>
                <a:cs typeface="Calibri"/>
              </a:rPr>
              <a:t> </a:t>
            </a:r>
            <a:r>
              <a:rPr sz="1800" b="1" spc="-5" dirty="0">
                <a:solidFill>
                  <a:srgbClr val="FFFFFF"/>
                </a:solidFill>
                <a:latin typeface="Calibri"/>
                <a:cs typeface="Calibri"/>
              </a:rPr>
              <a:t>hasil </a:t>
            </a:r>
            <a:r>
              <a:rPr sz="1800" b="1" spc="-390" dirty="0">
                <a:solidFill>
                  <a:srgbClr val="FFFFFF"/>
                </a:solidFill>
                <a:latin typeface="Calibri"/>
                <a:cs typeface="Calibri"/>
              </a:rPr>
              <a:t> </a:t>
            </a:r>
            <a:r>
              <a:rPr sz="1800" b="1" spc="-5" dirty="0">
                <a:solidFill>
                  <a:srgbClr val="FFFFFF"/>
                </a:solidFill>
                <a:latin typeface="Calibri"/>
                <a:cs typeface="Calibri"/>
              </a:rPr>
              <a:t>gradasi</a:t>
            </a:r>
            <a:r>
              <a:rPr sz="1800" b="1" spc="-10" dirty="0">
                <a:solidFill>
                  <a:srgbClr val="FFFFFF"/>
                </a:solidFill>
                <a:latin typeface="Calibri"/>
                <a:cs typeface="Calibri"/>
              </a:rPr>
              <a:t> warna</a:t>
            </a:r>
            <a:r>
              <a:rPr sz="1800" b="1" spc="25" dirty="0">
                <a:solidFill>
                  <a:srgbClr val="FFFFFF"/>
                </a:solidFill>
                <a:latin typeface="Calibri"/>
                <a:cs typeface="Calibri"/>
              </a:rPr>
              <a:t> </a:t>
            </a:r>
            <a:r>
              <a:rPr sz="1800" b="1" spc="-5" dirty="0">
                <a:solidFill>
                  <a:srgbClr val="FFFFFF"/>
                </a:solidFill>
                <a:latin typeface="Calibri"/>
                <a:cs typeface="Calibri"/>
              </a:rPr>
              <a:t>pilihan.</a:t>
            </a:r>
            <a:r>
              <a:rPr sz="1800" b="1" spc="-15" dirty="0">
                <a:solidFill>
                  <a:srgbClr val="FFFFFF"/>
                </a:solidFill>
                <a:latin typeface="Calibri"/>
                <a:cs typeface="Calibri"/>
              </a:rPr>
              <a:t> </a:t>
            </a:r>
            <a:r>
              <a:rPr sz="1800" b="1" spc="-5" dirty="0">
                <a:solidFill>
                  <a:srgbClr val="FFFFFF"/>
                </a:solidFill>
                <a:latin typeface="Calibri"/>
                <a:cs typeface="Calibri"/>
              </a:rPr>
              <a:t>Gradasinya</a:t>
            </a:r>
            <a:r>
              <a:rPr sz="1800" b="1" spc="30" dirty="0">
                <a:solidFill>
                  <a:srgbClr val="FFFFFF"/>
                </a:solidFill>
                <a:latin typeface="Calibri"/>
                <a:cs typeface="Calibri"/>
              </a:rPr>
              <a:t> </a:t>
            </a:r>
            <a:r>
              <a:rPr sz="1800" b="1" spc="-10" dirty="0">
                <a:solidFill>
                  <a:srgbClr val="FFFFFF"/>
                </a:solidFill>
                <a:latin typeface="Calibri"/>
                <a:cs typeface="Calibri"/>
              </a:rPr>
              <a:t>mulai</a:t>
            </a:r>
            <a:r>
              <a:rPr sz="1800" b="1" spc="10" dirty="0">
                <a:solidFill>
                  <a:srgbClr val="FFFFFF"/>
                </a:solidFill>
                <a:latin typeface="Calibri"/>
                <a:cs typeface="Calibri"/>
              </a:rPr>
              <a:t> </a:t>
            </a:r>
            <a:r>
              <a:rPr sz="1800" b="1" spc="-5" dirty="0">
                <a:solidFill>
                  <a:srgbClr val="FFFFFF"/>
                </a:solidFill>
                <a:latin typeface="Calibri"/>
                <a:cs typeface="Calibri"/>
              </a:rPr>
              <a:t>dari</a:t>
            </a:r>
            <a:r>
              <a:rPr sz="1800" b="1" dirty="0">
                <a:solidFill>
                  <a:srgbClr val="FFFFFF"/>
                </a:solidFill>
                <a:latin typeface="Calibri"/>
                <a:cs typeface="Calibri"/>
              </a:rPr>
              <a:t> </a:t>
            </a:r>
            <a:r>
              <a:rPr sz="1800" b="1" spc="-5" dirty="0">
                <a:solidFill>
                  <a:srgbClr val="FFFFFF"/>
                </a:solidFill>
                <a:latin typeface="Calibri"/>
                <a:cs typeface="Calibri"/>
              </a:rPr>
              <a:t>yang </a:t>
            </a:r>
            <a:r>
              <a:rPr sz="1800" b="1" spc="-10" dirty="0">
                <a:solidFill>
                  <a:srgbClr val="FFFFFF"/>
                </a:solidFill>
                <a:latin typeface="Calibri"/>
                <a:cs typeface="Calibri"/>
              </a:rPr>
              <a:t>paling</a:t>
            </a:r>
            <a:r>
              <a:rPr sz="1800" b="1" spc="5" dirty="0">
                <a:solidFill>
                  <a:srgbClr val="FFFFFF"/>
                </a:solidFill>
                <a:latin typeface="Calibri"/>
                <a:cs typeface="Calibri"/>
              </a:rPr>
              <a:t> </a:t>
            </a:r>
            <a:r>
              <a:rPr sz="1800" b="1" spc="-10" dirty="0">
                <a:solidFill>
                  <a:srgbClr val="FFFFFF"/>
                </a:solidFill>
                <a:latin typeface="Calibri"/>
                <a:cs typeface="Calibri"/>
              </a:rPr>
              <a:t>terang </a:t>
            </a:r>
            <a:r>
              <a:rPr sz="1800" b="1" spc="-395" dirty="0">
                <a:solidFill>
                  <a:srgbClr val="FFFFFF"/>
                </a:solidFill>
                <a:latin typeface="Calibri"/>
                <a:cs typeface="Calibri"/>
              </a:rPr>
              <a:t> </a:t>
            </a:r>
            <a:r>
              <a:rPr sz="1800" b="1" dirty="0">
                <a:solidFill>
                  <a:srgbClr val="FFFFFF"/>
                </a:solidFill>
                <a:latin typeface="Calibri"/>
                <a:cs typeface="Calibri"/>
              </a:rPr>
              <a:t>hingga</a:t>
            </a:r>
            <a:r>
              <a:rPr sz="1800" b="1" spc="-25" dirty="0">
                <a:solidFill>
                  <a:srgbClr val="FFFFFF"/>
                </a:solidFill>
                <a:latin typeface="Calibri"/>
                <a:cs typeface="Calibri"/>
              </a:rPr>
              <a:t> </a:t>
            </a:r>
            <a:r>
              <a:rPr sz="1800" b="1" spc="-5" dirty="0">
                <a:solidFill>
                  <a:srgbClr val="FFFFFF"/>
                </a:solidFill>
                <a:latin typeface="Calibri"/>
                <a:cs typeface="Calibri"/>
              </a:rPr>
              <a:t>yang</a:t>
            </a:r>
            <a:r>
              <a:rPr sz="1800" b="1" dirty="0">
                <a:solidFill>
                  <a:srgbClr val="FFFFFF"/>
                </a:solidFill>
                <a:latin typeface="Calibri"/>
                <a:cs typeface="Calibri"/>
              </a:rPr>
              <a:t> </a:t>
            </a:r>
            <a:r>
              <a:rPr sz="1800" b="1" spc="-10" dirty="0">
                <a:solidFill>
                  <a:srgbClr val="FFFFFF"/>
                </a:solidFill>
                <a:latin typeface="Calibri"/>
                <a:cs typeface="Calibri"/>
              </a:rPr>
              <a:t>paling</a:t>
            </a:r>
            <a:r>
              <a:rPr sz="1800" b="1" spc="20" dirty="0">
                <a:solidFill>
                  <a:srgbClr val="FFFFFF"/>
                </a:solidFill>
                <a:latin typeface="Calibri"/>
                <a:cs typeface="Calibri"/>
              </a:rPr>
              <a:t> </a:t>
            </a:r>
            <a:r>
              <a:rPr sz="1800" b="1" spc="-10" dirty="0">
                <a:solidFill>
                  <a:srgbClr val="FFFFFF"/>
                </a:solidFill>
                <a:latin typeface="Calibri"/>
                <a:cs typeface="Calibri"/>
              </a:rPr>
              <a:t>pekat.</a:t>
            </a:r>
            <a:r>
              <a:rPr sz="1800" b="1" spc="15" dirty="0">
                <a:solidFill>
                  <a:srgbClr val="FFFFFF"/>
                </a:solidFill>
                <a:latin typeface="Calibri"/>
                <a:cs typeface="Calibri"/>
              </a:rPr>
              <a:t> </a:t>
            </a:r>
            <a:r>
              <a:rPr sz="1800" b="1" spc="-5" dirty="0">
                <a:solidFill>
                  <a:srgbClr val="FFFFFF"/>
                </a:solidFill>
                <a:latin typeface="Calibri"/>
                <a:cs typeface="Calibri"/>
              </a:rPr>
              <a:t>Misalnya,</a:t>
            </a:r>
            <a:r>
              <a:rPr sz="1800" b="1" spc="-10" dirty="0">
                <a:solidFill>
                  <a:srgbClr val="FFFFFF"/>
                </a:solidFill>
                <a:latin typeface="Calibri"/>
                <a:cs typeface="Calibri"/>
              </a:rPr>
              <a:t> warna</a:t>
            </a:r>
            <a:r>
              <a:rPr sz="1800" b="1" spc="25" dirty="0">
                <a:solidFill>
                  <a:srgbClr val="FFFFFF"/>
                </a:solidFill>
                <a:latin typeface="Calibri"/>
                <a:cs typeface="Calibri"/>
              </a:rPr>
              <a:t> </a:t>
            </a:r>
            <a:r>
              <a:rPr sz="1800" b="1" spc="-10" dirty="0">
                <a:solidFill>
                  <a:srgbClr val="FFFFFF"/>
                </a:solidFill>
                <a:latin typeface="Calibri"/>
                <a:cs typeface="Calibri"/>
              </a:rPr>
              <a:t>hitam</a:t>
            </a:r>
            <a:r>
              <a:rPr sz="1800" b="1" spc="5" dirty="0">
                <a:solidFill>
                  <a:srgbClr val="FFFFFF"/>
                </a:solidFill>
                <a:latin typeface="Calibri"/>
                <a:cs typeface="Calibri"/>
              </a:rPr>
              <a:t> </a:t>
            </a:r>
            <a:r>
              <a:rPr sz="1800" b="1" spc="-10" dirty="0">
                <a:solidFill>
                  <a:srgbClr val="FFFFFF"/>
                </a:solidFill>
                <a:latin typeface="Calibri"/>
                <a:cs typeface="Calibri"/>
              </a:rPr>
              <a:t>memiliki </a:t>
            </a:r>
            <a:r>
              <a:rPr sz="1800" b="1" spc="-5" dirty="0">
                <a:solidFill>
                  <a:srgbClr val="FFFFFF"/>
                </a:solidFill>
                <a:latin typeface="Calibri"/>
                <a:cs typeface="Calibri"/>
              </a:rPr>
              <a:t> </a:t>
            </a:r>
            <a:r>
              <a:rPr sz="1800" b="1" spc="-10" dirty="0">
                <a:solidFill>
                  <a:srgbClr val="FFFFFF"/>
                </a:solidFill>
                <a:latin typeface="Calibri"/>
                <a:cs typeface="Calibri"/>
              </a:rPr>
              <a:t>warna</a:t>
            </a:r>
            <a:r>
              <a:rPr sz="1800" b="1" spc="10" dirty="0">
                <a:solidFill>
                  <a:srgbClr val="FFFFFF"/>
                </a:solidFill>
                <a:latin typeface="Calibri"/>
                <a:cs typeface="Calibri"/>
              </a:rPr>
              <a:t> </a:t>
            </a:r>
            <a:r>
              <a:rPr sz="1800" b="1" i="1" spc="-10" dirty="0">
                <a:solidFill>
                  <a:srgbClr val="FFFFFF"/>
                </a:solidFill>
                <a:latin typeface="Calibri"/>
                <a:cs typeface="Calibri"/>
              </a:rPr>
              <a:t>monokromatik</a:t>
            </a:r>
            <a:r>
              <a:rPr sz="1800" b="1" i="1" spc="80" dirty="0">
                <a:solidFill>
                  <a:srgbClr val="FFFFFF"/>
                </a:solidFill>
                <a:latin typeface="Calibri"/>
                <a:cs typeface="Calibri"/>
              </a:rPr>
              <a:t> </a:t>
            </a:r>
            <a:r>
              <a:rPr sz="1800" b="1" spc="-10" dirty="0">
                <a:solidFill>
                  <a:srgbClr val="FFFFFF"/>
                </a:solidFill>
                <a:latin typeface="Calibri"/>
                <a:cs typeface="Calibri"/>
              </a:rPr>
              <a:t>dari</a:t>
            </a:r>
            <a:r>
              <a:rPr sz="1800" b="1" spc="15" dirty="0">
                <a:solidFill>
                  <a:srgbClr val="FFFFFF"/>
                </a:solidFill>
                <a:latin typeface="Calibri"/>
                <a:cs typeface="Calibri"/>
              </a:rPr>
              <a:t> </a:t>
            </a:r>
            <a:r>
              <a:rPr sz="1800" b="1" spc="-10" dirty="0">
                <a:solidFill>
                  <a:srgbClr val="FFFFFF"/>
                </a:solidFill>
                <a:latin typeface="Calibri"/>
                <a:cs typeface="Calibri"/>
              </a:rPr>
              <a:t>hitam</a:t>
            </a:r>
            <a:r>
              <a:rPr sz="1800" b="1" spc="20" dirty="0">
                <a:solidFill>
                  <a:srgbClr val="FFFFFF"/>
                </a:solidFill>
                <a:latin typeface="Calibri"/>
                <a:cs typeface="Calibri"/>
              </a:rPr>
              <a:t> </a:t>
            </a:r>
            <a:r>
              <a:rPr sz="1800" b="1" spc="-10" dirty="0">
                <a:solidFill>
                  <a:srgbClr val="FFFFFF"/>
                </a:solidFill>
                <a:latin typeface="Calibri"/>
                <a:cs typeface="Calibri"/>
              </a:rPr>
              <a:t>pekat,</a:t>
            </a:r>
            <a:r>
              <a:rPr sz="1800" b="1" spc="35" dirty="0">
                <a:solidFill>
                  <a:srgbClr val="FFFFFF"/>
                </a:solidFill>
                <a:latin typeface="Calibri"/>
                <a:cs typeface="Calibri"/>
              </a:rPr>
              <a:t> </a:t>
            </a:r>
            <a:r>
              <a:rPr sz="1800" b="1" spc="-5" dirty="0">
                <a:solidFill>
                  <a:srgbClr val="FFFFFF"/>
                </a:solidFill>
                <a:latin typeface="Calibri"/>
                <a:cs typeface="Calibri"/>
              </a:rPr>
              <a:t>hitam</a:t>
            </a:r>
            <a:r>
              <a:rPr sz="1800" b="1" spc="5" dirty="0">
                <a:solidFill>
                  <a:srgbClr val="FFFFFF"/>
                </a:solidFill>
                <a:latin typeface="Calibri"/>
                <a:cs typeface="Calibri"/>
              </a:rPr>
              <a:t> </a:t>
            </a:r>
            <a:r>
              <a:rPr sz="1800" b="1" spc="-10" dirty="0">
                <a:solidFill>
                  <a:srgbClr val="FFFFFF"/>
                </a:solidFill>
                <a:latin typeface="Calibri"/>
                <a:cs typeface="Calibri"/>
              </a:rPr>
              <a:t>pudar,</a:t>
            </a:r>
            <a:r>
              <a:rPr sz="1800" b="1" spc="15" dirty="0">
                <a:solidFill>
                  <a:srgbClr val="FFFFFF"/>
                </a:solidFill>
                <a:latin typeface="Calibri"/>
                <a:cs typeface="Calibri"/>
              </a:rPr>
              <a:t> </a:t>
            </a:r>
            <a:r>
              <a:rPr sz="1800" b="1" spc="-10" dirty="0">
                <a:solidFill>
                  <a:srgbClr val="FFFFFF"/>
                </a:solidFill>
                <a:latin typeface="Calibri"/>
                <a:cs typeface="Calibri"/>
              </a:rPr>
              <a:t>abu-abu, </a:t>
            </a:r>
            <a:r>
              <a:rPr sz="1800" b="1" spc="-5" dirty="0">
                <a:solidFill>
                  <a:srgbClr val="FFFFFF"/>
                </a:solidFill>
                <a:latin typeface="Calibri"/>
                <a:cs typeface="Calibri"/>
              </a:rPr>
              <a:t> hingga</a:t>
            </a:r>
            <a:r>
              <a:rPr sz="1800" b="1" spc="-10" dirty="0">
                <a:solidFill>
                  <a:srgbClr val="FFFFFF"/>
                </a:solidFill>
                <a:latin typeface="Calibri"/>
                <a:cs typeface="Calibri"/>
              </a:rPr>
              <a:t> putih.</a:t>
            </a:r>
            <a:r>
              <a:rPr sz="1800" b="1" spc="10" dirty="0">
                <a:solidFill>
                  <a:srgbClr val="FFFFFF"/>
                </a:solidFill>
                <a:latin typeface="Calibri"/>
                <a:cs typeface="Calibri"/>
              </a:rPr>
              <a:t> </a:t>
            </a:r>
            <a:r>
              <a:rPr sz="1800" b="1" spc="-5" dirty="0">
                <a:solidFill>
                  <a:srgbClr val="FFFFFF"/>
                </a:solidFill>
                <a:latin typeface="Calibri"/>
                <a:cs typeface="Calibri"/>
              </a:rPr>
              <a:t>Jika</a:t>
            </a:r>
            <a:r>
              <a:rPr sz="1800" b="1" spc="5" dirty="0">
                <a:solidFill>
                  <a:srgbClr val="FFFFFF"/>
                </a:solidFill>
                <a:latin typeface="Calibri"/>
                <a:cs typeface="Calibri"/>
              </a:rPr>
              <a:t> </a:t>
            </a:r>
            <a:r>
              <a:rPr sz="1800" b="1" spc="-10" dirty="0">
                <a:solidFill>
                  <a:srgbClr val="FFFFFF"/>
                </a:solidFill>
                <a:latin typeface="Calibri"/>
                <a:cs typeface="Calibri"/>
              </a:rPr>
              <a:t>warna</a:t>
            </a:r>
            <a:r>
              <a:rPr sz="1800" b="1" spc="10" dirty="0">
                <a:solidFill>
                  <a:srgbClr val="FFFFFF"/>
                </a:solidFill>
                <a:latin typeface="Calibri"/>
                <a:cs typeface="Calibri"/>
              </a:rPr>
              <a:t> </a:t>
            </a:r>
            <a:r>
              <a:rPr sz="1800" b="1" spc="-5" dirty="0">
                <a:solidFill>
                  <a:srgbClr val="FFFFFF"/>
                </a:solidFill>
                <a:latin typeface="Calibri"/>
                <a:cs typeface="Calibri"/>
              </a:rPr>
              <a:t>itu</a:t>
            </a:r>
            <a:r>
              <a:rPr sz="1800" b="1" spc="5" dirty="0">
                <a:solidFill>
                  <a:srgbClr val="FFFFFF"/>
                </a:solidFill>
                <a:latin typeface="Calibri"/>
                <a:cs typeface="Calibri"/>
              </a:rPr>
              <a:t> </a:t>
            </a:r>
            <a:r>
              <a:rPr sz="1800" b="1" spc="-10" dirty="0">
                <a:solidFill>
                  <a:srgbClr val="FFFFFF"/>
                </a:solidFill>
                <a:latin typeface="Calibri"/>
                <a:cs typeface="Calibri"/>
              </a:rPr>
              <a:t>merah,</a:t>
            </a:r>
            <a:r>
              <a:rPr sz="1800" b="1" spc="5" dirty="0">
                <a:solidFill>
                  <a:srgbClr val="FFFFFF"/>
                </a:solidFill>
                <a:latin typeface="Calibri"/>
                <a:cs typeface="Calibri"/>
              </a:rPr>
              <a:t> </a:t>
            </a:r>
            <a:r>
              <a:rPr sz="1800" b="1" spc="-10" dirty="0">
                <a:solidFill>
                  <a:srgbClr val="FFFFFF"/>
                </a:solidFill>
                <a:latin typeface="Calibri"/>
                <a:cs typeface="Calibri"/>
              </a:rPr>
              <a:t>warna</a:t>
            </a:r>
            <a:r>
              <a:rPr sz="1800" b="1" spc="30" dirty="0">
                <a:solidFill>
                  <a:srgbClr val="FFFFFF"/>
                </a:solidFill>
                <a:latin typeface="Calibri"/>
                <a:cs typeface="Calibri"/>
              </a:rPr>
              <a:t> </a:t>
            </a:r>
            <a:r>
              <a:rPr sz="1800" b="1" i="1" spc="-5" dirty="0">
                <a:solidFill>
                  <a:srgbClr val="FFFFFF"/>
                </a:solidFill>
                <a:latin typeface="Calibri"/>
                <a:cs typeface="Calibri"/>
              </a:rPr>
              <a:t>monokromatik</a:t>
            </a:r>
            <a:r>
              <a:rPr sz="1800" b="1" spc="-5" dirty="0">
                <a:solidFill>
                  <a:srgbClr val="FFFFFF"/>
                </a:solidFill>
                <a:latin typeface="Calibri"/>
                <a:cs typeface="Calibri"/>
              </a:rPr>
              <a:t>nya </a:t>
            </a:r>
            <a:r>
              <a:rPr sz="1800" b="1" dirty="0">
                <a:solidFill>
                  <a:srgbClr val="FFFFFF"/>
                </a:solidFill>
                <a:latin typeface="Calibri"/>
                <a:cs typeface="Calibri"/>
              </a:rPr>
              <a:t> </a:t>
            </a:r>
            <a:r>
              <a:rPr sz="1800" b="1" spc="-10" dirty="0">
                <a:solidFill>
                  <a:srgbClr val="FFFFFF"/>
                </a:solidFill>
                <a:latin typeface="Calibri"/>
                <a:cs typeface="Calibri"/>
              </a:rPr>
              <a:t>mulai</a:t>
            </a:r>
            <a:r>
              <a:rPr sz="1800" b="1" spc="10" dirty="0">
                <a:solidFill>
                  <a:srgbClr val="FFFFFF"/>
                </a:solidFill>
                <a:latin typeface="Calibri"/>
                <a:cs typeface="Calibri"/>
              </a:rPr>
              <a:t> </a:t>
            </a:r>
            <a:r>
              <a:rPr sz="1800" b="1" spc="-10" dirty="0">
                <a:solidFill>
                  <a:srgbClr val="FFFFFF"/>
                </a:solidFill>
                <a:latin typeface="Calibri"/>
                <a:cs typeface="Calibri"/>
              </a:rPr>
              <a:t>dari</a:t>
            </a:r>
            <a:r>
              <a:rPr sz="1800" b="1" spc="15" dirty="0">
                <a:solidFill>
                  <a:srgbClr val="FFFFFF"/>
                </a:solidFill>
                <a:latin typeface="Calibri"/>
                <a:cs typeface="Calibri"/>
              </a:rPr>
              <a:t> </a:t>
            </a:r>
            <a:r>
              <a:rPr sz="1800" b="1" spc="-10" dirty="0">
                <a:solidFill>
                  <a:srgbClr val="FFFFFF"/>
                </a:solidFill>
                <a:latin typeface="Calibri"/>
                <a:cs typeface="Calibri"/>
              </a:rPr>
              <a:t>merah</a:t>
            </a:r>
            <a:r>
              <a:rPr sz="1800" b="1" spc="10" dirty="0">
                <a:solidFill>
                  <a:srgbClr val="FFFFFF"/>
                </a:solidFill>
                <a:latin typeface="Calibri"/>
                <a:cs typeface="Calibri"/>
              </a:rPr>
              <a:t> </a:t>
            </a:r>
            <a:r>
              <a:rPr sz="1800" b="1" spc="-10" dirty="0">
                <a:solidFill>
                  <a:srgbClr val="FFFFFF"/>
                </a:solidFill>
                <a:latin typeface="Calibri"/>
                <a:cs typeface="Calibri"/>
              </a:rPr>
              <a:t>paling</a:t>
            </a:r>
            <a:r>
              <a:rPr sz="1800" b="1" spc="20" dirty="0">
                <a:solidFill>
                  <a:srgbClr val="FFFFFF"/>
                </a:solidFill>
                <a:latin typeface="Calibri"/>
                <a:cs typeface="Calibri"/>
              </a:rPr>
              <a:t> </a:t>
            </a:r>
            <a:r>
              <a:rPr sz="1800" b="1" spc="-5" dirty="0">
                <a:solidFill>
                  <a:srgbClr val="FFFFFF"/>
                </a:solidFill>
                <a:latin typeface="Calibri"/>
                <a:cs typeface="Calibri"/>
              </a:rPr>
              <a:t>pekat</a:t>
            </a:r>
            <a:r>
              <a:rPr sz="1800" b="1" spc="5" dirty="0">
                <a:solidFill>
                  <a:srgbClr val="FFFFFF"/>
                </a:solidFill>
                <a:latin typeface="Calibri"/>
                <a:cs typeface="Calibri"/>
              </a:rPr>
              <a:t> </a:t>
            </a:r>
            <a:r>
              <a:rPr sz="1800" b="1" spc="-10" dirty="0">
                <a:solidFill>
                  <a:srgbClr val="FFFFFF"/>
                </a:solidFill>
                <a:latin typeface="Calibri"/>
                <a:cs typeface="Calibri"/>
              </a:rPr>
              <a:t>(marun),</a:t>
            </a:r>
            <a:r>
              <a:rPr sz="1800" b="1" spc="25" dirty="0">
                <a:solidFill>
                  <a:srgbClr val="FFFFFF"/>
                </a:solidFill>
                <a:latin typeface="Calibri"/>
                <a:cs typeface="Calibri"/>
              </a:rPr>
              <a:t> </a:t>
            </a:r>
            <a:r>
              <a:rPr sz="1800" b="1" spc="-10" dirty="0">
                <a:solidFill>
                  <a:srgbClr val="FFFFFF"/>
                </a:solidFill>
                <a:latin typeface="Calibri"/>
                <a:cs typeface="Calibri"/>
              </a:rPr>
              <a:t>merah</a:t>
            </a:r>
            <a:r>
              <a:rPr sz="1800" b="1" spc="10" dirty="0">
                <a:solidFill>
                  <a:srgbClr val="FFFFFF"/>
                </a:solidFill>
                <a:latin typeface="Calibri"/>
                <a:cs typeface="Calibri"/>
              </a:rPr>
              <a:t> </a:t>
            </a:r>
            <a:r>
              <a:rPr sz="1800" b="1" spc="-5" dirty="0">
                <a:solidFill>
                  <a:srgbClr val="FFFFFF"/>
                </a:solidFill>
                <a:latin typeface="Calibri"/>
                <a:cs typeface="Calibri"/>
              </a:rPr>
              <a:t>biasa,</a:t>
            </a:r>
            <a:r>
              <a:rPr sz="1800" b="1" spc="10" dirty="0">
                <a:solidFill>
                  <a:srgbClr val="FFFFFF"/>
                </a:solidFill>
                <a:latin typeface="Calibri"/>
                <a:cs typeface="Calibri"/>
              </a:rPr>
              <a:t> </a:t>
            </a:r>
            <a:r>
              <a:rPr sz="1800" b="1" spc="-10" dirty="0">
                <a:solidFill>
                  <a:srgbClr val="FFFFFF"/>
                </a:solidFill>
                <a:latin typeface="Calibri"/>
                <a:cs typeface="Calibri"/>
              </a:rPr>
              <a:t>merah</a:t>
            </a:r>
            <a:endParaRPr sz="1800">
              <a:latin typeface="Calibri"/>
              <a:cs typeface="Calibri"/>
            </a:endParaRPr>
          </a:p>
          <a:p>
            <a:pPr marR="5715" algn="r">
              <a:lnSpc>
                <a:spcPct val="100000"/>
              </a:lnSpc>
              <a:spcBef>
                <a:spcPts val="530"/>
              </a:spcBef>
            </a:pPr>
            <a:r>
              <a:rPr sz="1800" b="1" spc="-5" dirty="0">
                <a:solidFill>
                  <a:srgbClr val="FFFFFF"/>
                </a:solidFill>
                <a:latin typeface="Calibri"/>
                <a:cs typeface="Calibri"/>
              </a:rPr>
              <a:t>terang,</a:t>
            </a:r>
            <a:r>
              <a:rPr sz="1800" b="1" spc="5" dirty="0">
                <a:solidFill>
                  <a:srgbClr val="FFFFFF"/>
                </a:solidFill>
                <a:latin typeface="Calibri"/>
                <a:cs typeface="Calibri"/>
              </a:rPr>
              <a:t> </a:t>
            </a:r>
            <a:r>
              <a:rPr sz="1800" b="1" spc="-10" dirty="0">
                <a:solidFill>
                  <a:srgbClr val="FFFFFF"/>
                </a:solidFill>
                <a:latin typeface="Calibri"/>
                <a:cs typeface="Calibri"/>
              </a:rPr>
              <a:t>merah</a:t>
            </a:r>
            <a:r>
              <a:rPr sz="1800" b="1" spc="10" dirty="0">
                <a:solidFill>
                  <a:srgbClr val="FFFFFF"/>
                </a:solidFill>
                <a:latin typeface="Calibri"/>
                <a:cs typeface="Calibri"/>
              </a:rPr>
              <a:t> </a:t>
            </a:r>
            <a:r>
              <a:rPr sz="1800" b="1" spc="-10" dirty="0">
                <a:solidFill>
                  <a:srgbClr val="FFFFFF"/>
                </a:solidFill>
                <a:latin typeface="Calibri"/>
                <a:cs typeface="Calibri"/>
              </a:rPr>
              <a:t>muda,</a:t>
            </a:r>
            <a:r>
              <a:rPr sz="1800" b="1" spc="25" dirty="0">
                <a:solidFill>
                  <a:srgbClr val="FFFFFF"/>
                </a:solidFill>
                <a:latin typeface="Calibri"/>
                <a:cs typeface="Calibri"/>
              </a:rPr>
              <a:t> </a:t>
            </a:r>
            <a:r>
              <a:rPr sz="1800" b="1" spc="-5" dirty="0">
                <a:solidFill>
                  <a:srgbClr val="FFFFFF"/>
                </a:solidFill>
                <a:latin typeface="Calibri"/>
                <a:cs typeface="Calibri"/>
              </a:rPr>
              <a:t>hingga</a:t>
            </a:r>
            <a:r>
              <a:rPr sz="1800" b="1" spc="-10" dirty="0">
                <a:solidFill>
                  <a:srgbClr val="FFFFFF"/>
                </a:solidFill>
                <a:latin typeface="Calibri"/>
                <a:cs typeface="Calibri"/>
              </a:rPr>
              <a:t> putih</a:t>
            </a:r>
            <a:r>
              <a:rPr sz="1800" b="1" spc="10" dirty="0">
                <a:solidFill>
                  <a:srgbClr val="FFFFFF"/>
                </a:solidFill>
                <a:latin typeface="Calibri"/>
                <a:cs typeface="Calibri"/>
              </a:rPr>
              <a:t> </a:t>
            </a:r>
            <a:r>
              <a:rPr sz="1800" b="1" spc="-10" dirty="0">
                <a:solidFill>
                  <a:srgbClr val="FFFFFF"/>
                </a:solidFill>
                <a:latin typeface="Calibri"/>
                <a:cs typeface="Calibri"/>
              </a:rPr>
              <a:t>kemerahan.</a:t>
            </a:r>
            <a:endParaRPr sz="1800">
              <a:latin typeface="Calibri"/>
              <a:cs typeface="Calibri"/>
            </a:endParaRPr>
          </a:p>
        </p:txBody>
      </p:sp>
      <p:sp>
        <p:nvSpPr>
          <p:cNvPr id="4" name="object 4"/>
          <p:cNvSpPr txBox="1">
            <a:spLocks noGrp="1"/>
          </p:cNvSpPr>
          <p:nvPr>
            <p:ph type="title"/>
          </p:nvPr>
        </p:nvSpPr>
        <p:spPr>
          <a:xfrm>
            <a:off x="1942464" y="702690"/>
            <a:ext cx="3195320" cy="452120"/>
          </a:xfrm>
          <a:prstGeom prst="rect">
            <a:avLst/>
          </a:prstGeom>
        </p:spPr>
        <p:txBody>
          <a:bodyPr vert="horz" wrap="square" lIns="0" tIns="12700" rIns="0" bIns="0" rtlCol="0">
            <a:spAutoFit/>
          </a:bodyPr>
          <a:lstStyle/>
          <a:p>
            <a:pPr marL="12700">
              <a:lnSpc>
                <a:spcPct val="100000"/>
              </a:lnSpc>
              <a:spcBef>
                <a:spcPts val="100"/>
              </a:spcBef>
            </a:pPr>
            <a:r>
              <a:rPr sz="2800" spc="40" dirty="0">
                <a:solidFill>
                  <a:srgbClr val="FFFFFF"/>
                </a:solidFill>
                <a:latin typeface="Trebuchet MS"/>
                <a:cs typeface="Trebuchet MS"/>
              </a:rPr>
              <a:t>—</a:t>
            </a:r>
            <a:r>
              <a:rPr sz="2800" spc="40" dirty="0">
                <a:solidFill>
                  <a:srgbClr val="FFFFFF"/>
                </a:solidFill>
              </a:rPr>
              <a:t>Warna</a:t>
            </a:r>
            <a:r>
              <a:rPr sz="2800" spc="-160" dirty="0">
                <a:solidFill>
                  <a:srgbClr val="FFFFFF"/>
                </a:solidFill>
              </a:rPr>
              <a:t> </a:t>
            </a:r>
            <a:r>
              <a:rPr sz="2800" spc="-25" dirty="0">
                <a:solidFill>
                  <a:srgbClr val="FFFFFF"/>
                </a:solidFill>
              </a:rPr>
              <a:t>Monokrom</a:t>
            </a:r>
            <a:endParaRPr sz="28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39795" y="2053907"/>
            <a:ext cx="4963795" cy="1245870"/>
          </a:xfrm>
          <a:prstGeom prst="rect">
            <a:avLst/>
          </a:prstGeom>
        </p:spPr>
        <p:txBody>
          <a:bodyPr vert="horz" wrap="square" lIns="0" tIns="12700" rIns="0" bIns="0" rtlCol="0">
            <a:spAutoFit/>
          </a:bodyPr>
          <a:lstStyle/>
          <a:p>
            <a:pPr marL="12700" marR="5080" indent="680720" algn="just">
              <a:lnSpc>
                <a:spcPct val="100000"/>
              </a:lnSpc>
              <a:spcBef>
                <a:spcPts val="100"/>
              </a:spcBef>
            </a:pPr>
            <a:r>
              <a:rPr sz="2000" b="1" spc="-5" dirty="0">
                <a:solidFill>
                  <a:srgbClr val="FFFFFF"/>
                </a:solidFill>
                <a:latin typeface="Calibri"/>
                <a:cs typeface="Calibri"/>
              </a:rPr>
              <a:t>Warna</a:t>
            </a:r>
            <a:r>
              <a:rPr sz="2000" b="1" spc="-30" dirty="0">
                <a:solidFill>
                  <a:srgbClr val="FFFFFF"/>
                </a:solidFill>
                <a:latin typeface="Calibri"/>
                <a:cs typeface="Calibri"/>
              </a:rPr>
              <a:t> </a:t>
            </a:r>
            <a:r>
              <a:rPr sz="2000" b="1" dirty="0">
                <a:solidFill>
                  <a:srgbClr val="FFFFFF"/>
                </a:solidFill>
                <a:latin typeface="Calibri"/>
                <a:cs typeface="Calibri"/>
              </a:rPr>
              <a:t>monokromatrik</a:t>
            </a:r>
            <a:r>
              <a:rPr sz="2000" b="1" spc="-40" dirty="0">
                <a:solidFill>
                  <a:srgbClr val="FFFFFF"/>
                </a:solidFill>
                <a:latin typeface="Calibri"/>
                <a:cs typeface="Calibri"/>
              </a:rPr>
              <a:t> </a:t>
            </a:r>
            <a:r>
              <a:rPr sz="2000" b="1" spc="-5" dirty="0">
                <a:solidFill>
                  <a:srgbClr val="FFFFFF"/>
                </a:solidFill>
                <a:latin typeface="Calibri"/>
                <a:cs typeface="Calibri"/>
              </a:rPr>
              <a:t>adalah</a:t>
            </a:r>
            <a:r>
              <a:rPr sz="2000" b="1" spc="-20" dirty="0">
                <a:solidFill>
                  <a:srgbClr val="FFFFFF"/>
                </a:solidFill>
                <a:latin typeface="Calibri"/>
                <a:cs typeface="Calibri"/>
              </a:rPr>
              <a:t> </a:t>
            </a:r>
            <a:r>
              <a:rPr sz="2000" b="1" dirty="0">
                <a:solidFill>
                  <a:srgbClr val="FFFFFF"/>
                </a:solidFill>
                <a:latin typeface="Calibri"/>
                <a:cs typeface="Calibri"/>
              </a:rPr>
              <a:t>tingkatan </a:t>
            </a:r>
            <a:r>
              <a:rPr sz="2000" b="1" spc="-440" dirty="0">
                <a:solidFill>
                  <a:srgbClr val="FFFFFF"/>
                </a:solidFill>
                <a:latin typeface="Calibri"/>
                <a:cs typeface="Calibri"/>
              </a:rPr>
              <a:t> </a:t>
            </a:r>
            <a:r>
              <a:rPr sz="2000" b="1" dirty="0">
                <a:solidFill>
                  <a:srgbClr val="FFFFFF"/>
                </a:solidFill>
                <a:latin typeface="Calibri"/>
                <a:cs typeface="Calibri"/>
              </a:rPr>
              <a:t>warna </a:t>
            </a:r>
            <a:r>
              <a:rPr sz="2000" b="1" spc="-5" dirty="0">
                <a:solidFill>
                  <a:srgbClr val="FFFFFF"/>
                </a:solidFill>
                <a:latin typeface="Calibri"/>
                <a:cs typeface="Calibri"/>
              </a:rPr>
              <a:t>dari gelap </a:t>
            </a:r>
            <a:r>
              <a:rPr sz="2000" b="1" dirty="0">
                <a:solidFill>
                  <a:srgbClr val="FFFFFF"/>
                </a:solidFill>
                <a:latin typeface="Calibri"/>
                <a:cs typeface="Calibri"/>
              </a:rPr>
              <a:t>ke </a:t>
            </a:r>
            <a:r>
              <a:rPr sz="2000" b="1" spc="-5" dirty="0">
                <a:solidFill>
                  <a:srgbClr val="FFFFFF"/>
                </a:solidFill>
                <a:latin typeface="Calibri"/>
                <a:cs typeface="Calibri"/>
              </a:rPr>
              <a:t>terang dalam </a:t>
            </a:r>
            <a:r>
              <a:rPr sz="2000" b="1" dirty="0">
                <a:solidFill>
                  <a:srgbClr val="FFFFFF"/>
                </a:solidFill>
                <a:latin typeface="Calibri"/>
                <a:cs typeface="Calibri"/>
              </a:rPr>
              <a:t>urutan </a:t>
            </a:r>
            <a:r>
              <a:rPr sz="2000" b="1" spc="-5" dirty="0">
                <a:solidFill>
                  <a:srgbClr val="FFFFFF"/>
                </a:solidFill>
                <a:latin typeface="Calibri"/>
                <a:cs typeface="Calibri"/>
              </a:rPr>
              <a:t>satu </a:t>
            </a:r>
            <a:r>
              <a:rPr sz="2000" b="1" dirty="0">
                <a:solidFill>
                  <a:srgbClr val="FFFFFF"/>
                </a:solidFill>
                <a:latin typeface="Calibri"/>
                <a:cs typeface="Calibri"/>
              </a:rPr>
              <a:t> warna,</a:t>
            </a:r>
            <a:r>
              <a:rPr sz="2000" b="1" spc="-10" dirty="0">
                <a:solidFill>
                  <a:srgbClr val="FFFFFF"/>
                </a:solidFill>
                <a:latin typeface="Calibri"/>
                <a:cs typeface="Calibri"/>
              </a:rPr>
              <a:t> </a:t>
            </a:r>
            <a:r>
              <a:rPr sz="2000" b="1" spc="-5" dirty="0">
                <a:solidFill>
                  <a:srgbClr val="FFFFFF"/>
                </a:solidFill>
                <a:latin typeface="Calibri"/>
                <a:cs typeface="Calibri"/>
              </a:rPr>
              <a:t>misalnya</a:t>
            </a:r>
            <a:r>
              <a:rPr sz="2000" b="1" spc="-25" dirty="0">
                <a:solidFill>
                  <a:srgbClr val="FFFFFF"/>
                </a:solidFill>
                <a:latin typeface="Calibri"/>
                <a:cs typeface="Calibri"/>
              </a:rPr>
              <a:t> </a:t>
            </a:r>
            <a:r>
              <a:rPr sz="2000" b="1" dirty="0">
                <a:solidFill>
                  <a:srgbClr val="FFFFFF"/>
                </a:solidFill>
                <a:latin typeface="Calibri"/>
                <a:cs typeface="Calibri"/>
              </a:rPr>
              <a:t>urutan</a:t>
            </a:r>
            <a:r>
              <a:rPr sz="2000" b="1" spc="-25" dirty="0">
                <a:solidFill>
                  <a:srgbClr val="FFFFFF"/>
                </a:solidFill>
                <a:latin typeface="Calibri"/>
                <a:cs typeface="Calibri"/>
              </a:rPr>
              <a:t> </a:t>
            </a:r>
            <a:r>
              <a:rPr sz="2000" b="1" dirty="0">
                <a:solidFill>
                  <a:srgbClr val="FFFFFF"/>
                </a:solidFill>
                <a:latin typeface="Calibri"/>
                <a:cs typeface="Calibri"/>
              </a:rPr>
              <a:t>dari </a:t>
            </a:r>
            <a:r>
              <a:rPr sz="2000" b="1" spc="-5" dirty="0">
                <a:solidFill>
                  <a:srgbClr val="FFFFFF"/>
                </a:solidFill>
                <a:latin typeface="Calibri"/>
                <a:cs typeface="Calibri"/>
              </a:rPr>
              <a:t>merah</a:t>
            </a:r>
            <a:r>
              <a:rPr sz="2000" b="1" spc="10" dirty="0">
                <a:solidFill>
                  <a:srgbClr val="FFFFFF"/>
                </a:solidFill>
                <a:latin typeface="Calibri"/>
                <a:cs typeface="Calibri"/>
              </a:rPr>
              <a:t> </a:t>
            </a:r>
            <a:r>
              <a:rPr sz="2000" b="1" dirty="0">
                <a:solidFill>
                  <a:srgbClr val="FFFFFF"/>
                </a:solidFill>
                <a:latin typeface="Calibri"/>
                <a:cs typeface="Calibri"/>
              </a:rPr>
              <a:t>tua</a:t>
            </a:r>
            <a:r>
              <a:rPr sz="2000" b="1" spc="-20" dirty="0">
                <a:solidFill>
                  <a:srgbClr val="FFFFFF"/>
                </a:solidFill>
                <a:latin typeface="Calibri"/>
                <a:cs typeface="Calibri"/>
              </a:rPr>
              <a:t> </a:t>
            </a:r>
            <a:r>
              <a:rPr sz="2000" b="1" spc="-5" dirty="0">
                <a:solidFill>
                  <a:srgbClr val="FFFFFF"/>
                </a:solidFill>
                <a:latin typeface="Calibri"/>
                <a:cs typeface="Calibri"/>
              </a:rPr>
              <a:t>sampai</a:t>
            </a:r>
            <a:endParaRPr sz="2000">
              <a:latin typeface="Calibri"/>
              <a:cs typeface="Calibri"/>
            </a:endParaRPr>
          </a:p>
          <a:p>
            <a:pPr marL="1961514" algn="just">
              <a:lnSpc>
                <a:spcPct val="100000"/>
              </a:lnSpc>
              <a:spcBef>
                <a:spcPts val="5"/>
              </a:spcBef>
            </a:pPr>
            <a:r>
              <a:rPr sz="2000" b="1" dirty="0">
                <a:solidFill>
                  <a:srgbClr val="FFFFFF"/>
                </a:solidFill>
                <a:latin typeface="Calibri"/>
                <a:cs typeface="Calibri"/>
              </a:rPr>
              <a:t>ke</a:t>
            </a:r>
            <a:r>
              <a:rPr sz="2000" b="1" spc="-25" dirty="0">
                <a:solidFill>
                  <a:srgbClr val="FFFFFF"/>
                </a:solidFill>
                <a:latin typeface="Calibri"/>
                <a:cs typeface="Calibri"/>
              </a:rPr>
              <a:t> </a:t>
            </a:r>
            <a:r>
              <a:rPr sz="2000" b="1" spc="-5" dirty="0">
                <a:solidFill>
                  <a:srgbClr val="FFFFFF"/>
                </a:solidFill>
                <a:latin typeface="Calibri"/>
                <a:cs typeface="Calibri"/>
              </a:rPr>
              <a:t>merah</a:t>
            </a:r>
            <a:r>
              <a:rPr sz="2000" b="1" spc="-10" dirty="0">
                <a:solidFill>
                  <a:srgbClr val="FFFFFF"/>
                </a:solidFill>
                <a:latin typeface="Calibri"/>
                <a:cs typeface="Calibri"/>
              </a:rPr>
              <a:t> </a:t>
            </a:r>
            <a:r>
              <a:rPr sz="2000" b="1" spc="-5" dirty="0">
                <a:solidFill>
                  <a:srgbClr val="FFFFFF"/>
                </a:solidFill>
                <a:latin typeface="Calibri"/>
                <a:cs typeface="Calibri"/>
              </a:rPr>
              <a:t>yang </a:t>
            </a:r>
            <a:r>
              <a:rPr sz="2000" b="1" dirty="0">
                <a:solidFill>
                  <a:srgbClr val="FFFFFF"/>
                </a:solidFill>
                <a:latin typeface="Calibri"/>
                <a:cs typeface="Calibri"/>
              </a:rPr>
              <a:t>paling</a:t>
            </a:r>
            <a:r>
              <a:rPr sz="2000" b="1" spc="-30" dirty="0">
                <a:solidFill>
                  <a:srgbClr val="FFFFFF"/>
                </a:solidFill>
                <a:latin typeface="Calibri"/>
                <a:cs typeface="Calibri"/>
              </a:rPr>
              <a:t> </a:t>
            </a:r>
            <a:r>
              <a:rPr sz="2000" b="1" spc="-5" dirty="0">
                <a:solidFill>
                  <a:srgbClr val="FFFFFF"/>
                </a:solidFill>
                <a:latin typeface="Calibri"/>
                <a:cs typeface="Calibri"/>
              </a:rPr>
              <a:t>muda.</a:t>
            </a:r>
            <a:endParaRPr sz="2000">
              <a:latin typeface="Calibri"/>
              <a:cs typeface="Calibri"/>
            </a:endParaRPr>
          </a:p>
        </p:txBody>
      </p:sp>
      <p:graphicFrame>
        <p:nvGraphicFramePr>
          <p:cNvPr id="3" name="object 3"/>
          <p:cNvGraphicFramePr>
            <a:graphicFrameLocks noGrp="1"/>
          </p:cNvGraphicFramePr>
          <p:nvPr/>
        </p:nvGraphicFramePr>
        <p:xfrm>
          <a:off x="3693159" y="4041140"/>
          <a:ext cx="4663437" cy="614680"/>
        </p:xfrm>
        <a:graphic>
          <a:graphicData uri="http://schemas.openxmlformats.org/drawingml/2006/table">
            <a:tbl>
              <a:tblPr firstRow="1" bandRow="1">
                <a:tableStyleId>{2D5ABB26-0587-4C30-8999-92F81FD0307C}</a:tableStyleId>
              </a:tblPr>
              <a:tblGrid>
                <a:gridCol w="646430">
                  <a:extLst>
                    <a:ext uri="{9D8B030D-6E8A-4147-A177-3AD203B41FA5}">
                      <a16:colId xmlns:a16="http://schemas.microsoft.com/office/drawing/2014/main" val="20000"/>
                    </a:ext>
                  </a:extLst>
                </a:gridCol>
                <a:gridCol w="680720">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674369">
                  <a:extLst>
                    <a:ext uri="{9D8B030D-6E8A-4147-A177-3AD203B41FA5}">
                      <a16:colId xmlns:a16="http://schemas.microsoft.com/office/drawing/2014/main" val="20003"/>
                    </a:ext>
                  </a:extLst>
                </a:gridCol>
                <a:gridCol w="670559">
                  <a:extLst>
                    <a:ext uri="{9D8B030D-6E8A-4147-A177-3AD203B41FA5}">
                      <a16:colId xmlns:a16="http://schemas.microsoft.com/office/drawing/2014/main" val="20004"/>
                    </a:ext>
                  </a:extLst>
                </a:gridCol>
                <a:gridCol w="669289">
                  <a:extLst>
                    <a:ext uri="{9D8B030D-6E8A-4147-A177-3AD203B41FA5}">
                      <a16:colId xmlns:a16="http://schemas.microsoft.com/office/drawing/2014/main" val="20005"/>
                    </a:ext>
                  </a:extLst>
                </a:gridCol>
                <a:gridCol w="642620">
                  <a:extLst>
                    <a:ext uri="{9D8B030D-6E8A-4147-A177-3AD203B41FA5}">
                      <a16:colId xmlns:a16="http://schemas.microsoft.com/office/drawing/2014/main" val="20006"/>
                    </a:ext>
                  </a:extLst>
                </a:gridCol>
              </a:tblGrid>
              <a:tr h="614680">
                <a:tc>
                  <a:txBody>
                    <a:bodyPr/>
                    <a:lstStyle/>
                    <a:p>
                      <a:pPr>
                        <a:lnSpc>
                          <a:spcPct val="100000"/>
                        </a:lnSpc>
                      </a:pPr>
                      <a:endParaRPr sz="2000">
                        <a:latin typeface="Times New Roman"/>
                        <a:cs typeface="Times New Roman"/>
                      </a:endParaRPr>
                    </a:p>
                  </a:txBody>
                  <a:tcPr marL="0" marR="0" marT="0" marB="0">
                    <a:lnR w="76200">
                      <a:solidFill>
                        <a:srgbClr val="FFFFFF"/>
                      </a:solidFill>
                      <a:prstDash val="solid"/>
                    </a:lnR>
                    <a:solidFill>
                      <a:srgbClr val="FFABAB"/>
                    </a:solidFill>
                  </a:tcPr>
                </a:tc>
                <a:tc>
                  <a:txBody>
                    <a:bodyPr/>
                    <a:lstStyle/>
                    <a:p>
                      <a:pPr>
                        <a:lnSpc>
                          <a:spcPct val="100000"/>
                        </a:lnSpc>
                      </a:pPr>
                      <a:endParaRPr sz="2000">
                        <a:latin typeface="Times New Roman"/>
                        <a:cs typeface="Times New Roman"/>
                      </a:endParaRPr>
                    </a:p>
                  </a:txBody>
                  <a:tcPr marL="0" marR="0" marT="0" marB="0">
                    <a:lnL w="76200">
                      <a:solidFill>
                        <a:srgbClr val="FFFFFF"/>
                      </a:solidFill>
                      <a:prstDash val="solid"/>
                    </a:lnL>
                    <a:lnR w="76200">
                      <a:solidFill>
                        <a:srgbClr val="FFFFFF"/>
                      </a:solidFill>
                      <a:prstDash val="solid"/>
                    </a:lnR>
                    <a:solidFill>
                      <a:srgbClr val="FF7C7C"/>
                    </a:solidFill>
                  </a:tcPr>
                </a:tc>
                <a:tc>
                  <a:txBody>
                    <a:bodyPr/>
                    <a:lstStyle/>
                    <a:p>
                      <a:pPr>
                        <a:lnSpc>
                          <a:spcPct val="100000"/>
                        </a:lnSpc>
                      </a:pPr>
                      <a:endParaRPr sz="2000">
                        <a:latin typeface="Times New Roman"/>
                        <a:cs typeface="Times New Roman"/>
                      </a:endParaRPr>
                    </a:p>
                  </a:txBody>
                  <a:tcPr marL="0" marR="0" marT="0" marB="0">
                    <a:lnL w="76200">
                      <a:solidFill>
                        <a:srgbClr val="FFFFFF"/>
                      </a:solidFill>
                      <a:prstDash val="solid"/>
                    </a:lnL>
                    <a:lnR w="76200">
                      <a:solidFill>
                        <a:srgbClr val="FFFFFF"/>
                      </a:solidFill>
                      <a:prstDash val="solid"/>
                    </a:lnR>
                    <a:solidFill>
                      <a:srgbClr val="FF4343"/>
                    </a:solidFill>
                  </a:tcPr>
                </a:tc>
                <a:tc>
                  <a:txBody>
                    <a:bodyPr/>
                    <a:lstStyle/>
                    <a:p>
                      <a:pPr>
                        <a:lnSpc>
                          <a:spcPct val="100000"/>
                        </a:lnSpc>
                      </a:pPr>
                      <a:endParaRPr sz="2000">
                        <a:latin typeface="Times New Roman"/>
                        <a:cs typeface="Times New Roman"/>
                      </a:endParaRPr>
                    </a:p>
                  </a:txBody>
                  <a:tcPr marL="0" marR="0" marT="0" marB="0">
                    <a:lnL w="76200">
                      <a:solidFill>
                        <a:srgbClr val="FFFFFF"/>
                      </a:solidFill>
                      <a:prstDash val="solid"/>
                    </a:lnL>
                    <a:lnR w="53975">
                      <a:solidFill>
                        <a:srgbClr val="FFFFFF"/>
                      </a:solidFill>
                      <a:prstDash val="solid"/>
                    </a:lnR>
                    <a:solidFill>
                      <a:srgbClr val="FF3333"/>
                    </a:solidFill>
                  </a:tcPr>
                </a:tc>
                <a:tc>
                  <a:txBody>
                    <a:bodyPr/>
                    <a:lstStyle/>
                    <a:p>
                      <a:pPr>
                        <a:lnSpc>
                          <a:spcPct val="100000"/>
                        </a:lnSpc>
                      </a:pPr>
                      <a:endParaRPr sz="2000">
                        <a:latin typeface="Times New Roman"/>
                        <a:cs typeface="Times New Roman"/>
                      </a:endParaRPr>
                    </a:p>
                  </a:txBody>
                  <a:tcPr marL="0" marR="0" marT="0" marB="0">
                    <a:lnL w="53975">
                      <a:solidFill>
                        <a:srgbClr val="FFFFFF"/>
                      </a:solidFill>
                      <a:prstDash val="solid"/>
                    </a:lnL>
                    <a:lnR w="53975">
                      <a:solidFill>
                        <a:srgbClr val="FFFFFF"/>
                      </a:solidFill>
                      <a:prstDash val="solid"/>
                    </a:lnR>
                    <a:solidFill>
                      <a:srgbClr val="E60000"/>
                    </a:solidFill>
                  </a:tcPr>
                </a:tc>
                <a:tc>
                  <a:txBody>
                    <a:bodyPr/>
                    <a:lstStyle/>
                    <a:p>
                      <a:pPr>
                        <a:lnSpc>
                          <a:spcPct val="100000"/>
                        </a:lnSpc>
                      </a:pPr>
                      <a:endParaRPr sz="2000">
                        <a:latin typeface="Times New Roman"/>
                        <a:cs typeface="Times New Roman"/>
                      </a:endParaRPr>
                    </a:p>
                  </a:txBody>
                  <a:tcPr marL="0" marR="0" marT="0" marB="0">
                    <a:lnL w="53975">
                      <a:solidFill>
                        <a:srgbClr val="FFFFFF"/>
                      </a:solidFill>
                      <a:prstDash val="solid"/>
                    </a:lnL>
                    <a:lnR w="53975">
                      <a:solidFill>
                        <a:srgbClr val="FFFFFF"/>
                      </a:solidFill>
                      <a:prstDash val="solid"/>
                    </a:lnR>
                    <a:solidFill>
                      <a:srgbClr val="A80000"/>
                    </a:solidFill>
                  </a:tcPr>
                </a:tc>
                <a:tc>
                  <a:txBody>
                    <a:bodyPr/>
                    <a:lstStyle/>
                    <a:p>
                      <a:pPr>
                        <a:lnSpc>
                          <a:spcPct val="100000"/>
                        </a:lnSpc>
                      </a:pPr>
                      <a:endParaRPr sz="2000">
                        <a:latin typeface="Times New Roman"/>
                        <a:cs typeface="Times New Roman"/>
                      </a:endParaRPr>
                    </a:p>
                  </a:txBody>
                  <a:tcPr marL="0" marR="0" marT="0" marB="0">
                    <a:lnL w="53975">
                      <a:solidFill>
                        <a:srgbClr val="FFFFFF"/>
                      </a:solidFill>
                      <a:prstDash val="solid"/>
                    </a:lnL>
                    <a:solidFill>
                      <a:srgbClr val="760000"/>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529" y="1003553"/>
            <a:ext cx="5941060" cy="1550670"/>
          </a:xfrm>
          <a:prstGeom prst="rect">
            <a:avLst/>
          </a:prstGeom>
        </p:spPr>
        <p:txBody>
          <a:bodyPr vert="horz" wrap="square" lIns="0" tIns="12700" rIns="0" bIns="0" rtlCol="0">
            <a:spAutoFit/>
          </a:bodyPr>
          <a:lstStyle/>
          <a:p>
            <a:pPr marL="12700" marR="5080" indent="495300" algn="r">
              <a:lnSpc>
                <a:spcPct val="100000"/>
              </a:lnSpc>
              <a:spcBef>
                <a:spcPts val="100"/>
              </a:spcBef>
            </a:pPr>
            <a:r>
              <a:rPr sz="2000" b="1" dirty="0">
                <a:solidFill>
                  <a:srgbClr val="FFFFFF"/>
                </a:solidFill>
                <a:latin typeface="Calibri"/>
                <a:cs typeface="Calibri"/>
              </a:rPr>
              <a:t>Warna </a:t>
            </a:r>
            <a:r>
              <a:rPr sz="2000" b="1" i="1" spc="-5" dirty="0">
                <a:solidFill>
                  <a:srgbClr val="FFFFFF"/>
                </a:solidFill>
                <a:latin typeface="Calibri"/>
                <a:cs typeface="Calibri"/>
              </a:rPr>
              <a:t>monokromatik </a:t>
            </a:r>
            <a:r>
              <a:rPr sz="2000" b="1" dirty="0">
                <a:solidFill>
                  <a:srgbClr val="FFFFFF"/>
                </a:solidFill>
                <a:latin typeface="Calibri"/>
                <a:cs typeface="Calibri"/>
              </a:rPr>
              <a:t>disebut </a:t>
            </a:r>
            <a:r>
              <a:rPr sz="2000" b="1" spc="-5" dirty="0">
                <a:solidFill>
                  <a:srgbClr val="FFFFFF"/>
                </a:solidFill>
                <a:latin typeface="Calibri"/>
                <a:cs typeface="Calibri"/>
              </a:rPr>
              <a:t>juga </a:t>
            </a:r>
            <a:r>
              <a:rPr sz="2000" b="1" dirty="0">
                <a:solidFill>
                  <a:srgbClr val="FFFFFF"/>
                </a:solidFill>
                <a:latin typeface="Calibri"/>
                <a:cs typeface="Calibri"/>
              </a:rPr>
              <a:t>warna </a:t>
            </a:r>
            <a:r>
              <a:rPr sz="2000" b="1" i="1" dirty="0">
                <a:solidFill>
                  <a:srgbClr val="FFFFFF"/>
                </a:solidFill>
                <a:latin typeface="Calibri"/>
                <a:cs typeface="Calibri"/>
              </a:rPr>
              <a:t>harmoni</a:t>
            </a:r>
            <a:r>
              <a:rPr sz="2000" b="1" dirty="0">
                <a:solidFill>
                  <a:srgbClr val="FFFFFF"/>
                </a:solidFill>
                <a:latin typeface="Calibri"/>
                <a:cs typeface="Calibri"/>
              </a:rPr>
              <a:t>. </a:t>
            </a:r>
            <a:r>
              <a:rPr sz="2000" b="1" spc="-440" dirty="0">
                <a:solidFill>
                  <a:srgbClr val="FFFFFF"/>
                </a:solidFill>
                <a:latin typeface="Calibri"/>
                <a:cs typeface="Calibri"/>
              </a:rPr>
              <a:t> </a:t>
            </a:r>
            <a:r>
              <a:rPr sz="2000" b="1" spc="-5" dirty="0">
                <a:solidFill>
                  <a:srgbClr val="FFFFFF"/>
                </a:solidFill>
                <a:latin typeface="Calibri"/>
                <a:cs typeface="Calibri"/>
              </a:rPr>
              <a:t>Dalam memadukan </a:t>
            </a:r>
            <a:r>
              <a:rPr sz="2000" b="1" dirty="0">
                <a:solidFill>
                  <a:srgbClr val="FFFFFF"/>
                </a:solidFill>
                <a:latin typeface="Calibri"/>
                <a:cs typeface="Calibri"/>
              </a:rPr>
              <a:t>warna, </a:t>
            </a:r>
            <a:r>
              <a:rPr sz="2000" b="1" spc="-5" dirty="0">
                <a:solidFill>
                  <a:srgbClr val="FFFFFF"/>
                </a:solidFill>
                <a:latin typeface="Calibri"/>
                <a:cs typeface="Calibri"/>
              </a:rPr>
              <a:t>memilih </a:t>
            </a:r>
            <a:r>
              <a:rPr sz="2000" b="1" dirty="0">
                <a:solidFill>
                  <a:srgbClr val="FFFFFF"/>
                </a:solidFill>
                <a:latin typeface="Calibri"/>
                <a:cs typeface="Calibri"/>
              </a:rPr>
              <a:t>warna </a:t>
            </a:r>
            <a:r>
              <a:rPr sz="2000" b="1" i="1" spc="-5" dirty="0">
                <a:solidFill>
                  <a:srgbClr val="FFFFFF"/>
                </a:solidFill>
                <a:latin typeface="Calibri"/>
                <a:cs typeface="Calibri"/>
              </a:rPr>
              <a:t>harmoni </a:t>
            </a:r>
            <a:r>
              <a:rPr sz="2000" b="1" i="1" dirty="0">
                <a:solidFill>
                  <a:srgbClr val="FFFFFF"/>
                </a:solidFill>
                <a:latin typeface="Calibri"/>
                <a:cs typeface="Calibri"/>
              </a:rPr>
              <a:t> </a:t>
            </a:r>
            <a:r>
              <a:rPr sz="2000" b="1" spc="-5" dirty="0">
                <a:solidFill>
                  <a:srgbClr val="FFFFFF"/>
                </a:solidFill>
                <a:latin typeface="Calibri"/>
                <a:cs typeface="Calibri"/>
              </a:rPr>
              <a:t>merupakan</a:t>
            </a:r>
            <a:r>
              <a:rPr sz="2000" b="1" spc="20" dirty="0">
                <a:solidFill>
                  <a:srgbClr val="FFFFFF"/>
                </a:solidFill>
                <a:latin typeface="Calibri"/>
                <a:cs typeface="Calibri"/>
              </a:rPr>
              <a:t> </a:t>
            </a:r>
            <a:r>
              <a:rPr sz="2000" b="1" spc="-5" dirty="0">
                <a:solidFill>
                  <a:srgbClr val="FFFFFF"/>
                </a:solidFill>
                <a:latin typeface="Calibri"/>
                <a:cs typeface="Calibri"/>
              </a:rPr>
              <a:t>cara</a:t>
            </a:r>
            <a:r>
              <a:rPr sz="2000" b="1" dirty="0">
                <a:solidFill>
                  <a:srgbClr val="FFFFFF"/>
                </a:solidFill>
                <a:latin typeface="Calibri"/>
                <a:cs typeface="Calibri"/>
              </a:rPr>
              <a:t> </a:t>
            </a:r>
            <a:r>
              <a:rPr sz="2000" b="1" spc="-5" dirty="0">
                <a:solidFill>
                  <a:srgbClr val="FFFFFF"/>
                </a:solidFill>
                <a:latin typeface="Calibri"/>
                <a:cs typeface="Calibri"/>
              </a:rPr>
              <a:t>yang</a:t>
            </a:r>
            <a:r>
              <a:rPr sz="2000" b="1" spc="20" dirty="0">
                <a:solidFill>
                  <a:srgbClr val="FFFFFF"/>
                </a:solidFill>
                <a:latin typeface="Calibri"/>
                <a:cs typeface="Calibri"/>
              </a:rPr>
              <a:t> </a:t>
            </a:r>
            <a:r>
              <a:rPr sz="2000" b="1" dirty="0">
                <a:solidFill>
                  <a:srgbClr val="FFFFFF"/>
                </a:solidFill>
                <a:latin typeface="Calibri"/>
                <a:cs typeface="Calibri"/>
              </a:rPr>
              <a:t>paling</a:t>
            </a:r>
            <a:r>
              <a:rPr sz="2000" b="1" spc="-35" dirty="0">
                <a:solidFill>
                  <a:srgbClr val="FFFFFF"/>
                </a:solidFill>
                <a:latin typeface="Calibri"/>
                <a:cs typeface="Calibri"/>
              </a:rPr>
              <a:t> </a:t>
            </a:r>
            <a:r>
              <a:rPr sz="2000" b="1" spc="-5" dirty="0">
                <a:solidFill>
                  <a:srgbClr val="FFFFFF"/>
                </a:solidFill>
                <a:latin typeface="Calibri"/>
                <a:cs typeface="Calibri"/>
              </a:rPr>
              <a:t>“aman”.</a:t>
            </a:r>
            <a:r>
              <a:rPr sz="2000" b="1" spc="15" dirty="0">
                <a:solidFill>
                  <a:srgbClr val="FFFFFF"/>
                </a:solidFill>
                <a:latin typeface="Calibri"/>
                <a:cs typeface="Calibri"/>
              </a:rPr>
              <a:t> </a:t>
            </a:r>
            <a:r>
              <a:rPr sz="2000" b="1" dirty="0">
                <a:solidFill>
                  <a:srgbClr val="FFFFFF"/>
                </a:solidFill>
                <a:latin typeface="Calibri"/>
                <a:cs typeface="Calibri"/>
              </a:rPr>
              <a:t>Ini</a:t>
            </a:r>
            <a:r>
              <a:rPr sz="2000" b="1" spc="-30" dirty="0">
                <a:solidFill>
                  <a:srgbClr val="FFFFFF"/>
                </a:solidFill>
                <a:latin typeface="Calibri"/>
                <a:cs typeface="Calibri"/>
              </a:rPr>
              <a:t> </a:t>
            </a:r>
            <a:r>
              <a:rPr sz="2000" b="1" spc="-5" dirty="0">
                <a:solidFill>
                  <a:srgbClr val="FFFFFF"/>
                </a:solidFill>
                <a:latin typeface="Calibri"/>
                <a:cs typeface="Calibri"/>
              </a:rPr>
              <a:t>karena</a:t>
            </a:r>
            <a:r>
              <a:rPr sz="2000" b="1" spc="25" dirty="0">
                <a:solidFill>
                  <a:srgbClr val="FFFFFF"/>
                </a:solidFill>
                <a:latin typeface="Calibri"/>
                <a:cs typeface="Calibri"/>
              </a:rPr>
              <a:t> </a:t>
            </a:r>
            <a:r>
              <a:rPr sz="2000" b="1" dirty="0">
                <a:solidFill>
                  <a:srgbClr val="FFFFFF"/>
                </a:solidFill>
                <a:latin typeface="Calibri"/>
                <a:cs typeface="Calibri"/>
              </a:rPr>
              <a:t>sesuai </a:t>
            </a:r>
            <a:r>
              <a:rPr sz="2000" b="1" spc="5" dirty="0">
                <a:solidFill>
                  <a:srgbClr val="FFFFFF"/>
                </a:solidFill>
                <a:latin typeface="Calibri"/>
                <a:cs typeface="Calibri"/>
              </a:rPr>
              <a:t> </a:t>
            </a:r>
            <a:r>
              <a:rPr sz="2000" b="1" spc="-5" dirty="0">
                <a:solidFill>
                  <a:srgbClr val="FFFFFF"/>
                </a:solidFill>
                <a:latin typeface="Calibri"/>
                <a:cs typeface="Calibri"/>
              </a:rPr>
              <a:t>namanya</a:t>
            </a:r>
            <a:r>
              <a:rPr sz="2000" b="1" spc="15" dirty="0">
                <a:solidFill>
                  <a:srgbClr val="FFFFFF"/>
                </a:solidFill>
                <a:latin typeface="Calibri"/>
                <a:cs typeface="Calibri"/>
              </a:rPr>
              <a:t> </a:t>
            </a:r>
            <a:r>
              <a:rPr sz="2000" b="1" dirty="0">
                <a:solidFill>
                  <a:srgbClr val="FFFFFF"/>
                </a:solidFill>
                <a:latin typeface="Calibri"/>
                <a:cs typeface="Calibri"/>
              </a:rPr>
              <a:t>“</a:t>
            </a:r>
            <a:r>
              <a:rPr sz="2000" b="1" i="1" dirty="0">
                <a:solidFill>
                  <a:srgbClr val="FFFFFF"/>
                </a:solidFill>
                <a:latin typeface="Calibri"/>
                <a:cs typeface="Calibri"/>
              </a:rPr>
              <a:t>harmoni</a:t>
            </a:r>
            <a:r>
              <a:rPr sz="2000" b="1" dirty="0">
                <a:solidFill>
                  <a:srgbClr val="FFFFFF"/>
                </a:solidFill>
                <a:latin typeface="Calibri"/>
                <a:cs typeface="Calibri"/>
              </a:rPr>
              <a:t>“,</a:t>
            </a:r>
            <a:r>
              <a:rPr sz="2000" b="1" spc="-55" dirty="0">
                <a:solidFill>
                  <a:srgbClr val="FFFFFF"/>
                </a:solidFill>
                <a:latin typeface="Calibri"/>
                <a:cs typeface="Calibri"/>
              </a:rPr>
              <a:t> </a:t>
            </a:r>
            <a:r>
              <a:rPr sz="2000" b="1" dirty="0">
                <a:solidFill>
                  <a:srgbClr val="FFFFFF"/>
                </a:solidFill>
                <a:latin typeface="Calibri"/>
                <a:cs typeface="Calibri"/>
              </a:rPr>
              <a:t>pasti</a:t>
            </a:r>
            <a:r>
              <a:rPr sz="2000" b="1" spc="-25" dirty="0">
                <a:solidFill>
                  <a:srgbClr val="FFFFFF"/>
                </a:solidFill>
                <a:latin typeface="Calibri"/>
                <a:cs typeface="Calibri"/>
              </a:rPr>
              <a:t> </a:t>
            </a:r>
            <a:r>
              <a:rPr sz="2000" b="1" dirty="0">
                <a:solidFill>
                  <a:srgbClr val="FFFFFF"/>
                </a:solidFill>
                <a:latin typeface="Calibri"/>
                <a:cs typeface="Calibri"/>
              </a:rPr>
              <a:t>warna</a:t>
            </a:r>
            <a:r>
              <a:rPr sz="2000" b="1" spc="-10" dirty="0">
                <a:solidFill>
                  <a:srgbClr val="FFFFFF"/>
                </a:solidFill>
                <a:latin typeface="Calibri"/>
                <a:cs typeface="Calibri"/>
              </a:rPr>
              <a:t> </a:t>
            </a:r>
            <a:r>
              <a:rPr sz="2000" b="1" spc="-5" dirty="0">
                <a:solidFill>
                  <a:srgbClr val="FFFFFF"/>
                </a:solidFill>
                <a:latin typeface="Calibri"/>
                <a:cs typeface="Calibri"/>
              </a:rPr>
              <a:t>yang</a:t>
            </a:r>
            <a:r>
              <a:rPr sz="2000" b="1" spc="20" dirty="0">
                <a:solidFill>
                  <a:srgbClr val="FFFFFF"/>
                </a:solidFill>
                <a:latin typeface="Calibri"/>
                <a:cs typeface="Calibri"/>
              </a:rPr>
              <a:t> </a:t>
            </a:r>
            <a:r>
              <a:rPr sz="2000" b="1" dirty="0">
                <a:solidFill>
                  <a:srgbClr val="FFFFFF"/>
                </a:solidFill>
                <a:latin typeface="Calibri"/>
                <a:cs typeface="Calibri"/>
              </a:rPr>
              <a:t>dipadukan</a:t>
            </a:r>
            <a:r>
              <a:rPr sz="2000" b="1" spc="-45" dirty="0">
                <a:solidFill>
                  <a:srgbClr val="FFFFFF"/>
                </a:solidFill>
                <a:latin typeface="Calibri"/>
                <a:cs typeface="Calibri"/>
              </a:rPr>
              <a:t> </a:t>
            </a:r>
            <a:r>
              <a:rPr sz="2000" b="1" spc="-5" dirty="0">
                <a:solidFill>
                  <a:srgbClr val="FFFFFF"/>
                </a:solidFill>
                <a:latin typeface="Calibri"/>
                <a:cs typeface="Calibri"/>
              </a:rPr>
              <a:t>selalu</a:t>
            </a:r>
            <a:endParaRPr sz="2000">
              <a:latin typeface="Calibri"/>
              <a:cs typeface="Calibri"/>
            </a:endParaRPr>
          </a:p>
          <a:p>
            <a:pPr marR="6350" algn="r">
              <a:lnSpc>
                <a:spcPct val="100000"/>
              </a:lnSpc>
              <a:spcBef>
                <a:spcPts val="5"/>
              </a:spcBef>
            </a:pPr>
            <a:r>
              <a:rPr sz="2000" b="1" spc="-5" dirty="0">
                <a:solidFill>
                  <a:srgbClr val="FFFFFF"/>
                </a:solidFill>
                <a:latin typeface="Calibri"/>
                <a:cs typeface="Calibri"/>
              </a:rPr>
              <a:t>harmonis</a:t>
            </a:r>
            <a:r>
              <a:rPr sz="2000" b="1" spc="-35" dirty="0">
                <a:solidFill>
                  <a:srgbClr val="FFFFFF"/>
                </a:solidFill>
                <a:latin typeface="Calibri"/>
                <a:cs typeface="Calibri"/>
              </a:rPr>
              <a:t> </a:t>
            </a:r>
            <a:r>
              <a:rPr sz="2000" b="1" spc="-5" dirty="0">
                <a:solidFill>
                  <a:srgbClr val="FFFFFF"/>
                </a:solidFill>
                <a:latin typeface="Calibri"/>
                <a:cs typeface="Calibri"/>
              </a:rPr>
              <a:t>dan</a:t>
            </a:r>
            <a:r>
              <a:rPr sz="2000" b="1" spc="5" dirty="0">
                <a:solidFill>
                  <a:srgbClr val="FFFFFF"/>
                </a:solidFill>
                <a:latin typeface="Calibri"/>
                <a:cs typeface="Calibri"/>
              </a:rPr>
              <a:t> </a:t>
            </a:r>
            <a:r>
              <a:rPr sz="2000" b="1" spc="-5" dirty="0">
                <a:solidFill>
                  <a:srgbClr val="FFFFFF"/>
                </a:solidFill>
                <a:latin typeface="Calibri"/>
                <a:cs typeface="Calibri"/>
              </a:rPr>
              <a:t>selaras.</a:t>
            </a:r>
            <a:endParaRPr sz="2000">
              <a:latin typeface="Calibri"/>
              <a:cs typeface="Calibri"/>
            </a:endParaRPr>
          </a:p>
        </p:txBody>
      </p:sp>
      <p:pic>
        <p:nvPicPr>
          <p:cNvPr id="3" name="object 3"/>
          <p:cNvPicPr/>
          <p:nvPr/>
        </p:nvPicPr>
        <p:blipFill>
          <a:blip r:embed="rId2" cstate="print"/>
          <a:stretch>
            <a:fillRect/>
          </a:stretch>
        </p:blipFill>
        <p:spPr>
          <a:xfrm>
            <a:off x="5242559" y="2821939"/>
            <a:ext cx="3091180" cy="21640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500"/>
          </a:xfrm>
          <a:prstGeom prst="rect">
            <a:avLst/>
          </a:prstGeom>
        </p:spPr>
      </p:pic>
      <p:sp>
        <p:nvSpPr>
          <p:cNvPr id="3" name="object 3"/>
          <p:cNvSpPr txBox="1"/>
          <p:nvPr/>
        </p:nvSpPr>
        <p:spPr>
          <a:xfrm>
            <a:off x="779780" y="1913889"/>
            <a:ext cx="6602730" cy="1489075"/>
          </a:xfrm>
          <a:prstGeom prst="rect">
            <a:avLst/>
          </a:prstGeom>
        </p:spPr>
        <p:txBody>
          <a:bodyPr vert="horz" wrap="square" lIns="0" tIns="12700" rIns="0" bIns="0" rtlCol="0">
            <a:spAutoFit/>
          </a:bodyPr>
          <a:lstStyle/>
          <a:p>
            <a:pPr marL="12700" marR="5080">
              <a:lnSpc>
                <a:spcPct val="100000"/>
              </a:lnSpc>
              <a:spcBef>
                <a:spcPts val="100"/>
              </a:spcBef>
            </a:pPr>
            <a:r>
              <a:rPr sz="1600" spc="-55" dirty="0">
                <a:solidFill>
                  <a:srgbClr val="FFFFFF"/>
                </a:solidFill>
                <a:latin typeface="Microsoft Sans Serif"/>
                <a:cs typeface="Microsoft Sans Serif"/>
              </a:rPr>
              <a:t>Dalam</a:t>
            </a:r>
            <a:r>
              <a:rPr sz="1600" spc="-40" dirty="0">
                <a:solidFill>
                  <a:srgbClr val="FFFFFF"/>
                </a:solidFill>
                <a:latin typeface="Microsoft Sans Serif"/>
                <a:cs typeface="Microsoft Sans Serif"/>
              </a:rPr>
              <a:t> </a:t>
            </a:r>
            <a:r>
              <a:rPr sz="1600" spc="-30" dirty="0">
                <a:solidFill>
                  <a:srgbClr val="FFFFFF"/>
                </a:solidFill>
                <a:latin typeface="Microsoft Sans Serif"/>
                <a:cs typeface="Microsoft Sans Serif"/>
              </a:rPr>
              <a:t>menciptakan</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gradasi</a:t>
            </a:r>
            <a:r>
              <a:rPr sz="1600" spc="-70" dirty="0">
                <a:solidFill>
                  <a:srgbClr val="FFFFFF"/>
                </a:solidFill>
                <a:latin typeface="Microsoft Sans Serif"/>
                <a:cs typeface="Microsoft Sans Serif"/>
              </a:rPr>
              <a:t> </a:t>
            </a:r>
            <a:r>
              <a:rPr sz="1600" spc="-20" dirty="0">
                <a:solidFill>
                  <a:srgbClr val="FFFFFF"/>
                </a:solidFill>
                <a:latin typeface="Microsoft Sans Serif"/>
                <a:cs typeface="Microsoft Sans Serif"/>
              </a:rPr>
              <a:t>warna,</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dapat</a:t>
            </a:r>
            <a:r>
              <a:rPr sz="1600" spc="-65" dirty="0">
                <a:solidFill>
                  <a:srgbClr val="FFFFFF"/>
                </a:solidFill>
                <a:latin typeface="Microsoft Sans Serif"/>
                <a:cs typeface="Microsoft Sans Serif"/>
              </a:rPr>
              <a:t> </a:t>
            </a:r>
            <a:r>
              <a:rPr sz="1600" spc="-15" dirty="0">
                <a:solidFill>
                  <a:srgbClr val="FFFFFF"/>
                </a:solidFill>
                <a:latin typeface="Microsoft Sans Serif"/>
                <a:cs typeface="Microsoft Sans Serif"/>
              </a:rPr>
              <a:t>digunakan</a:t>
            </a:r>
            <a:r>
              <a:rPr sz="1600" spc="-40" dirty="0">
                <a:solidFill>
                  <a:srgbClr val="FFFFFF"/>
                </a:solidFill>
                <a:latin typeface="Microsoft Sans Serif"/>
                <a:cs typeface="Microsoft Sans Serif"/>
              </a:rPr>
              <a:t> </a:t>
            </a:r>
            <a:r>
              <a:rPr sz="1600" spc="-45" dirty="0">
                <a:solidFill>
                  <a:srgbClr val="FFFFFF"/>
                </a:solidFill>
                <a:latin typeface="Microsoft Sans Serif"/>
                <a:cs typeface="Microsoft Sans Serif"/>
              </a:rPr>
              <a:t>3</a:t>
            </a:r>
            <a:r>
              <a:rPr sz="1600" spc="-75" dirty="0">
                <a:solidFill>
                  <a:srgbClr val="FFFFFF"/>
                </a:solidFill>
                <a:latin typeface="Microsoft Sans Serif"/>
                <a:cs typeface="Microsoft Sans Serif"/>
              </a:rPr>
              <a:t> </a:t>
            </a:r>
            <a:r>
              <a:rPr sz="1600" spc="-40" dirty="0">
                <a:solidFill>
                  <a:srgbClr val="FFFFFF"/>
                </a:solidFill>
                <a:latin typeface="Microsoft Sans Serif"/>
                <a:cs typeface="Microsoft Sans Serif"/>
              </a:rPr>
              <a:t>teknik</a:t>
            </a:r>
            <a:r>
              <a:rPr sz="1600" spc="-35" dirty="0">
                <a:solidFill>
                  <a:srgbClr val="FFFFFF"/>
                </a:solidFill>
                <a:latin typeface="Microsoft Sans Serif"/>
                <a:cs typeface="Microsoft Sans Serif"/>
              </a:rPr>
              <a:t> </a:t>
            </a:r>
            <a:r>
              <a:rPr sz="1600" spc="-25" dirty="0">
                <a:solidFill>
                  <a:srgbClr val="FFFFFF"/>
                </a:solidFill>
                <a:latin typeface="Microsoft Sans Serif"/>
                <a:cs typeface="Microsoft Sans Serif"/>
              </a:rPr>
              <a:t>pencampuran </a:t>
            </a:r>
            <a:r>
              <a:rPr sz="1600" spc="-409" dirty="0">
                <a:solidFill>
                  <a:srgbClr val="FFFFFF"/>
                </a:solidFill>
                <a:latin typeface="Microsoft Sans Serif"/>
                <a:cs typeface="Microsoft Sans Serif"/>
              </a:rPr>
              <a:t> </a:t>
            </a:r>
            <a:r>
              <a:rPr sz="1600" spc="-25" dirty="0">
                <a:solidFill>
                  <a:srgbClr val="FFFFFF"/>
                </a:solidFill>
                <a:latin typeface="Microsoft Sans Serif"/>
                <a:cs typeface="Microsoft Sans Serif"/>
              </a:rPr>
              <a:t>warna.</a:t>
            </a:r>
            <a:r>
              <a:rPr sz="1600" spc="-70" dirty="0">
                <a:solidFill>
                  <a:srgbClr val="FFFFFF"/>
                </a:solidFill>
                <a:latin typeface="Microsoft Sans Serif"/>
                <a:cs typeface="Microsoft Sans Serif"/>
              </a:rPr>
              <a:t> </a:t>
            </a:r>
            <a:r>
              <a:rPr sz="1600" spc="-60" dirty="0">
                <a:solidFill>
                  <a:srgbClr val="FFFFFF"/>
                </a:solidFill>
                <a:latin typeface="Microsoft Sans Serif"/>
                <a:cs typeface="Microsoft Sans Serif"/>
              </a:rPr>
              <a:t>Teknik</a:t>
            </a:r>
            <a:r>
              <a:rPr sz="1600" spc="-65" dirty="0">
                <a:solidFill>
                  <a:srgbClr val="FFFFFF"/>
                </a:solidFill>
                <a:latin typeface="Microsoft Sans Serif"/>
                <a:cs typeface="Microsoft Sans Serif"/>
              </a:rPr>
              <a:t> </a:t>
            </a:r>
            <a:r>
              <a:rPr sz="1600" spc="-25" dirty="0">
                <a:solidFill>
                  <a:srgbClr val="FFFFFF"/>
                </a:solidFill>
                <a:latin typeface="Microsoft Sans Serif"/>
                <a:cs typeface="Microsoft Sans Serif"/>
              </a:rPr>
              <a:t>pencampuran</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60" dirty="0">
                <a:solidFill>
                  <a:srgbClr val="FFFFFF"/>
                </a:solidFill>
                <a:latin typeface="Microsoft Sans Serif"/>
                <a:cs typeface="Microsoft Sans Serif"/>
              </a:rPr>
              <a:t> </a:t>
            </a:r>
            <a:r>
              <a:rPr sz="1600" spc="-25" dirty="0">
                <a:solidFill>
                  <a:srgbClr val="FFFFFF"/>
                </a:solidFill>
                <a:latin typeface="Microsoft Sans Serif"/>
                <a:cs typeface="Microsoft Sans Serif"/>
              </a:rPr>
              <a:t>tersebut</a:t>
            </a:r>
            <a:r>
              <a:rPr sz="1600" spc="-85" dirty="0">
                <a:solidFill>
                  <a:srgbClr val="FFFFFF"/>
                </a:solidFill>
                <a:latin typeface="Microsoft Sans Serif"/>
                <a:cs typeface="Microsoft Sans Serif"/>
              </a:rPr>
              <a:t> </a:t>
            </a:r>
            <a:r>
              <a:rPr sz="1600" spc="-5" dirty="0">
                <a:solidFill>
                  <a:srgbClr val="FFFFFF"/>
                </a:solidFill>
                <a:latin typeface="Microsoft Sans Serif"/>
                <a:cs typeface="Microsoft Sans Serif"/>
              </a:rPr>
              <a:t>antara</a:t>
            </a:r>
            <a:r>
              <a:rPr sz="1600" spc="-70" dirty="0">
                <a:solidFill>
                  <a:srgbClr val="FFFFFF"/>
                </a:solidFill>
                <a:latin typeface="Microsoft Sans Serif"/>
                <a:cs typeface="Microsoft Sans Serif"/>
              </a:rPr>
              <a:t> </a:t>
            </a:r>
            <a:r>
              <a:rPr sz="1600" spc="-25" dirty="0">
                <a:solidFill>
                  <a:srgbClr val="FFFFFF"/>
                </a:solidFill>
                <a:latin typeface="Microsoft Sans Serif"/>
                <a:cs typeface="Microsoft Sans Serif"/>
              </a:rPr>
              <a:t>lain:</a:t>
            </a:r>
            <a:endParaRPr sz="1600">
              <a:latin typeface="Microsoft Sans Serif"/>
              <a:cs typeface="Microsoft Sans Serif"/>
            </a:endParaRPr>
          </a:p>
          <a:p>
            <a:pPr marL="469900" indent="-302895">
              <a:lnSpc>
                <a:spcPct val="100000"/>
              </a:lnSpc>
              <a:buClr>
                <a:srgbClr val="C8B08E"/>
              </a:buClr>
              <a:buSzPct val="75000"/>
              <a:buAutoNum type="arabicPeriod"/>
              <a:tabLst>
                <a:tab pos="469265" algn="l"/>
                <a:tab pos="469900" algn="l"/>
              </a:tabLst>
            </a:pPr>
            <a:r>
              <a:rPr sz="1600" spc="-30" dirty="0">
                <a:solidFill>
                  <a:srgbClr val="FFFFFF"/>
                </a:solidFill>
                <a:latin typeface="Microsoft Sans Serif"/>
                <a:cs typeface="Microsoft Sans Serif"/>
              </a:rPr>
              <a:t>Mencampur</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60" dirty="0">
                <a:solidFill>
                  <a:srgbClr val="FFFFFF"/>
                </a:solidFill>
                <a:latin typeface="Microsoft Sans Serif"/>
                <a:cs typeface="Microsoft Sans Serif"/>
              </a:rPr>
              <a:t> </a:t>
            </a:r>
            <a:r>
              <a:rPr sz="1600" spc="-5" dirty="0">
                <a:solidFill>
                  <a:srgbClr val="FFFFFF"/>
                </a:solidFill>
                <a:latin typeface="Microsoft Sans Serif"/>
                <a:cs typeface="Microsoft Sans Serif"/>
              </a:rPr>
              <a:t>putih</a:t>
            </a:r>
            <a:r>
              <a:rPr sz="1600" spc="-60" dirty="0">
                <a:solidFill>
                  <a:srgbClr val="FFFFFF"/>
                </a:solidFill>
                <a:latin typeface="Microsoft Sans Serif"/>
                <a:cs typeface="Microsoft Sans Serif"/>
              </a:rPr>
              <a:t> </a:t>
            </a:r>
            <a:r>
              <a:rPr sz="1600" spc="-15" dirty="0">
                <a:solidFill>
                  <a:srgbClr val="FFFFFF"/>
                </a:solidFill>
                <a:latin typeface="Microsoft Sans Serif"/>
                <a:cs typeface="Microsoft Sans Serif"/>
              </a:rPr>
              <a:t>dengan</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55" dirty="0">
                <a:solidFill>
                  <a:srgbClr val="FFFFFF"/>
                </a:solidFill>
                <a:latin typeface="Microsoft Sans Serif"/>
                <a:cs typeface="Microsoft Sans Serif"/>
              </a:rPr>
              <a:t> </a:t>
            </a:r>
            <a:r>
              <a:rPr sz="1600" spc="-25" dirty="0">
                <a:solidFill>
                  <a:srgbClr val="FFFFFF"/>
                </a:solidFill>
                <a:latin typeface="Microsoft Sans Serif"/>
                <a:cs typeface="Microsoft Sans Serif"/>
              </a:rPr>
              <a:t>yang</a:t>
            </a:r>
            <a:r>
              <a:rPr sz="1600" spc="-60" dirty="0">
                <a:solidFill>
                  <a:srgbClr val="FFFFFF"/>
                </a:solidFill>
                <a:latin typeface="Microsoft Sans Serif"/>
                <a:cs typeface="Microsoft Sans Serif"/>
              </a:rPr>
              <a:t> </a:t>
            </a:r>
            <a:r>
              <a:rPr sz="1600" spc="10" dirty="0">
                <a:solidFill>
                  <a:srgbClr val="FFFFFF"/>
                </a:solidFill>
                <a:latin typeface="Microsoft Sans Serif"/>
                <a:cs typeface="Microsoft Sans Serif"/>
              </a:rPr>
              <a:t>ingin</a:t>
            </a:r>
            <a:r>
              <a:rPr sz="1600" spc="-45" dirty="0">
                <a:solidFill>
                  <a:srgbClr val="FFFFFF"/>
                </a:solidFill>
                <a:latin typeface="Microsoft Sans Serif"/>
                <a:cs typeface="Microsoft Sans Serif"/>
              </a:rPr>
              <a:t> </a:t>
            </a:r>
            <a:r>
              <a:rPr sz="1600" spc="-5" dirty="0">
                <a:solidFill>
                  <a:srgbClr val="FFFFFF"/>
                </a:solidFill>
                <a:latin typeface="Microsoft Sans Serif"/>
                <a:cs typeface="Microsoft Sans Serif"/>
              </a:rPr>
              <a:t>digradasikan</a:t>
            </a:r>
            <a:endParaRPr sz="1600">
              <a:latin typeface="Microsoft Sans Serif"/>
              <a:cs typeface="Microsoft Sans Serif"/>
            </a:endParaRPr>
          </a:p>
          <a:p>
            <a:pPr marL="469900" indent="-302895">
              <a:lnSpc>
                <a:spcPct val="100000"/>
              </a:lnSpc>
              <a:buClr>
                <a:srgbClr val="C8B08E"/>
              </a:buClr>
              <a:buSzPct val="75000"/>
              <a:buAutoNum type="arabicPeriod"/>
              <a:tabLst>
                <a:tab pos="469265" algn="l"/>
                <a:tab pos="469900" algn="l"/>
              </a:tabLst>
            </a:pPr>
            <a:r>
              <a:rPr sz="1600" spc="-30" dirty="0">
                <a:solidFill>
                  <a:srgbClr val="FFFFFF"/>
                </a:solidFill>
                <a:latin typeface="Microsoft Sans Serif"/>
                <a:cs typeface="Microsoft Sans Serif"/>
              </a:rPr>
              <a:t>Mencampur</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60" dirty="0">
                <a:solidFill>
                  <a:srgbClr val="FFFFFF"/>
                </a:solidFill>
                <a:latin typeface="Microsoft Sans Serif"/>
                <a:cs typeface="Microsoft Sans Serif"/>
              </a:rPr>
              <a:t> </a:t>
            </a:r>
            <a:r>
              <a:rPr sz="1600" spc="-20" dirty="0">
                <a:solidFill>
                  <a:srgbClr val="FFFFFF"/>
                </a:solidFill>
                <a:latin typeface="Microsoft Sans Serif"/>
                <a:cs typeface="Microsoft Sans Serif"/>
              </a:rPr>
              <a:t>hitam</a:t>
            </a:r>
            <a:r>
              <a:rPr sz="1600" spc="-55" dirty="0">
                <a:solidFill>
                  <a:srgbClr val="FFFFFF"/>
                </a:solidFill>
                <a:latin typeface="Microsoft Sans Serif"/>
                <a:cs typeface="Microsoft Sans Serif"/>
              </a:rPr>
              <a:t> </a:t>
            </a:r>
            <a:r>
              <a:rPr sz="1600" spc="-15" dirty="0">
                <a:solidFill>
                  <a:srgbClr val="FFFFFF"/>
                </a:solidFill>
                <a:latin typeface="Microsoft Sans Serif"/>
                <a:cs typeface="Microsoft Sans Serif"/>
              </a:rPr>
              <a:t>dengan</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55" dirty="0">
                <a:solidFill>
                  <a:srgbClr val="FFFFFF"/>
                </a:solidFill>
                <a:latin typeface="Microsoft Sans Serif"/>
                <a:cs typeface="Microsoft Sans Serif"/>
              </a:rPr>
              <a:t> </a:t>
            </a:r>
            <a:r>
              <a:rPr sz="1600" spc="-25" dirty="0">
                <a:solidFill>
                  <a:srgbClr val="FFFFFF"/>
                </a:solidFill>
                <a:latin typeface="Microsoft Sans Serif"/>
                <a:cs typeface="Microsoft Sans Serif"/>
              </a:rPr>
              <a:t>yang</a:t>
            </a:r>
            <a:r>
              <a:rPr sz="1600" spc="-80" dirty="0">
                <a:solidFill>
                  <a:srgbClr val="FFFFFF"/>
                </a:solidFill>
                <a:latin typeface="Microsoft Sans Serif"/>
                <a:cs typeface="Microsoft Sans Serif"/>
              </a:rPr>
              <a:t> </a:t>
            </a:r>
            <a:r>
              <a:rPr sz="1600" spc="10" dirty="0">
                <a:solidFill>
                  <a:srgbClr val="FFFFFF"/>
                </a:solidFill>
                <a:latin typeface="Microsoft Sans Serif"/>
                <a:cs typeface="Microsoft Sans Serif"/>
              </a:rPr>
              <a:t>ingin</a:t>
            </a:r>
            <a:r>
              <a:rPr sz="1600" spc="-45" dirty="0">
                <a:solidFill>
                  <a:srgbClr val="FFFFFF"/>
                </a:solidFill>
                <a:latin typeface="Microsoft Sans Serif"/>
                <a:cs typeface="Microsoft Sans Serif"/>
              </a:rPr>
              <a:t> </a:t>
            </a:r>
            <a:r>
              <a:rPr sz="1600" spc="-5" dirty="0">
                <a:solidFill>
                  <a:srgbClr val="FFFFFF"/>
                </a:solidFill>
                <a:latin typeface="Microsoft Sans Serif"/>
                <a:cs typeface="Microsoft Sans Serif"/>
              </a:rPr>
              <a:t>digradasikan</a:t>
            </a:r>
            <a:endParaRPr sz="1600">
              <a:latin typeface="Microsoft Sans Serif"/>
              <a:cs typeface="Microsoft Sans Serif"/>
            </a:endParaRPr>
          </a:p>
          <a:p>
            <a:pPr marL="469900" indent="-302895">
              <a:lnSpc>
                <a:spcPct val="100000"/>
              </a:lnSpc>
              <a:buClr>
                <a:srgbClr val="C8B08E"/>
              </a:buClr>
              <a:buSzPct val="75000"/>
              <a:buAutoNum type="arabicPeriod"/>
              <a:tabLst>
                <a:tab pos="469265" algn="l"/>
                <a:tab pos="469900" algn="l"/>
              </a:tabLst>
            </a:pPr>
            <a:r>
              <a:rPr sz="1600" spc="-30" dirty="0">
                <a:solidFill>
                  <a:srgbClr val="FFFFFF"/>
                </a:solidFill>
                <a:latin typeface="Microsoft Sans Serif"/>
                <a:cs typeface="Microsoft Sans Serif"/>
              </a:rPr>
              <a:t>Mencampur</a:t>
            </a:r>
            <a:r>
              <a:rPr sz="1600" spc="-70" dirty="0">
                <a:solidFill>
                  <a:srgbClr val="FFFFFF"/>
                </a:solidFill>
                <a:latin typeface="Microsoft Sans Serif"/>
                <a:cs typeface="Microsoft Sans Serif"/>
              </a:rPr>
              <a:t> </a:t>
            </a:r>
            <a:r>
              <a:rPr sz="1600" dirty="0">
                <a:solidFill>
                  <a:srgbClr val="FFFFFF"/>
                </a:solidFill>
                <a:latin typeface="Microsoft Sans Serif"/>
                <a:cs typeface="Microsoft Sans Serif"/>
              </a:rPr>
              <a:t>warna</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putih</a:t>
            </a:r>
            <a:r>
              <a:rPr sz="1600" spc="-60" dirty="0">
                <a:solidFill>
                  <a:srgbClr val="FFFFFF"/>
                </a:solidFill>
                <a:latin typeface="Microsoft Sans Serif"/>
                <a:cs typeface="Microsoft Sans Serif"/>
              </a:rPr>
              <a:t> </a:t>
            </a:r>
            <a:r>
              <a:rPr sz="1600" spc="-15" dirty="0">
                <a:solidFill>
                  <a:srgbClr val="FFFFFF"/>
                </a:solidFill>
                <a:latin typeface="Microsoft Sans Serif"/>
                <a:cs typeface="Microsoft Sans Serif"/>
              </a:rPr>
              <a:t>dengan</a:t>
            </a:r>
            <a:r>
              <a:rPr sz="1600" spc="-70" dirty="0">
                <a:solidFill>
                  <a:srgbClr val="FFFFFF"/>
                </a:solidFill>
                <a:latin typeface="Microsoft Sans Serif"/>
                <a:cs typeface="Microsoft Sans Serif"/>
              </a:rPr>
              <a:t> </a:t>
            </a:r>
            <a:r>
              <a:rPr sz="1600" dirty="0">
                <a:solidFill>
                  <a:srgbClr val="FFFFFF"/>
                </a:solidFill>
                <a:latin typeface="Microsoft Sans Serif"/>
                <a:cs typeface="Microsoft Sans Serif"/>
              </a:rPr>
              <a:t>warna</a:t>
            </a:r>
            <a:r>
              <a:rPr sz="1600" spc="-65" dirty="0">
                <a:solidFill>
                  <a:srgbClr val="FFFFFF"/>
                </a:solidFill>
                <a:latin typeface="Microsoft Sans Serif"/>
                <a:cs typeface="Microsoft Sans Serif"/>
              </a:rPr>
              <a:t> </a:t>
            </a:r>
            <a:r>
              <a:rPr sz="1600" spc="-25" dirty="0">
                <a:solidFill>
                  <a:srgbClr val="FFFFFF"/>
                </a:solidFill>
                <a:latin typeface="Microsoft Sans Serif"/>
                <a:cs typeface="Microsoft Sans Serif"/>
              </a:rPr>
              <a:t>yang</a:t>
            </a:r>
            <a:r>
              <a:rPr sz="1600" spc="-60" dirty="0">
                <a:solidFill>
                  <a:srgbClr val="FFFFFF"/>
                </a:solidFill>
                <a:latin typeface="Microsoft Sans Serif"/>
                <a:cs typeface="Microsoft Sans Serif"/>
              </a:rPr>
              <a:t> </a:t>
            </a:r>
            <a:r>
              <a:rPr sz="1600" spc="10" dirty="0">
                <a:solidFill>
                  <a:srgbClr val="FFFFFF"/>
                </a:solidFill>
                <a:latin typeface="Microsoft Sans Serif"/>
                <a:cs typeface="Microsoft Sans Serif"/>
              </a:rPr>
              <a:t>ingin</a:t>
            </a:r>
            <a:r>
              <a:rPr sz="1600" spc="-45" dirty="0">
                <a:solidFill>
                  <a:srgbClr val="FFFFFF"/>
                </a:solidFill>
                <a:latin typeface="Microsoft Sans Serif"/>
                <a:cs typeface="Microsoft Sans Serif"/>
              </a:rPr>
              <a:t> </a:t>
            </a:r>
            <a:r>
              <a:rPr sz="1600" spc="-5" dirty="0">
                <a:solidFill>
                  <a:srgbClr val="FFFFFF"/>
                </a:solidFill>
                <a:latin typeface="Microsoft Sans Serif"/>
                <a:cs typeface="Microsoft Sans Serif"/>
              </a:rPr>
              <a:t>digradasikan</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dan</a:t>
            </a:r>
            <a:endParaRPr sz="1600">
              <a:latin typeface="Microsoft Sans Serif"/>
              <a:cs typeface="Microsoft Sans Serif"/>
            </a:endParaRPr>
          </a:p>
          <a:p>
            <a:pPr marL="469900">
              <a:lnSpc>
                <a:spcPct val="100000"/>
              </a:lnSpc>
              <a:spcBef>
                <a:spcPts val="5"/>
              </a:spcBef>
            </a:pPr>
            <a:r>
              <a:rPr sz="1600" spc="-35" dirty="0">
                <a:solidFill>
                  <a:srgbClr val="FFFFFF"/>
                </a:solidFill>
                <a:latin typeface="Microsoft Sans Serif"/>
                <a:cs typeface="Microsoft Sans Serif"/>
              </a:rPr>
              <a:t>mencampur</a:t>
            </a:r>
            <a:r>
              <a:rPr sz="1600" spc="-7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65" dirty="0">
                <a:solidFill>
                  <a:srgbClr val="FFFFFF"/>
                </a:solidFill>
                <a:latin typeface="Microsoft Sans Serif"/>
                <a:cs typeface="Microsoft Sans Serif"/>
              </a:rPr>
              <a:t> </a:t>
            </a:r>
            <a:r>
              <a:rPr sz="1600" spc="-20" dirty="0">
                <a:solidFill>
                  <a:srgbClr val="FFFFFF"/>
                </a:solidFill>
                <a:latin typeface="Microsoft Sans Serif"/>
                <a:cs typeface="Microsoft Sans Serif"/>
              </a:rPr>
              <a:t>hitam</a:t>
            </a:r>
            <a:r>
              <a:rPr sz="1600" spc="-75" dirty="0">
                <a:solidFill>
                  <a:srgbClr val="FFFFFF"/>
                </a:solidFill>
                <a:latin typeface="Microsoft Sans Serif"/>
                <a:cs typeface="Microsoft Sans Serif"/>
              </a:rPr>
              <a:t> </a:t>
            </a:r>
            <a:r>
              <a:rPr sz="1600" spc="-15" dirty="0">
                <a:solidFill>
                  <a:srgbClr val="FFFFFF"/>
                </a:solidFill>
                <a:latin typeface="Microsoft Sans Serif"/>
                <a:cs typeface="Microsoft Sans Serif"/>
              </a:rPr>
              <a:t>dengan</a:t>
            </a:r>
            <a:r>
              <a:rPr sz="1600" spc="-45"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85" dirty="0">
                <a:solidFill>
                  <a:srgbClr val="FFFFFF"/>
                </a:solidFill>
                <a:latin typeface="Microsoft Sans Serif"/>
                <a:cs typeface="Microsoft Sans Serif"/>
              </a:rPr>
              <a:t> </a:t>
            </a:r>
            <a:r>
              <a:rPr sz="1600" spc="-25" dirty="0">
                <a:solidFill>
                  <a:srgbClr val="FFFFFF"/>
                </a:solidFill>
                <a:latin typeface="Microsoft Sans Serif"/>
                <a:cs typeface="Microsoft Sans Serif"/>
              </a:rPr>
              <a:t>yang</a:t>
            </a:r>
            <a:r>
              <a:rPr sz="1600" spc="-60" dirty="0">
                <a:solidFill>
                  <a:srgbClr val="FFFFFF"/>
                </a:solidFill>
                <a:latin typeface="Microsoft Sans Serif"/>
                <a:cs typeface="Microsoft Sans Serif"/>
              </a:rPr>
              <a:t> </a:t>
            </a:r>
            <a:r>
              <a:rPr sz="1600" spc="10" dirty="0">
                <a:solidFill>
                  <a:srgbClr val="FFFFFF"/>
                </a:solidFill>
                <a:latin typeface="Microsoft Sans Serif"/>
                <a:cs typeface="Microsoft Sans Serif"/>
              </a:rPr>
              <a:t>ingin</a:t>
            </a:r>
            <a:r>
              <a:rPr sz="1600" spc="-50" dirty="0">
                <a:solidFill>
                  <a:srgbClr val="FFFFFF"/>
                </a:solidFill>
                <a:latin typeface="Microsoft Sans Serif"/>
                <a:cs typeface="Microsoft Sans Serif"/>
              </a:rPr>
              <a:t> </a:t>
            </a:r>
            <a:r>
              <a:rPr sz="1600" spc="-5" dirty="0">
                <a:solidFill>
                  <a:srgbClr val="FFFFFF"/>
                </a:solidFill>
                <a:latin typeface="Microsoft Sans Serif"/>
                <a:cs typeface="Microsoft Sans Serif"/>
              </a:rPr>
              <a:t>digradasikan</a:t>
            </a:r>
            <a:endParaRPr sz="1600">
              <a:latin typeface="Microsoft Sans Serif"/>
              <a:cs typeface="Microsoft Sans Serif"/>
            </a:endParaRPr>
          </a:p>
        </p:txBody>
      </p:sp>
      <p:sp>
        <p:nvSpPr>
          <p:cNvPr id="4" name="object 4"/>
          <p:cNvSpPr txBox="1">
            <a:spLocks noGrp="1"/>
          </p:cNvSpPr>
          <p:nvPr>
            <p:ph type="title"/>
          </p:nvPr>
        </p:nvSpPr>
        <p:spPr>
          <a:xfrm>
            <a:off x="779780" y="532447"/>
            <a:ext cx="5969000" cy="1032510"/>
          </a:xfrm>
          <a:prstGeom prst="rect">
            <a:avLst/>
          </a:prstGeom>
        </p:spPr>
        <p:txBody>
          <a:bodyPr vert="horz" wrap="square" lIns="0" tIns="12700" rIns="0" bIns="0" rtlCol="0">
            <a:spAutoFit/>
          </a:bodyPr>
          <a:lstStyle/>
          <a:p>
            <a:pPr marL="12700" marR="5080">
              <a:lnSpc>
                <a:spcPct val="100000"/>
              </a:lnSpc>
              <a:spcBef>
                <a:spcPts val="100"/>
              </a:spcBef>
            </a:pPr>
            <a:r>
              <a:rPr sz="3300" spc="50" dirty="0">
                <a:solidFill>
                  <a:srgbClr val="FFFFFF"/>
                </a:solidFill>
              </a:rPr>
              <a:t>Teknik</a:t>
            </a:r>
            <a:r>
              <a:rPr sz="3300" spc="-55" dirty="0">
                <a:solidFill>
                  <a:srgbClr val="FFFFFF"/>
                </a:solidFill>
              </a:rPr>
              <a:t> </a:t>
            </a:r>
            <a:r>
              <a:rPr sz="3300" spc="10" dirty="0">
                <a:solidFill>
                  <a:srgbClr val="FFFFFF"/>
                </a:solidFill>
              </a:rPr>
              <a:t>Pencampuran</a:t>
            </a:r>
            <a:r>
              <a:rPr sz="3300" spc="-65" dirty="0">
                <a:solidFill>
                  <a:srgbClr val="FFFFFF"/>
                </a:solidFill>
              </a:rPr>
              <a:t> </a:t>
            </a:r>
            <a:r>
              <a:rPr sz="3300" spc="-10" dirty="0">
                <a:solidFill>
                  <a:srgbClr val="FFFFFF"/>
                </a:solidFill>
              </a:rPr>
              <a:t>Cat</a:t>
            </a:r>
            <a:r>
              <a:rPr sz="3300" spc="-100" dirty="0">
                <a:solidFill>
                  <a:srgbClr val="FFFFFF"/>
                </a:solidFill>
              </a:rPr>
              <a:t> </a:t>
            </a:r>
            <a:r>
              <a:rPr sz="3300" spc="20" dirty="0">
                <a:solidFill>
                  <a:srgbClr val="FFFFFF"/>
                </a:solidFill>
              </a:rPr>
              <a:t>untuk </a:t>
            </a:r>
            <a:r>
              <a:rPr sz="3300" spc="-780" dirty="0">
                <a:solidFill>
                  <a:srgbClr val="FFFFFF"/>
                </a:solidFill>
              </a:rPr>
              <a:t> </a:t>
            </a:r>
            <a:r>
              <a:rPr sz="3300" spc="-10" dirty="0">
                <a:solidFill>
                  <a:srgbClr val="FFFFFF"/>
                </a:solidFill>
              </a:rPr>
              <a:t>Menciptakan</a:t>
            </a:r>
            <a:r>
              <a:rPr sz="3300" spc="-55" dirty="0">
                <a:solidFill>
                  <a:srgbClr val="FFFFFF"/>
                </a:solidFill>
              </a:rPr>
              <a:t> </a:t>
            </a:r>
            <a:r>
              <a:rPr sz="3300" spc="-10" dirty="0">
                <a:solidFill>
                  <a:srgbClr val="FFFFFF"/>
                </a:solidFill>
              </a:rPr>
              <a:t>Gradasi</a:t>
            </a:r>
            <a:r>
              <a:rPr sz="3300" spc="-75" dirty="0">
                <a:solidFill>
                  <a:srgbClr val="FFFFFF"/>
                </a:solidFill>
              </a:rPr>
              <a:t> </a:t>
            </a:r>
            <a:r>
              <a:rPr sz="3300" spc="-10" dirty="0">
                <a:solidFill>
                  <a:srgbClr val="FFFFFF"/>
                </a:solidFill>
              </a:rPr>
              <a:t>Warna</a:t>
            </a:r>
            <a:endParaRPr sz="3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1400" y="2638742"/>
            <a:ext cx="7107555" cy="879475"/>
          </a:xfrm>
          <a:prstGeom prst="rect">
            <a:avLst/>
          </a:prstGeom>
        </p:spPr>
        <p:txBody>
          <a:bodyPr vert="horz" wrap="square" lIns="0" tIns="12700" rIns="0" bIns="0" rtlCol="0">
            <a:spAutoFit/>
          </a:bodyPr>
          <a:lstStyle/>
          <a:p>
            <a:pPr marL="2080895" marR="5080" indent="-2068195">
              <a:lnSpc>
                <a:spcPct val="100000"/>
              </a:lnSpc>
              <a:spcBef>
                <a:spcPts val="100"/>
              </a:spcBef>
            </a:pPr>
            <a:r>
              <a:rPr sz="2800" spc="-15" dirty="0">
                <a:solidFill>
                  <a:srgbClr val="FFFFFF"/>
                </a:solidFill>
                <a:latin typeface="Georgia"/>
                <a:cs typeface="Georgia"/>
              </a:rPr>
              <a:t>Mencampur</a:t>
            </a:r>
            <a:r>
              <a:rPr sz="2800" spc="-90" dirty="0">
                <a:solidFill>
                  <a:srgbClr val="FFFFFF"/>
                </a:solidFill>
                <a:latin typeface="Georgia"/>
                <a:cs typeface="Georgia"/>
              </a:rPr>
              <a:t> </a:t>
            </a:r>
            <a:r>
              <a:rPr sz="2800" spc="50" dirty="0">
                <a:solidFill>
                  <a:srgbClr val="FFFFFF"/>
                </a:solidFill>
                <a:latin typeface="Georgia"/>
                <a:cs typeface="Georgia"/>
              </a:rPr>
              <a:t>warna</a:t>
            </a:r>
            <a:r>
              <a:rPr sz="2800" spc="-95" dirty="0">
                <a:solidFill>
                  <a:srgbClr val="FFFFFF"/>
                </a:solidFill>
                <a:latin typeface="Georgia"/>
                <a:cs typeface="Georgia"/>
              </a:rPr>
              <a:t> </a:t>
            </a:r>
            <a:r>
              <a:rPr sz="2800" spc="-5" dirty="0">
                <a:solidFill>
                  <a:srgbClr val="FFFFFF"/>
                </a:solidFill>
                <a:latin typeface="Georgia"/>
                <a:cs typeface="Georgia"/>
              </a:rPr>
              <a:t>putih</a:t>
            </a:r>
            <a:r>
              <a:rPr sz="2800" spc="-70" dirty="0">
                <a:solidFill>
                  <a:srgbClr val="FFFFFF"/>
                </a:solidFill>
                <a:latin typeface="Georgia"/>
                <a:cs typeface="Georgia"/>
              </a:rPr>
              <a:t> </a:t>
            </a:r>
            <a:r>
              <a:rPr sz="2800" spc="10" dirty="0">
                <a:solidFill>
                  <a:srgbClr val="FFFFFF"/>
                </a:solidFill>
                <a:latin typeface="Georgia"/>
                <a:cs typeface="Georgia"/>
              </a:rPr>
              <a:t>dengan</a:t>
            </a:r>
            <a:r>
              <a:rPr sz="2800" spc="-60" dirty="0">
                <a:solidFill>
                  <a:srgbClr val="FFFFFF"/>
                </a:solidFill>
                <a:latin typeface="Georgia"/>
                <a:cs typeface="Georgia"/>
              </a:rPr>
              <a:t> </a:t>
            </a:r>
            <a:r>
              <a:rPr sz="2800" spc="50" dirty="0">
                <a:solidFill>
                  <a:srgbClr val="FFFFFF"/>
                </a:solidFill>
                <a:latin typeface="Georgia"/>
                <a:cs typeface="Georgia"/>
              </a:rPr>
              <a:t>warna</a:t>
            </a:r>
            <a:r>
              <a:rPr sz="2800" spc="-95" dirty="0">
                <a:solidFill>
                  <a:srgbClr val="FFFFFF"/>
                </a:solidFill>
                <a:latin typeface="Georgia"/>
                <a:cs typeface="Georgia"/>
              </a:rPr>
              <a:t> </a:t>
            </a:r>
            <a:r>
              <a:rPr sz="2800" spc="45" dirty="0">
                <a:solidFill>
                  <a:srgbClr val="FFFFFF"/>
                </a:solidFill>
                <a:latin typeface="Georgia"/>
                <a:cs typeface="Georgia"/>
              </a:rPr>
              <a:t>yang </a:t>
            </a:r>
            <a:r>
              <a:rPr sz="2800" spc="-660" dirty="0">
                <a:solidFill>
                  <a:srgbClr val="FFFFFF"/>
                </a:solidFill>
                <a:latin typeface="Georgia"/>
                <a:cs typeface="Georgia"/>
              </a:rPr>
              <a:t> </a:t>
            </a:r>
            <a:r>
              <a:rPr sz="2800" spc="-20" dirty="0">
                <a:solidFill>
                  <a:srgbClr val="FFFFFF"/>
                </a:solidFill>
                <a:latin typeface="Georgia"/>
                <a:cs typeface="Georgia"/>
              </a:rPr>
              <a:t>ingin</a:t>
            </a:r>
            <a:r>
              <a:rPr sz="2800" spc="-70" dirty="0">
                <a:solidFill>
                  <a:srgbClr val="FFFFFF"/>
                </a:solidFill>
                <a:latin typeface="Georgia"/>
                <a:cs typeface="Georgia"/>
              </a:rPr>
              <a:t> </a:t>
            </a:r>
            <a:r>
              <a:rPr sz="2800" spc="20" dirty="0">
                <a:solidFill>
                  <a:srgbClr val="FFFFFF"/>
                </a:solidFill>
                <a:latin typeface="Georgia"/>
                <a:cs typeface="Georgia"/>
              </a:rPr>
              <a:t>digradasikan</a:t>
            </a:r>
            <a:endParaRPr sz="2800">
              <a:latin typeface="Georgia"/>
              <a:cs typeface="Georgia"/>
            </a:endParaRPr>
          </a:p>
        </p:txBody>
      </p:sp>
      <p:sp>
        <p:nvSpPr>
          <p:cNvPr id="3" name="object 3"/>
          <p:cNvSpPr txBox="1">
            <a:spLocks noGrp="1"/>
          </p:cNvSpPr>
          <p:nvPr>
            <p:ph type="title"/>
          </p:nvPr>
        </p:nvSpPr>
        <p:spPr>
          <a:xfrm>
            <a:off x="4019296" y="1210563"/>
            <a:ext cx="1108075" cy="1550670"/>
          </a:xfrm>
          <a:prstGeom prst="rect">
            <a:avLst/>
          </a:prstGeom>
        </p:spPr>
        <p:txBody>
          <a:bodyPr vert="horz" wrap="square" lIns="0" tIns="13335" rIns="0" bIns="0" rtlCol="0">
            <a:spAutoFit/>
          </a:bodyPr>
          <a:lstStyle/>
          <a:p>
            <a:pPr marL="12700">
              <a:lnSpc>
                <a:spcPct val="100000"/>
              </a:lnSpc>
              <a:spcBef>
                <a:spcPts val="105"/>
              </a:spcBef>
            </a:pPr>
            <a:r>
              <a:rPr spc="-960" dirty="0"/>
              <a:t>01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9780" y="1343342"/>
            <a:ext cx="7357745" cy="513715"/>
          </a:xfrm>
          <a:prstGeom prst="rect">
            <a:avLst/>
          </a:prstGeom>
        </p:spPr>
        <p:txBody>
          <a:bodyPr vert="horz" wrap="square" lIns="0" tIns="12700" rIns="0" bIns="0" rtlCol="0">
            <a:spAutoFit/>
          </a:bodyPr>
          <a:lstStyle/>
          <a:p>
            <a:pPr marL="12700">
              <a:lnSpc>
                <a:spcPct val="100000"/>
              </a:lnSpc>
              <a:spcBef>
                <a:spcPts val="100"/>
              </a:spcBef>
            </a:pPr>
            <a:r>
              <a:rPr sz="1600" spc="-55" dirty="0">
                <a:solidFill>
                  <a:srgbClr val="FFFFFF"/>
                </a:solidFill>
                <a:latin typeface="Microsoft Sans Serif"/>
                <a:cs typeface="Microsoft Sans Serif"/>
              </a:rPr>
              <a:t>Untuk</a:t>
            </a:r>
            <a:r>
              <a:rPr sz="1600" spc="-70" dirty="0">
                <a:solidFill>
                  <a:srgbClr val="FFFFFF"/>
                </a:solidFill>
                <a:latin typeface="Microsoft Sans Serif"/>
                <a:cs typeface="Microsoft Sans Serif"/>
              </a:rPr>
              <a:t> </a:t>
            </a:r>
            <a:r>
              <a:rPr sz="1600" spc="-25" dirty="0">
                <a:solidFill>
                  <a:srgbClr val="FFFFFF"/>
                </a:solidFill>
                <a:latin typeface="Microsoft Sans Serif"/>
                <a:cs typeface="Microsoft Sans Serif"/>
              </a:rPr>
              <a:t>menciptakan</a:t>
            </a:r>
            <a:r>
              <a:rPr sz="1600" spc="-60" dirty="0">
                <a:solidFill>
                  <a:srgbClr val="FFFFFF"/>
                </a:solidFill>
                <a:latin typeface="Microsoft Sans Serif"/>
                <a:cs typeface="Microsoft Sans Serif"/>
              </a:rPr>
              <a:t> </a:t>
            </a:r>
            <a:r>
              <a:rPr sz="1600" spc="5" dirty="0">
                <a:solidFill>
                  <a:srgbClr val="FFFFFF"/>
                </a:solidFill>
                <a:latin typeface="Microsoft Sans Serif"/>
                <a:cs typeface="Microsoft Sans Serif"/>
              </a:rPr>
              <a:t>gradasi</a:t>
            </a:r>
            <a:r>
              <a:rPr sz="1600" spc="-80" dirty="0">
                <a:solidFill>
                  <a:srgbClr val="FFFFFF"/>
                </a:solidFill>
                <a:latin typeface="Microsoft Sans Serif"/>
                <a:cs typeface="Microsoft Sans Serif"/>
              </a:rPr>
              <a:t> </a:t>
            </a:r>
            <a:r>
              <a:rPr sz="1600" spc="-20" dirty="0">
                <a:solidFill>
                  <a:srgbClr val="FFFFFF"/>
                </a:solidFill>
                <a:latin typeface="Microsoft Sans Serif"/>
                <a:cs typeface="Microsoft Sans Serif"/>
              </a:rPr>
              <a:t>warna,</a:t>
            </a:r>
            <a:r>
              <a:rPr sz="1600" spc="-75" dirty="0">
                <a:solidFill>
                  <a:srgbClr val="FFFFFF"/>
                </a:solidFill>
                <a:latin typeface="Microsoft Sans Serif"/>
                <a:cs typeface="Microsoft Sans Serif"/>
              </a:rPr>
              <a:t> </a:t>
            </a:r>
            <a:r>
              <a:rPr sz="1600" spc="5" dirty="0">
                <a:solidFill>
                  <a:srgbClr val="FFFFFF"/>
                </a:solidFill>
                <a:latin typeface="Microsoft Sans Serif"/>
                <a:cs typeface="Microsoft Sans Serif"/>
              </a:rPr>
              <a:t>dapat</a:t>
            </a:r>
            <a:r>
              <a:rPr sz="1600" spc="-70" dirty="0">
                <a:solidFill>
                  <a:srgbClr val="FFFFFF"/>
                </a:solidFill>
                <a:latin typeface="Microsoft Sans Serif"/>
                <a:cs typeface="Microsoft Sans Serif"/>
              </a:rPr>
              <a:t> </a:t>
            </a:r>
            <a:r>
              <a:rPr sz="1600" spc="-15" dirty="0">
                <a:solidFill>
                  <a:srgbClr val="FFFFFF"/>
                </a:solidFill>
                <a:latin typeface="Microsoft Sans Serif"/>
                <a:cs typeface="Microsoft Sans Serif"/>
              </a:rPr>
              <a:t>digunakan</a:t>
            </a:r>
            <a:r>
              <a:rPr sz="1600" spc="-40" dirty="0">
                <a:solidFill>
                  <a:srgbClr val="FFFFFF"/>
                </a:solidFill>
                <a:latin typeface="Microsoft Sans Serif"/>
                <a:cs typeface="Microsoft Sans Serif"/>
              </a:rPr>
              <a:t> </a:t>
            </a:r>
            <a:r>
              <a:rPr sz="1600" dirty="0">
                <a:solidFill>
                  <a:srgbClr val="FFFFFF"/>
                </a:solidFill>
                <a:latin typeface="Microsoft Sans Serif"/>
                <a:cs typeface="Microsoft Sans Serif"/>
              </a:rPr>
              <a:t>warna</a:t>
            </a:r>
            <a:r>
              <a:rPr sz="1600" spc="-45" dirty="0">
                <a:solidFill>
                  <a:srgbClr val="FFFFFF"/>
                </a:solidFill>
                <a:latin typeface="Microsoft Sans Serif"/>
                <a:cs typeface="Microsoft Sans Serif"/>
              </a:rPr>
              <a:t> </a:t>
            </a:r>
            <a:r>
              <a:rPr sz="1600" b="1" spc="-80" dirty="0">
                <a:solidFill>
                  <a:srgbClr val="FFFFFF"/>
                </a:solidFill>
                <a:latin typeface="Arial"/>
                <a:cs typeface="Arial"/>
              </a:rPr>
              <a:t>putih</a:t>
            </a:r>
            <a:r>
              <a:rPr sz="1600" b="1" spc="-150" dirty="0">
                <a:solidFill>
                  <a:srgbClr val="FFFFFF"/>
                </a:solidFill>
                <a:latin typeface="Arial"/>
                <a:cs typeface="Arial"/>
              </a:rPr>
              <a:t> </a:t>
            </a:r>
            <a:r>
              <a:rPr sz="1600" spc="-5" dirty="0">
                <a:solidFill>
                  <a:srgbClr val="FFFFFF"/>
                </a:solidFill>
                <a:latin typeface="Microsoft Sans Serif"/>
                <a:cs typeface="Microsoft Sans Serif"/>
              </a:rPr>
              <a:t>sebagai</a:t>
            </a:r>
            <a:r>
              <a:rPr sz="1600" spc="-55" dirty="0">
                <a:solidFill>
                  <a:srgbClr val="FFFFFF"/>
                </a:solidFill>
                <a:latin typeface="Microsoft Sans Serif"/>
                <a:cs typeface="Microsoft Sans Serif"/>
              </a:rPr>
              <a:t> </a:t>
            </a:r>
            <a:r>
              <a:rPr sz="1600" spc="-20" dirty="0">
                <a:solidFill>
                  <a:srgbClr val="FFFFFF"/>
                </a:solidFill>
                <a:latin typeface="Microsoft Sans Serif"/>
                <a:cs typeface="Microsoft Sans Serif"/>
              </a:rPr>
              <a:t>campuran</a:t>
            </a:r>
            <a:endParaRPr sz="1600">
              <a:latin typeface="Microsoft Sans Serif"/>
              <a:cs typeface="Microsoft Sans Serif"/>
            </a:endParaRPr>
          </a:p>
          <a:p>
            <a:pPr marL="12700">
              <a:lnSpc>
                <a:spcPct val="100000"/>
              </a:lnSpc>
              <a:spcBef>
                <a:spcPts val="5"/>
              </a:spcBef>
            </a:pPr>
            <a:r>
              <a:rPr sz="1600" spc="20" dirty="0">
                <a:solidFill>
                  <a:srgbClr val="FFFFFF"/>
                </a:solidFill>
                <a:latin typeface="Microsoft Sans Serif"/>
                <a:cs typeface="Microsoft Sans Serif"/>
              </a:rPr>
              <a:t>dari</a:t>
            </a:r>
            <a:r>
              <a:rPr sz="1600" spc="-75"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60" dirty="0">
                <a:solidFill>
                  <a:srgbClr val="FFFFFF"/>
                </a:solidFill>
                <a:latin typeface="Microsoft Sans Serif"/>
                <a:cs typeface="Microsoft Sans Serif"/>
              </a:rPr>
              <a:t> </a:t>
            </a:r>
            <a:r>
              <a:rPr sz="1600" spc="-25" dirty="0">
                <a:solidFill>
                  <a:srgbClr val="FFFFFF"/>
                </a:solidFill>
                <a:latin typeface="Microsoft Sans Serif"/>
                <a:cs typeface="Microsoft Sans Serif"/>
              </a:rPr>
              <a:t>utama</a:t>
            </a:r>
            <a:r>
              <a:rPr sz="1600" spc="-60" dirty="0">
                <a:solidFill>
                  <a:srgbClr val="FFFFFF"/>
                </a:solidFill>
                <a:latin typeface="Microsoft Sans Serif"/>
                <a:cs typeface="Microsoft Sans Serif"/>
              </a:rPr>
              <a:t> </a:t>
            </a:r>
            <a:r>
              <a:rPr sz="1600" spc="-55" dirty="0">
                <a:solidFill>
                  <a:srgbClr val="FFFFFF"/>
                </a:solidFill>
                <a:latin typeface="Microsoft Sans Serif"/>
                <a:cs typeface="Microsoft Sans Serif"/>
              </a:rPr>
              <a:t>(yang </a:t>
            </a:r>
            <a:r>
              <a:rPr sz="1600" spc="10" dirty="0">
                <a:solidFill>
                  <a:srgbClr val="FFFFFF"/>
                </a:solidFill>
                <a:latin typeface="Microsoft Sans Serif"/>
                <a:cs typeface="Microsoft Sans Serif"/>
              </a:rPr>
              <a:t>ingin</a:t>
            </a:r>
            <a:r>
              <a:rPr sz="1600" spc="-65" dirty="0">
                <a:solidFill>
                  <a:srgbClr val="FFFFFF"/>
                </a:solidFill>
                <a:latin typeface="Microsoft Sans Serif"/>
                <a:cs typeface="Microsoft Sans Serif"/>
              </a:rPr>
              <a:t> </a:t>
            </a:r>
            <a:r>
              <a:rPr sz="1600" spc="-15" dirty="0">
                <a:solidFill>
                  <a:srgbClr val="FFFFFF"/>
                </a:solidFill>
                <a:latin typeface="Microsoft Sans Serif"/>
                <a:cs typeface="Microsoft Sans Serif"/>
              </a:rPr>
              <a:t>digradasikan)</a:t>
            </a:r>
            <a:r>
              <a:rPr sz="1600" spc="-40" dirty="0">
                <a:solidFill>
                  <a:srgbClr val="FFFFFF"/>
                </a:solidFill>
                <a:latin typeface="Microsoft Sans Serif"/>
                <a:cs typeface="Microsoft Sans Serif"/>
              </a:rPr>
              <a:t> untuk</a:t>
            </a:r>
            <a:r>
              <a:rPr sz="1600" spc="-55" dirty="0">
                <a:solidFill>
                  <a:srgbClr val="FFFFFF"/>
                </a:solidFill>
                <a:latin typeface="Microsoft Sans Serif"/>
                <a:cs typeface="Microsoft Sans Serif"/>
              </a:rPr>
              <a:t> </a:t>
            </a:r>
            <a:r>
              <a:rPr sz="1600" spc="-30" dirty="0">
                <a:solidFill>
                  <a:srgbClr val="FFFFFF"/>
                </a:solidFill>
                <a:latin typeface="Microsoft Sans Serif"/>
                <a:cs typeface="Microsoft Sans Serif"/>
              </a:rPr>
              <a:t>menciptakan</a:t>
            </a:r>
            <a:r>
              <a:rPr sz="1600" spc="-65" dirty="0">
                <a:solidFill>
                  <a:srgbClr val="FFFFFF"/>
                </a:solidFill>
                <a:latin typeface="Microsoft Sans Serif"/>
                <a:cs typeface="Microsoft Sans Serif"/>
              </a:rPr>
              <a:t> </a:t>
            </a:r>
            <a:r>
              <a:rPr sz="1600" spc="-10" dirty="0">
                <a:solidFill>
                  <a:srgbClr val="FFFFFF"/>
                </a:solidFill>
                <a:latin typeface="Microsoft Sans Serif"/>
                <a:cs typeface="Microsoft Sans Serif"/>
              </a:rPr>
              <a:t>perbedaan</a:t>
            </a:r>
            <a:r>
              <a:rPr sz="1600" spc="-65" dirty="0">
                <a:solidFill>
                  <a:srgbClr val="FFFFFF"/>
                </a:solidFill>
                <a:latin typeface="Microsoft Sans Serif"/>
                <a:cs typeface="Microsoft Sans Serif"/>
              </a:rPr>
              <a:t> </a:t>
            </a:r>
            <a:r>
              <a:rPr sz="1600" spc="-25" dirty="0">
                <a:solidFill>
                  <a:srgbClr val="FFFFFF"/>
                </a:solidFill>
                <a:latin typeface="Microsoft Sans Serif"/>
                <a:cs typeface="Microsoft Sans Serif"/>
              </a:rPr>
              <a:t>warna.</a:t>
            </a:r>
            <a:endParaRPr sz="1600">
              <a:latin typeface="Microsoft Sans Serif"/>
              <a:cs typeface="Microsoft Sans Serif"/>
            </a:endParaRPr>
          </a:p>
        </p:txBody>
      </p:sp>
      <p:sp>
        <p:nvSpPr>
          <p:cNvPr id="3" name="object 3"/>
          <p:cNvSpPr/>
          <p:nvPr/>
        </p:nvSpPr>
        <p:spPr>
          <a:xfrm>
            <a:off x="6210300" y="3078479"/>
            <a:ext cx="767080" cy="767080"/>
          </a:xfrm>
          <a:custGeom>
            <a:avLst/>
            <a:gdLst/>
            <a:ahLst/>
            <a:cxnLst/>
            <a:rect l="l" t="t" r="r" b="b"/>
            <a:pathLst>
              <a:path w="767079" h="767079">
                <a:moveTo>
                  <a:pt x="767079" y="0"/>
                </a:moveTo>
                <a:lnTo>
                  <a:pt x="0" y="0"/>
                </a:lnTo>
                <a:lnTo>
                  <a:pt x="0" y="767079"/>
                </a:lnTo>
                <a:lnTo>
                  <a:pt x="767079" y="767079"/>
                </a:lnTo>
                <a:lnTo>
                  <a:pt x="767079" y="0"/>
                </a:lnTo>
                <a:close/>
              </a:path>
            </a:pathLst>
          </a:custGeom>
          <a:solidFill>
            <a:srgbClr val="FF0000"/>
          </a:solidFill>
        </p:spPr>
        <p:txBody>
          <a:bodyPr wrap="square" lIns="0" tIns="0" rIns="0" bIns="0" rtlCol="0"/>
          <a:lstStyle/>
          <a:p>
            <a:endParaRPr/>
          </a:p>
        </p:txBody>
      </p:sp>
      <p:sp>
        <p:nvSpPr>
          <p:cNvPr id="4" name="object 4"/>
          <p:cNvSpPr txBox="1"/>
          <p:nvPr/>
        </p:nvSpPr>
        <p:spPr>
          <a:xfrm>
            <a:off x="1074419" y="2319654"/>
            <a:ext cx="7370445" cy="1289050"/>
          </a:xfrm>
          <a:prstGeom prst="rect">
            <a:avLst/>
          </a:prstGeom>
        </p:spPr>
        <p:txBody>
          <a:bodyPr vert="horz" wrap="square" lIns="0" tIns="12700" rIns="0" bIns="0" rtlCol="0">
            <a:spAutoFit/>
          </a:bodyPr>
          <a:lstStyle/>
          <a:p>
            <a:pPr marL="1297940" marR="5080" indent="-1285875">
              <a:lnSpc>
                <a:spcPct val="100000"/>
              </a:lnSpc>
              <a:spcBef>
                <a:spcPts val="100"/>
              </a:spcBef>
            </a:pPr>
            <a:r>
              <a:rPr sz="1600" spc="-35" dirty="0">
                <a:solidFill>
                  <a:srgbClr val="FFFFFF"/>
                </a:solidFill>
                <a:latin typeface="Microsoft Sans Serif"/>
                <a:cs typeface="Microsoft Sans Serif"/>
              </a:rPr>
              <a:t>Misalnya,</a:t>
            </a:r>
            <a:r>
              <a:rPr sz="1600" spc="-50" dirty="0">
                <a:solidFill>
                  <a:srgbClr val="FFFFFF"/>
                </a:solidFill>
                <a:latin typeface="Microsoft Sans Serif"/>
                <a:cs typeface="Microsoft Sans Serif"/>
              </a:rPr>
              <a:t> </a:t>
            </a:r>
            <a:r>
              <a:rPr sz="1600" spc="-40" dirty="0">
                <a:solidFill>
                  <a:srgbClr val="FFFFFF"/>
                </a:solidFill>
                <a:latin typeface="Microsoft Sans Serif"/>
                <a:cs typeface="Microsoft Sans Serif"/>
              </a:rPr>
              <a:t>untuk</a:t>
            </a:r>
            <a:r>
              <a:rPr sz="1600" spc="-55" dirty="0">
                <a:solidFill>
                  <a:srgbClr val="FFFFFF"/>
                </a:solidFill>
                <a:latin typeface="Microsoft Sans Serif"/>
                <a:cs typeface="Microsoft Sans Serif"/>
              </a:rPr>
              <a:t> </a:t>
            </a:r>
            <a:r>
              <a:rPr sz="1600" spc="-40" dirty="0">
                <a:solidFill>
                  <a:srgbClr val="FFFFFF"/>
                </a:solidFill>
                <a:latin typeface="Microsoft Sans Serif"/>
                <a:cs typeface="Microsoft Sans Serif"/>
              </a:rPr>
              <a:t>membuat</a:t>
            </a:r>
            <a:r>
              <a:rPr sz="1600" spc="-60" dirty="0">
                <a:solidFill>
                  <a:srgbClr val="FFFFFF"/>
                </a:solidFill>
                <a:latin typeface="Microsoft Sans Serif"/>
                <a:cs typeface="Microsoft Sans Serif"/>
              </a:rPr>
              <a:t> </a:t>
            </a:r>
            <a:r>
              <a:rPr sz="1600" spc="5" dirty="0">
                <a:solidFill>
                  <a:srgbClr val="FFFFFF"/>
                </a:solidFill>
                <a:latin typeface="Microsoft Sans Serif"/>
                <a:cs typeface="Microsoft Sans Serif"/>
              </a:rPr>
              <a:t>gradasi</a:t>
            </a:r>
            <a:r>
              <a:rPr sz="1600" spc="-7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55" dirty="0">
                <a:solidFill>
                  <a:srgbClr val="FFFFFF"/>
                </a:solidFill>
                <a:latin typeface="Microsoft Sans Serif"/>
                <a:cs typeface="Microsoft Sans Serif"/>
              </a:rPr>
              <a:t> </a:t>
            </a:r>
            <a:r>
              <a:rPr sz="1600" spc="20" dirty="0">
                <a:solidFill>
                  <a:srgbClr val="FFFFFF"/>
                </a:solidFill>
                <a:latin typeface="Microsoft Sans Serif"/>
                <a:cs typeface="Microsoft Sans Serif"/>
              </a:rPr>
              <a:t>dari</a:t>
            </a:r>
            <a:r>
              <a:rPr sz="1600" spc="-7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60" dirty="0">
                <a:solidFill>
                  <a:srgbClr val="FFFFFF"/>
                </a:solidFill>
                <a:latin typeface="Microsoft Sans Serif"/>
                <a:cs typeface="Microsoft Sans Serif"/>
              </a:rPr>
              <a:t> </a:t>
            </a:r>
            <a:r>
              <a:rPr sz="1600" spc="-25" dirty="0">
                <a:solidFill>
                  <a:srgbClr val="FFFFFF"/>
                </a:solidFill>
                <a:latin typeface="Microsoft Sans Serif"/>
                <a:cs typeface="Microsoft Sans Serif"/>
              </a:rPr>
              <a:t>utama</a:t>
            </a:r>
            <a:r>
              <a:rPr sz="1600" spc="-55" dirty="0">
                <a:solidFill>
                  <a:srgbClr val="FFFFFF"/>
                </a:solidFill>
                <a:latin typeface="Microsoft Sans Serif"/>
                <a:cs typeface="Microsoft Sans Serif"/>
              </a:rPr>
              <a:t> </a:t>
            </a:r>
            <a:r>
              <a:rPr sz="1600" spc="-10" dirty="0">
                <a:solidFill>
                  <a:srgbClr val="FFFFFF"/>
                </a:solidFill>
                <a:latin typeface="Microsoft Sans Serif"/>
                <a:cs typeface="Microsoft Sans Serif"/>
              </a:rPr>
              <a:t>yaitu</a:t>
            </a:r>
            <a:r>
              <a:rPr sz="1600" spc="-60"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75" dirty="0">
                <a:solidFill>
                  <a:srgbClr val="FFFFFF"/>
                </a:solidFill>
                <a:latin typeface="Microsoft Sans Serif"/>
                <a:cs typeface="Microsoft Sans Serif"/>
              </a:rPr>
              <a:t> </a:t>
            </a:r>
            <a:r>
              <a:rPr sz="1600" spc="-50" dirty="0">
                <a:solidFill>
                  <a:srgbClr val="FFFFFF"/>
                </a:solidFill>
                <a:latin typeface="Microsoft Sans Serif"/>
                <a:cs typeface="Microsoft Sans Serif"/>
              </a:rPr>
              <a:t>merah,</a:t>
            </a:r>
            <a:r>
              <a:rPr sz="1600" spc="-65" dirty="0">
                <a:solidFill>
                  <a:srgbClr val="FFFFFF"/>
                </a:solidFill>
                <a:latin typeface="Microsoft Sans Serif"/>
                <a:cs typeface="Microsoft Sans Serif"/>
              </a:rPr>
              <a:t> </a:t>
            </a:r>
            <a:r>
              <a:rPr sz="1600" spc="-50" dirty="0">
                <a:solidFill>
                  <a:srgbClr val="FFFFFF"/>
                </a:solidFill>
                <a:latin typeface="Microsoft Sans Serif"/>
                <a:cs typeface="Microsoft Sans Serif"/>
              </a:rPr>
              <a:t>maka </a:t>
            </a:r>
            <a:r>
              <a:rPr sz="1600" spc="-409" dirty="0">
                <a:solidFill>
                  <a:srgbClr val="FFFFFF"/>
                </a:solidFill>
                <a:latin typeface="Microsoft Sans Serif"/>
                <a:cs typeface="Microsoft Sans Serif"/>
              </a:rPr>
              <a:t> </a:t>
            </a:r>
            <a:r>
              <a:rPr sz="1600" spc="5" dirty="0">
                <a:solidFill>
                  <a:srgbClr val="FFFFFF"/>
                </a:solidFill>
                <a:latin typeface="Microsoft Sans Serif"/>
                <a:cs typeface="Microsoft Sans Serif"/>
              </a:rPr>
              <a:t>dapat</a:t>
            </a:r>
            <a:r>
              <a:rPr sz="1600" spc="-70" dirty="0">
                <a:solidFill>
                  <a:srgbClr val="FFFFFF"/>
                </a:solidFill>
                <a:latin typeface="Microsoft Sans Serif"/>
                <a:cs typeface="Microsoft Sans Serif"/>
              </a:rPr>
              <a:t> </a:t>
            </a:r>
            <a:r>
              <a:rPr sz="1600" spc="5" dirty="0">
                <a:solidFill>
                  <a:srgbClr val="FFFFFF"/>
                </a:solidFill>
                <a:latin typeface="Microsoft Sans Serif"/>
                <a:cs typeface="Microsoft Sans Serif"/>
              </a:rPr>
              <a:t>dibuat</a:t>
            </a:r>
            <a:r>
              <a:rPr sz="1600" spc="-65" dirty="0">
                <a:solidFill>
                  <a:srgbClr val="FFFFFF"/>
                </a:solidFill>
                <a:latin typeface="Microsoft Sans Serif"/>
                <a:cs typeface="Microsoft Sans Serif"/>
              </a:rPr>
              <a:t> </a:t>
            </a:r>
            <a:r>
              <a:rPr sz="1600" spc="-15" dirty="0">
                <a:solidFill>
                  <a:srgbClr val="FFFFFF"/>
                </a:solidFill>
                <a:latin typeface="Microsoft Sans Serif"/>
                <a:cs typeface="Microsoft Sans Serif"/>
              </a:rPr>
              <a:t>dengan</a:t>
            </a:r>
            <a:r>
              <a:rPr sz="1600" spc="-45" dirty="0">
                <a:solidFill>
                  <a:srgbClr val="FFFFFF"/>
                </a:solidFill>
                <a:latin typeface="Microsoft Sans Serif"/>
                <a:cs typeface="Microsoft Sans Serif"/>
              </a:rPr>
              <a:t> </a:t>
            </a:r>
            <a:r>
              <a:rPr sz="1600" spc="-40" dirty="0">
                <a:solidFill>
                  <a:srgbClr val="FFFFFF"/>
                </a:solidFill>
                <a:latin typeface="Microsoft Sans Serif"/>
                <a:cs typeface="Microsoft Sans Serif"/>
              </a:rPr>
              <a:t>mencampurkan</a:t>
            </a:r>
            <a:r>
              <a:rPr sz="1600" spc="-65" dirty="0">
                <a:solidFill>
                  <a:srgbClr val="FFFFFF"/>
                </a:solidFill>
                <a:latin typeface="Microsoft Sans Serif"/>
                <a:cs typeface="Microsoft Sans Serif"/>
              </a:rPr>
              <a:t> </a:t>
            </a:r>
            <a:r>
              <a:rPr sz="1600" spc="-5" dirty="0">
                <a:solidFill>
                  <a:srgbClr val="FFFFFF"/>
                </a:solidFill>
                <a:latin typeface="Microsoft Sans Serif"/>
                <a:cs typeface="Microsoft Sans Serif"/>
              </a:rPr>
              <a:t>warna</a:t>
            </a:r>
            <a:r>
              <a:rPr sz="1600" spc="-85" dirty="0">
                <a:solidFill>
                  <a:srgbClr val="FFFFFF"/>
                </a:solidFill>
                <a:latin typeface="Microsoft Sans Serif"/>
                <a:cs typeface="Microsoft Sans Serif"/>
              </a:rPr>
              <a:t> </a:t>
            </a:r>
            <a:r>
              <a:rPr sz="1600" spc="-5" dirty="0">
                <a:solidFill>
                  <a:srgbClr val="FFFFFF"/>
                </a:solidFill>
                <a:latin typeface="Microsoft Sans Serif"/>
                <a:cs typeface="Microsoft Sans Serif"/>
              </a:rPr>
              <a:t>putih</a:t>
            </a:r>
            <a:r>
              <a:rPr sz="1600" spc="-60" dirty="0">
                <a:solidFill>
                  <a:srgbClr val="FFFFFF"/>
                </a:solidFill>
                <a:latin typeface="Microsoft Sans Serif"/>
                <a:cs typeface="Microsoft Sans Serif"/>
              </a:rPr>
              <a:t> </a:t>
            </a:r>
            <a:r>
              <a:rPr sz="1600" spc="-15" dirty="0">
                <a:solidFill>
                  <a:srgbClr val="FFFFFF"/>
                </a:solidFill>
                <a:latin typeface="Microsoft Sans Serif"/>
                <a:cs typeface="Microsoft Sans Serif"/>
              </a:rPr>
              <a:t>sedikit</a:t>
            </a:r>
            <a:r>
              <a:rPr sz="1600" spc="-45" dirty="0">
                <a:solidFill>
                  <a:srgbClr val="FFFFFF"/>
                </a:solidFill>
                <a:latin typeface="Microsoft Sans Serif"/>
                <a:cs typeface="Microsoft Sans Serif"/>
              </a:rPr>
              <a:t> </a:t>
            </a:r>
            <a:r>
              <a:rPr sz="1600" spc="-20" dirty="0">
                <a:solidFill>
                  <a:srgbClr val="FFFFFF"/>
                </a:solidFill>
                <a:latin typeface="Microsoft Sans Serif"/>
                <a:cs typeface="Microsoft Sans Serif"/>
              </a:rPr>
              <a:t>demi</a:t>
            </a:r>
            <a:r>
              <a:rPr sz="1600" spc="-75" dirty="0">
                <a:solidFill>
                  <a:srgbClr val="FFFFFF"/>
                </a:solidFill>
                <a:latin typeface="Microsoft Sans Serif"/>
                <a:cs typeface="Microsoft Sans Serif"/>
              </a:rPr>
              <a:t> </a:t>
            </a:r>
            <a:r>
              <a:rPr sz="1600" spc="-25" dirty="0">
                <a:solidFill>
                  <a:srgbClr val="FFFFFF"/>
                </a:solidFill>
                <a:latin typeface="Microsoft Sans Serif"/>
                <a:cs typeface="Microsoft Sans Serif"/>
              </a:rPr>
              <a:t>sedikit:</a:t>
            </a:r>
            <a:endParaRPr sz="1600">
              <a:latin typeface="Microsoft Sans Serif"/>
              <a:cs typeface="Microsoft Sans Serif"/>
            </a:endParaRPr>
          </a:p>
          <a:p>
            <a:pPr>
              <a:lnSpc>
                <a:spcPct val="100000"/>
              </a:lnSpc>
            </a:pPr>
            <a:endParaRPr sz="2100">
              <a:latin typeface="Microsoft Sans Serif"/>
              <a:cs typeface="Microsoft Sans Serif"/>
            </a:endParaRPr>
          </a:p>
          <a:p>
            <a:pPr marR="1055370" algn="r">
              <a:lnSpc>
                <a:spcPct val="100000"/>
              </a:lnSpc>
              <a:spcBef>
                <a:spcPts val="1570"/>
              </a:spcBef>
            </a:pPr>
            <a:r>
              <a:rPr sz="1800" b="1" dirty="0">
                <a:solidFill>
                  <a:srgbClr val="FFFFFF"/>
                </a:solidFill>
                <a:latin typeface="Arial"/>
                <a:cs typeface="Arial"/>
              </a:rPr>
              <a:t>+</a:t>
            </a:r>
            <a:endParaRPr sz="1800">
              <a:latin typeface="Arial"/>
              <a:cs typeface="Arial"/>
            </a:endParaRPr>
          </a:p>
        </p:txBody>
      </p:sp>
      <p:sp>
        <p:nvSpPr>
          <p:cNvPr id="5" name="object 5"/>
          <p:cNvSpPr/>
          <p:nvPr/>
        </p:nvSpPr>
        <p:spPr>
          <a:xfrm>
            <a:off x="7647940" y="3078479"/>
            <a:ext cx="767080" cy="767080"/>
          </a:xfrm>
          <a:custGeom>
            <a:avLst/>
            <a:gdLst/>
            <a:ahLst/>
            <a:cxnLst/>
            <a:rect l="l" t="t" r="r" b="b"/>
            <a:pathLst>
              <a:path w="767079" h="767079">
                <a:moveTo>
                  <a:pt x="767079" y="0"/>
                </a:moveTo>
                <a:lnTo>
                  <a:pt x="0" y="0"/>
                </a:lnTo>
                <a:lnTo>
                  <a:pt x="0" y="767079"/>
                </a:lnTo>
                <a:lnTo>
                  <a:pt x="767079" y="767079"/>
                </a:lnTo>
                <a:lnTo>
                  <a:pt x="767079" y="0"/>
                </a:lnTo>
                <a:close/>
              </a:path>
            </a:pathLst>
          </a:custGeom>
          <a:solidFill>
            <a:srgbClr val="FFFFFF"/>
          </a:solidFill>
        </p:spPr>
        <p:txBody>
          <a:bodyPr wrap="square" lIns="0" tIns="0" rIns="0" bIns="0" rtlCol="0"/>
          <a:lstStyle/>
          <a:p>
            <a:endParaRPr/>
          </a:p>
        </p:txBody>
      </p:sp>
      <p:sp>
        <p:nvSpPr>
          <p:cNvPr id="6" name="object 6"/>
          <p:cNvSpPr txBox="1"/>
          <p:nvPr/>
        </p:nvSpPr>
        <p:spPr>
          <a:xfrm>
            <a:off x="4300854" y="4432934"/>
            <a:ext cx="4144010" cy="452120"/>
          </a:xfrm>
          <a:prstGeom prst="rect">
            <a:avLst/>
          </a:prstGeom>
        </p:spPr>
        <p:txBody>
          <a:bodyPr vert="horz" wrap="square" lIns="0" tIns="12700" rIns="0" bIns="0" rtlCol="0">
            <a:spAutoFit/>
          </a:bodyPr>
          <a:lstStyle/>
          <a:p>
            <a:pPr marR="5080" algn="r">
              <a:lnSpc>
                <a:spcPct val="100000"/>
              </a:lnSpc>
              <a:spcBef>
                <a:spcPts val="100"/>
              </a:spcBef>
            </a:pPr>
            <a:r>
              <a:rPr sz="1400" spc="-35" dirty="0">
                <a:solidFill>
                  <a:srgbClr val="FFFFFF"/>
                </a:solidFill>
                <a:latin typeface="Microsoft Sans Serif"/>
                <a:cs typeface="Microsoft Sans Serif"/>
              </a:rPr>
              <a:t>Secara</a:t>
            </a:r>
            <a:r>
              <a:rPr sz="1400" spc="-50" dirty="0">
                <a:solidFill>
                  <a:srgbClr val="FFFFFF"/>
                </a:solidFill>
                <a:latin typeface="Microsoft Sans Serif"/>
                <a:cs typeface="Microsoft Sans Serif"/>
              </a:rPr>
              <a:t> </a:t>
            </a:r>
            <a:r>
              <a:rPr sz="1400" spc="-15" dirty="0">
                <a:solidFill>
                  <a:srgbClr val="FFFFFF"/>
                </a:solidFill>
                <a:latin typeface="Microsoft Sans Serif"/>
                <a:cs typeface="Microsoft Sans Serif"/>
              </a:rPr>
              <a:t>lebih</a:t>
            </a:r>
            <a:r>
              <a:rPr sz="1400" spc="-45" dirty="0">
                <a:solidFill>
                  <a:srgbClr val="FFFFFF"/>
                </a:solidFill>
                <a:latin typeface="Microsoft Sans Serif"/>
                <a:cs typeface="Microsoft Sans Serif"/>
              </a:rPr>
              <a:t> </a:t>
            </a:r>
            <a:r>
              <a:rPr sz="1400" spc="-25" dirty="0">
                <a:solidFill>
                  <a:srgbClr val="FFFFFF"/>
                </a:solidFill>
                <a:latin typeface="Microsoft Sans Serif"/>
                <a:cs typeface="Microsoft Sans Serif"/>
              </a:rPr>
              <a:t>detail,</a:t>
            </a:r>
            <a:r>
              <a:rPr sz="1400" spc="-30" dirty="0">
                <a:solidFill>
                  <a:srgbClr val="FFFFFF"/>
                </a:solidFill>
                <a:latin typeface="Microsoft Sans Serif"/>
                <a:cs typeface="Microsoft Sans Serif"/>
              </a:rPr>
              <a:t> </a:t>
            </a:r>
            <a:r>
              <a:rPr sz="1400" spc="-35" dirty="0">
                <a:solidFill>
                  <a:srgbClr val="FFFFFF"/>
                </a:solidFill>
                <a:latin typeface="Microsoft Sans Serif"/>
                <a:cs typeface="Microsoft Sans Serif"/>
              </a:rPr>
              <a:t>contoh</a:t>
            </a:r>
            <a:r>
              <a:rPr sz="1400" spc="-55" dirty="0">
                <a:solidFill>
                  <a:srgbClr val="FFFFFF"/>
                </a:solidFill>
                <a:latin typeface="Microsoft Sans Serif"/>
                <a:cs typeface="Microsoft Sans Serif"/>
              </a:rPr>
              <a:t> </a:t>
            </a:r>
            <a:r>
              <a:rPr sz="1400" spc="-20" dirty="0">
                <a:solidFill>
                  <a:srgbClr val="FFFFFF"/>
                </a:solidFill>
                <a:latin typeface="Microsoft Sans Serif"/>
                <a:cs typeface="Microsoft Sans Serif"/>
              </a:rPr>
              <a:t>pencampuran</a:t>
            </a:r>
            <a:r>
              <a:rPr sz="1400" spc="-75" dirty="0">
                <a:solidFill>
                  <a:srgbClr val="FFFFFF"/>
                </a:solidFill>
                <a:latin typeface="Microsoft Sans Serif"/>
                <a:cs typeface="Microsoft Sans Serif"/>
              </a:rPr>
              <a:t> </a:t>
            </a:r>
            <a:r>
              <a:rPr sz="1400" spc="-5" dirty="0">
                <a:solidFill>
                  <a:srgbClr val="FFFFFF"/>
                </a:solidFill>
                <a:latin typeface="Microsoft Sans Serif"/>
                <a:cs typeface="Microsoft Sans Serif"/>
              </a:rPr>
              <a:t>warna</a:t>
            </a:r>
            <a:r>
              <a:rPr sz="1400" spc="-30" dirty="0">
                <a:solidFill>
                  <a:srgbClr val="FFFFFF"/>
                </a:solidFill>
                <a:latin typeface="Microsoft Sans Serif"/>
                <a:cs typeface="Microsoft Sans Serif"/>
              </a:rPr>
              <a:t> </a:t>
            </a:r>
            <a:r>
              <a:rPr sz="1400" spc="-10" dirty="0">
                <a:solidFill>
                  <a:srgbClr val="FFFFFF"/>
                </a:solidFill>
                <a:latin typeface="Microsoft Sans Serif"/>
                <a:cs typeface="Microsoft Sans Serif"/>
              </a:rPr>
              <a:t>dapat</a:t>
            </a:r>
            <a:endParaRPr sz="1400">
              <a:latin typeface="Microsoft Sans Serif"/>
              <a:cs typeface="Microsoft Sans Serif"/>
            </a:endParaRPr>
          </a:p>
          <a:p>
            <a:pPr marR="5715" algn="r">
              <a:lnSpc>
                <a:spcPct val="100000"/>
              </a:lnSpc>
            </a:pPr>
            <a:r>
              <a:rPr sz="1400" dirty="0">
                <a:solidFill>
                  <a:srgbClr val="FFFFFF"/>
                </a:solidFill>
                <a:latin typeface="Microsoft Sans Serif"/>
                <a:cs typeface="Microsoft Sans Serif"/>
              </a:rPr>
              <a:t>dilihat</a:t>
            </a:r>
            <a:r>
              <a:rPr sz="1400" spc="-45" dirty="0">
                <a:solidFill>
                  <a:srgbClr val="FFFFFF"/>
                </a:solidFill>
                <a:latin typeface="Microsoft Sans Serif"/>
                <a:cs typeface="Microsoft Sans Serif"/>
              </a:rPr>
              <a:t> </a:t>
            </a:r>
            <a:r>
              <a:rPr sz="1400" spc="-5" dirty="0">
                <a:solidFill>
                  <a:srgbClr val="FFFFFF"/>
                </a:solidFill>
                <a:latin typeface="Microsoft Sans Serif"/>
                <a:cs typeface="Microsoft Sans Serif"/>
              </a:rPr>
              <a:t>pada</a:t>
            </a:r>
            <a:r>
              <a:rPr sz="1400" spc="-45" dirty="0">
                <a:solidFill>
                  <a:srgbClr val="FFFFFF"/>
                </a:solidFill>
                <a:latin typeface="Microsoft Sans Serif"/>
                <a:cs typeface="Microsoft Sans Serif"/>
              </a:rPr>
              <a:t> </a:t>
            </a:r>
            <a:r>
              <a:rPr sz="1400" spc="-20" dirty="0">
                <a:solidFill>
                  <a:srgbClr val="FFFFFF"/>
                </a:solidFill>
                <a:latin typeface="Microsoft Sans Serif"/>
                <a:cs typeface="Microsoft Sans Serif"/>
              </a:rPr>
              <a:t>slide</a:t>
            </a:r>
            <a:r>
              <a:rPr sz="1400" spc="-35" dirty="0">
                <a:solidFill>
                  <a:srgbClr val="FFFFFF"/>
                </a:solidFill>
                <a:latin typeface="Microsoft Sans Serif"/>
                <a:cs typeface="Microsoft Sans Serif"/>
              </a:rPr>
              <a:t> </a:t>
            </a:r>
            <a:r>
              <a:rPr sz="1400" spc="-15" dirty="0">
                <a:solidFill>
                  <a:srgbClr val="FFFFFF"/>
                </a:solidFill>
                <a:latin typeface="Microsoft Sans Serif"/>
                <a:cs typeface="Microsoft Sans Serif"/>
              </a:rPr>
              <a:t>berikutnya…</a:t>
            </a:r>
            <a:endParaRPr sz="1400">
              <a:latin typeface="Microsoft Sans Serif"/>
              <a:cs typeface="Microsoft Sans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3540" y="195579"/>
            <a:ext cx="779780" cy="777240"/>
          </a:xfrm>
          <a:custGeom>
            <a:avLst/>
            <a:gdLst/>
            <a:ahLst/>
            <a:cxnLst/>
            <a:rect l="l" t="t" r="r" b="b"/>
            <a:pathLst>
              <a:path w="779780" h="777240">
                <a:moveTo>
                  <a:pt x="779779" y="0"/>
                </a:moveTo>
                <a:lnTo>
                  <a:pt x="0" y="0"/>
                </a:lnTo>
                <a:lnTo>
                  <a:pt x="0" y="777239"/>
                </a:lnTo>
                <a:lnTo>
                  <a:pt x="779779" y="777239"/>
                </a:lnTo>
                <a:lnTo>
                  <a:pt x="779779" y="0"/>
                </a:lnTo>
                <a:close/>
              </a:path>
            </a:pathLst>
          </a:custGeom>
          <a:solidFill>
            <a:srgbClr val="FF0000"/>
          </a:solidFill>
        </p:spPr>
        <p:txBody>
          <a:bodyPr wrap="square" lIns="0" tIns="0" rIns="0" bIns="0" rtlCol="0"/>
          <a:lstStyle/>
          <a:p>
            <a:endParaRPr/>
          </a:p>
        </p:txBody>
      </p:sp>
      <p:sp>
        <p:nvSpPr>
          <p:cNvPr id="3" name="object 3"/>
          <p:cNvSpPr/>
          <p:nvPr/>
        </p:nvSpPr>
        <p:spPr>
          <a:xfrm>
            <a:off x="383540" y="1082039"/>
            <a:ext cx="779780" cy="777240"/>
          </a:xfrm>
          <a:custGeom>
            <a:avLst/>
            <a:gdLst/>
            <a:ahLst/>
            <a:cxnLst/>
            <a:rect l="l" t="t" r="r" b="b"/>
            <a:pathLst>
              <a:path w="779780" h="777239">
                <a:moveTo>
                  <a:pt x="779779" y="0"/>
                </a:moveTo>
                <a:lnTo>
                  <a:pt x="0" y="0"/>
                </a:lnTo>
                <a:lnTo>
                  <a:pt x="0" y="777239"/>
                </a:lnTo>
                <a:lnTo>
                  <a:pt x="779779" y="777239"/>
                </a:lnTo>
                <a:lnTo>
                  <a:pt x="779779" y="0"/>
                </a:lnTo>
                <a:close/>
              </a:path>
            </a:pathLst>
          </a:custGeom>
          <a:solidFill>
            <a:srgbClr val="FF3737"/>
          </a:solidFill>
        </p:spPr>
        <p:txBody>
          <a:bodyPr wrap="square" lIns="0" tIns="0" rIns="0" bIns="0" rtlCol="0"/>
          <a:lstStyle/>
          <a:p>
            <a:endParaRPr/>
          </a:p>
        </p:txBody>
      </p:sp>
      <p:sp>
        <p:nvSpPr>
          <p:cNvPr id="4" name="object 4"/>
          <p:cNvSpPr txBox="1">
            <a:spLocks noGrp="1"/>
          </p:cNvSpPr>
          <p:nvPr>
            <p:ph type="title"/>
          </p:nvPr>
        </p:nvSpPr>
        <p:spPr>
          <a:xfrm>
            <a:off x="1346453" y="478409"/>
            <a:ext cx="235839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80" dirty="0">
                <a:solidFill>
                  <a:srgbClr val="FFFFFF"/>
                </a:solidFill>
                <a:latin typeface="Arial MT"/>
                <a:cs typeface="Arial MT"/>
              </a:rPr>
              <a:t> </a:t>
            </a:r>
            <a:r>
              <a:rPr sz="1400" dirty="0">
                <a:solidFill>
                  <a:srgbClr val="FFFFFF"/>
                </a:solidFill>
                <a:latin typeface="Arial MT"/>
                <a:cs typeface="Arial MT"/>
              </a:rPr>
              <a:t>Utama</a:t>
            </a:r>
            <a:r>
              <a:rPr sz="1400" spc="-35" dirty="0">
                <a:solidFill>
                  <a:srgbClr val="FFFFFF"/>
                </a:solidFill>
                <a:latin typeface="Arial MT"/>
                <a:cs typeface="Arial MT"/>
              </a:rPr>
              <a:t> </a:t>
            </a:r>
            <a:r>
              <a:rPr sz="1400" spc="5" dirty="0">
                <a:solidFill>
                  <a:srgbClr val="FFFFFF"/>
                </a:solidFill>
                <a:latin typeface="Arial MT"/>
                <a:cs typeface="Arial MT"/>
              </a:rPr>
              <a:t>(Warna</a:t>
            </a:r>
            <a:r>
              <a:rPr sz="1400" spc="-75" dirty="0">
                <a:solidFill>
                  <a:srgbClr val="FFFFFF"/>
                </a:solidFill>
                <a:latin typeface="Arial MT"/>
                <a:cs typeface="Arial MT"/>
              </a:rPr>
              <a:t> </a:t>
            </a:r>
            <a:r>
              <a:rPr sz="1400" spc="-10" dirty="0">
                <a:solidFill>
                  <a:srgbClr val="FFFFFF"/>
                </a:solidFill>
                <a:latin typeface="Arial MT"/>
                <a:cs typeface="Arial MT"/>
              </a:rPr>
              <a:t>Merah)</a:t>
            </a:r>
            <a:endParaRPr sz="1400">
              <a:latin typeface="Arial MT"/>
              <a:cs typeface="Arial MT"/>
            </a:endParaRPr>
          </a:p>
        </p:txBody>
      </p:sp>
      <p:sp>
        <p:nvSpPr>
          <p:cNvPr id="5" name="object 5"/>
          <p:cNvSpPr txBox="1"/>
          <p:nvPr/>
        </p:nvSpPr>
        <p:spPr>
          <a:xfrm>
            <a:off x="1346453" y="1314450"/>
            <a:ext cx="286575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75" dirty="0">
                <a:solidFill>
                  <a:srgbClr val="FFFFFF"/>
                </a:solidFill>
                <a:latin typeface="Arial MT"/>
                <a:cs typeface="Arial MT"/>
              </a:rPr>
              <a:t> </a:t>
            </a:r>
            <a:r>
              <a:rPr sz="1400" spc="-10" dirty="0">
                <a:solidFill>
                  <a:srgbClr val="FFFFFF"/>
                </a:solidFill>
                <a:latin typeface="Arial MT"/>
                <a:cs typeface="Arial MT"/>
              </a:rPr>
              <a:t>Merah</a:t>
            </a:r>
            <a:r>
              <a:rPr sz="1400" spc="10" dirty="0">
                <a:solidFill>
                  <a:srgbClr val="FFFFFF"/>
                </a:solidFill>
                <a:latin typeface="Arial MT"/>
                <a:cs typeface="Arial MT"/>
              </a:rPr>
              <a:t> </a:t>
            </a:r>
            <a:r>
              <a:rPr sz="1400" dirty="0">
                <a:solidFill>
                  <a:srgbClr val="FFFFFF"/>
                </a:solidFill>
                <a:latin typeface="Arial MT"/>
                <a:cs typeface="Arial MT"/>
              </a:rPr>
              <a:t>+</a:t>
            </a:r>
            <a:r>
              <a:rPr sz="1400" spc="-10" dirty="0">
                <a:solidFill>
                  <a:srgbClr val="FFFFFF"/>
                </a:solidFill>
                <a:latin typeface="Arial MT"/>
                <a:cs typeface="Arial MT"/>
              </a:rPr>
              <a:t> </a:t>
            </a:r>
            <a:r>
              <a:rPr sz="1400" spc="-5" dirty="0">
                <a:solidFill>
                  <a:srgbClr val="FFFFFF"/>
                </a:solidFill>
                <a:latin typeface="Arial MT"/>
                <a:cs typeface="Arial MT"/>
              </a:rPr>
              <a:t>1</a:t>
            </a:r>
            <a:r>
              <a:rPr sz="1400" spc="-10" dirty="0">
                <a:solidFill>
                  <a:srgbClr val="FFFFFF"/>
                </a:solidFill>
                <a:latin typeface="Arial MT"/>
                <a:cs typeface="Arial MT"/>
              </a:rPr>
              <a:t> </a:t>
            </a:r>
            <a:r>
              <a:rPr sz="1400" spc="-5" dirty="0">
                <a:solidFill>
                  <a:srgbClr val="FFFFFF"/>
                </a:solidFill>
                <a:latin typeface="Arial MT"/>
                <a:cs typeface="Arial MT"/>
              </a:rPr>
              <a:t>tetes</a:t>
            </a:r>
            <a:r>
              <a:rPr sz="1400" spc="-10" dirty="0">
                <a:solidFill>
                  <a:srgbClr val="FFFFFF"/>
                </a:solidFill>
                <a:latin typeface="Arial MT"/>
                <a:cs typeface="Arial MT"/>
              </a:rPr>
              <a:t> </a:t>
            </a:r>
            <a:r>
              <a:rPr sz="1400" spc="10" dirty="0">
                <a:solidFill>
                  <a:srgbClr val="FFFFFF"/>
                </a:solidFill>
                <a:latin typeface="Arial MT"/>
                <a:cs typeface="Arial MT"/>
              </a:rPr>
              <a:t>Warna</a:t>
            </a:r>
            <a:r>
              <a:rPr sz="1400" spc="-35" dirty="0">
                <a:solidFill>
                  <a:srgbClr val="FFFFFF"/>
                </a:solidFill>
                <a:latin typeface="Arial MT"/>
                <a:cs typeface="Arial MT"/>
              </a:rPr>
              <a:t> </a:t>
            </a:r>
            <a:r>
              <a:rPr sz="1400" spc="-5" dirty="0">
                <a:solidFill>
                  <a:srgbClr val="FFFFFF"/>
                </a:solidFill>
                <a:latin typeface="Arial MT"/>
                <a:cs typeface="Arial MT"/>
              </a:rPr>
              <a:t>Putih</a:t>
            </a:r>
            <a:endParaRPr sz="1400">
              <a:latin typeface="Arial MT"/>
              <a:cs typeface="Arial MT"/>
            </a:endParaRPr>
          </a:p>
        </p:txBody>
      </p:sp>
      <p:sp>
        <p:nvSpPr>
          <p:cNvPr id="6" name="object 6"/>
          <p:cNvSpPr/>
          <p:nvPr/>
        </p:nvSpPr>
        <p:spPr>
          <a:xfrm>
            <a:off x="383540" y="1981200"/>
            <a:ext cx="779780" cy="777240"/>
          </a:xfrm>
          <a:custGeom>
            <a:avLst/>
            <a:gdLst/>
            <a:ahLst/>
            <a:cxnLst/>
            <a:rect l="l" t="t" r="r" b="b"/>
            <a:pathLst>
              <a:path w="779780" h="777239">
                <a:moveTo>
                  <a:pt x="779779" y="0"/>
                </a:moveTo>
                <a:lnTo>
                  <a:pt x="0" y="0"/>
                </a:lnTo>
                <a:lnTo>
                  <a:pt x="0" y="777239"/>
                </a:lnTo>
                <a:lnTo>
                  <a:pt x="779779" y="777239"/>
                </a:lnTo>
                <a:lnTo>
                  <a:pt x="779779" y="0"/>
                </a:lnTo>
                <a:close/>
              </a:path>
            </a:pathLst>
          </a:custGeom>
          <a:solidFill>
            <a:srgbClr val="FF4646"/>
          </a:solidFill>
        </p:spPr>
        <p:txBody>
          <a:bodyPr wrap="square" lIns="0" tIns="0" rIns="0" bIns="0" rtlCol="0"/>
          <a:lstStyle/>
          <a:p>
            <a:endParaRPr/>
          </a:p>
        </p:txBody>
      </p:sp>
      <p:sp>
        <p:nvSpPr>
          <p:cNvPr id="7" name="object 7"/>
          <p:cNvSpPr/>
          <p:nvPr/>
        </p:nvSpPr>
        <p:spPr>
          <a:xfrm>
            <a:off x="383540" y="2880360"/>
            <a:ext cx="779780" cy="779780"/>
          </a:xfrm>
          <a:custGeom>
            <a:avLst/>
            <a:gdLst/>
            <a:ahLst/>
            <a:cxnLst/>
            <a:rect l="l" t="t" r="r" b="b"/>
            <a:pathLst>
              <a:path w="779780" h="779779">
                <a:moveTo>
                  <a:pt x="779779" y="0"/>
                </a:moveTo>
                <a:lnTo>
                  <a:pt x="0" y="0"/>
                </a:lnTo>
                <a:lnTo>
                  <a:pt x="0" y="779779"/>
                </a:lnTo>
                <a:lnTo>
                  <a:pt x="779779" y="779779"/>
                </a:lnTo>
                <a:lnTo>
                  <a:pt x="779779" y="0"/>
                </a:lnTo>
                <a:close/>
              </a:path>
            </a:pathLst>
          </a:custGeom>
          <a:solidFill>
            <a:srgbClr val="FF6969"/>
          </a:solidFill>
        </p:spPr>
        <p:txBody>
          <a:bodyPr wrap="square" lIns="0" tIns="0" rIns="0" bIns="0" rtlCol="0"/>
          <a:lstStyle/>
          <a:p>
            <a:endParaRPr/>
          </a:p>
        </p:txBody>
      </p:sp>
      <p:sp>
        <p:nvSpPr>
          <p:cNvPr id="8" name="object 8"/>
          <p:cNvSpPr/>
          <p:nvPr/>
        </p:nvSpPr>
        <p:spPr>
          <a:xfrm>
            <a:off x="383540" y="3779520"/>
            <a:ext cx="779780" cy="779780"/>
          </a:xfrm>
          <a:custGeom>
            <a:avLst/>
            <a:gdLst/>
            <a:ahLst/>
            <a:cxnLst/>
            <a:rect l="l" t="t" r="r" b="b"/>
            <a:pathLst>
              <a:path w="779780" h="779779">
                <a:moveTo>
                  <a:pt x="779779" y="0"/>
                </a:moveTo>
                <a:lnTo>
                  <a:pt x="0" y="0"/>
                </a:lnTo>
                <a:lnTo>
                  <a:pt x="0" y="779779"/>
                </a:lnTo>
                <a:lnTo>
                  <a:pt x="779779" y="779779"/>
                </a:lnTo>
                <a:lnTo>
                  <a:pt x="779779" y="0"/>
                </a:lnTo>
                <a:close/>
              </a:path>
            </a:pathLst>
          </a:custGeom>
          <a:solidFill>
            <a:srgbClr val="FF8F8F"/>
          </a:solidFill>
        </p:spPr>
        <p:txBody>
          <a:bodyPr wrap="square" lIns="0" tIns="0" rIns="0" bIns="0" rtlCol="0"/>
          <a:lstStyle/>
          <a:p>
            <a:endParaRPr/>
          </a:p>
        </p:txBody>
      </p:sp>
      <p:sp>
        <p:nvSpPr>
          <p:cNvPr id="9" name="object 9"/>
          <p:cNvSpPr txBox="1"/>
          <p:nvPr/>
        </p:nvSpPr>
        <p:spPr>
          <a:xfrm>
            <a:off x="1346453" y="2204656"/>
            <a:ext cx="2865755"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80" dirty="0">
                <a:solidFill>
                  <a:srgbClr val="FFFFFF"/>
                </a:solidFill>
                <a:latin typeface="Arial MT"/>
                <a:cs typeface="Arial MT"/>
              </a:rPr>
              <a:t> </a:t>
            </a:r>
            <a:r>
              <a:rPr sz="1400" spc="-10" dirty="0">
                <a:solidFill>
                  <a:srgbClr val="FFFFFF"/>
                </a:solidFill>
                <a:latin typeface="Arial MT"/>
                <a:cs typeface="Arial MT"/>
              </a:rPr>
              <a:t>Merah</a:t>
            </a:r>
            <a:r>
              <a:rPr sz="1400" spc="5" dirty="0">
                <a:solidFill>
                  <a:srgbClr val="FFFFFF"/>
                </a:solidFill>
                <a:latin typeface="Arial MT"/>
                <a:cs typeface="Arial MT"/>
              </a:rPr>
              <a:t> </a:t>
            </a:r>
            <a:r>
              <a:rPr sz="1400" dirty="0">
                <a:solidFill>
                  <a:srgbClr val="FFFFFF"/>
                </a:solidFill>
                <a:latin typeface="Arial MT"/>
                <a:cs typeface="Arial MT"/>
              </a:rPr>
              <a:t>+</a:t>
            </a:r>
            <a:r>
              <a:rPr sz="1400" spc="-15" dirty="0">
                <a:solidFill>
                  <a:srgbClr val="FFFFFF"/>
                </a:solidFill>
                <a:latin typeface="Arial MT"/>
                <a:cs typeface="Arial MT"/>
              </a:rPr>
              <a:t> </a:t>
            </a:r>
            <a:r>
              <a:rPr sz="1400" dirty="0">
                <a:solidFill>
                  <a:srgbClr val="FFFFFF"/>
                </a:solidFill>
                <a:latin typeface="Arial MT"/>
                <a:cs typeface="Arial MT"/>
              </a:rPr>
              <a:t>2</a:t>
            </a:r>
            <a:r>
              <a:rPr sz="1400" spc="-20" dirty="0">
                <a:solidFill>
                  <a:srgbClr val="FFFFFF"/>
                </a:solidFill>
                <a:latin typeface="Arial MT"/>
                <a:cs typeface="Arial MT"/>
              </a:rPr>
              <a:t> </a:t>
            </a:r>
            <a:r>
              <a:rPr sz="1400" spc="-5" dirty="0">
                <a:solidFill>
                  <a:srgbClr val="FFFFFF"/>
                </a:solidFill>
                <a:latin typeface="Arial MT"/>
                <a:cs typeface="Arial MT"/>
              </a:rPr>
              <a:t>tetes</a:t>
            </a:r>
            <a:r>
              <a:rPr sz="1400" spc="-15" dirty="0">
                <a:solidFill>
                  <a:srgbClr val="FFFFFF"/>
                </a:solidFill>
                <a:latin typeface="Arial MT"/>
                <a:cs typeface="Arial MT"/>
              </a:rPr>
              <a:t> </a:t>
            </a:r>
            <a:r>
              <a:rPr sz="1400" spc="15" dirty="0">
                <a:solidFill>
                  <a:srgbClr val="FFFFFF"/>
                </a:solidFill>
                <a:latin typeface="Arial MT"/>
                <a:cs typeface="Arial MT"/>
              </a:rPr>
              <a:t>Warna</a:t>
            </a:r>
            <a:r>
              <a:rPr sz="1400" spc="-40" dirty="0">
                <a:solidFill>
                  <a:srgbClr val="FFFFFF"/>
                </a:solidFill>
                <a:latin typeface="Arial MT"/>
                <a:cs typeface="Arial MT"/>
              </a:rPr>
              <a:t> </a:t>
            </a:r>
            <a:r>
              <a:rPr sz="1400" dirty="0">
                <a:solidFill>
                  <a:srgbClr val="FFFFFF"/>
                </a:solidFill>
                <a:latin typeface="Arial MT"/>
                <a:cs typeface="Arial MT"/>
              </a:rPr>
              <a:t>Putih</a:t>
            </a:r>
            <a:endParaRPr sz="1400">
              <a:latin typeface="Arial MT"/>
              <a:cs typeface="Arial MT"/>
            </a:endParaRPr>
          </a:p>
        </p:txBody>
      </p:sp>
      <p:sp>
        <p:nvSpPr>
          <p:cNvPr id="10" name="object 10"/>
          <p:cNvSpPr txBox="1"/>
          <p:nvPr/>
        </p:nvSpPr>
        <p:spPr>
          <a:xfrm>
            <a:off x="1346453" y="3166110"/>
            <a:ext cx="286575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75" dirty="0">
                <a:solidFill>
                  <a:srgbClr val="FFFFFF"/>
                </a:solidFill>
                <a:latin typeface="Arial MT"/>
                <a:cs typeface="Arial MT"/>
              </a:rPr>
              <a:t> </a:t>
            </a:r>
            <a:r>
              <a:rPr sz="1400" spc="-10" dirty="0">
                <a:solidFill>
                  <a:srgbClr val="FFFFFF"/>
                </a:solidFill>
                <a:latin typeface="Arial MT"/>
                <a:cs typeface="Arial MT"/>
              </a:rPr>
              <a:t>Merah</a:t>
            </a:r>
            <a:r>
              <a:rPr sz="1400" spc="10" dirty="0">
                <a:solidFill>
                  <a:srgbClr val="FFFFFF"/>
                </a:solidFill>
                <a:latin typeface="Arial MT"/>
                <a:cs typeface="Arial MT"/>
              </a:rPr>
              <a:t> </a:t>
            </a:r>
            <a:r>
              <a:rPr sz="1400" dirty="0">
                <a:solidFill>
                  <a:srgbClr val="FFFFFF"/>
                </a:solidFill>
                <a:latin typeface="Arial MT"/>
                <a:cs typeface="Arial MT"/>
              </a:rPr>
              <a:t>+</a:t>
            </a:r>
            <a:r>
              <a:rPr sz="1400" spc="-10" dirty="0">
                <a:solidFill>
                  <a:srgbClr val="FFFFFF"/>
                </a:solidFill>
                <a:latin typeface="Arial MT"/>
                <a:cs typeface="Arial MT"/>
              </a:rPr>
              <a:t> </a:t>
            </a:r>
            <a:r>
              <a:rPr sz="1400" spc="-5" dirty="0">
                <a:solidFill>
                  <a:srgbClr val="FFFFFF"/>
                </a:solidFill>
                <a:latin typeface="Arial MT"/>
                <a:cs typeface="Arial MT"/>
              </a:rPr>
              <a:t>3</a:t>
            </a:r>
            <a:r>
              <a:rPr sz="1400" spc="-10" dirty="0">
                <a:solidFill>
                  <a:srgbClr val="FFFFFF"/>
                </a:solidFill>
                <a:latin typeface="Arial MT"/>
                <a:cs typeface="Arial MT"/>
              </a:rPr>
              <a:t> </a:t>
            </a:r>
            <a:r>
              <a:rPr sz="1400" spc="-5" dirty="0">
                <a:solidFill>
                  <a:srgbClr val="FFFFFF"/>
                </a:solidFill>
                <a:latin typeface="Arial MT"/>
                <a:cs typeface="Arial MT"/>
              </a:rPr>
              <a:t>tetes</a:t>
            </a:r>
            <a:r>
              <a:rPr sz="1400" spc="-10" dirty="0">
                <a:solidFill>
                  <a:srgbClr val="FFFFFF"/>
                </a:solidFill>
                <a:latin typeface="Arial MT"/>
                <a:cs typeface="Arial MT"/>
              </a:rPr>
              <a:t> </a:t>
            </a:r>
            <a:r>
              <a:rPr sz="1400" spc="10" dirty="0">
                <a:solidFill>
                  <a:srgbClr val="FFFFFF"/>
                </a:solidFill>
                <a:latin typeface="Arial MT"/>
                <a:cs typeface="Arial MT"/>
              </a:rPr>
              <a:t>Warna</a:t>
            </a:r>
            <a:r>
              <a:rPr sz="1400" spc="-35" dirty="0">
                <a:solidFill>
                  <a:srgbClr val="FFFFFF"/>
                </a:solidFill>
                <a:latin typeface="Arial MT"/>
                <a:cs typeface="Arial MT"/>
              </a:rPr>
              <a:t> </a:t>
            </a:r>
            <a:r>
              <a:rPr sz="1400" spc="-5" dirty="0">
                <a:solidFill>
                  <a:srgbClr val="FFFFFF"/>
                </a:solidFill>
                <a:latin typeface="Arial MT"/>
                <a:cs typeface="Arial MT"/>
              </a:rPr>
              <a:t>Putih</a:t>
            </a:r>
            <a:endParaRPr sz="1400">
              <a:latin typeface="Arial MT"/>
              <a:cs typeface="Arial MT"/>
            </a:endParaRPr>
          </a:p>
        </p:txBody>
      </p:sp>
      <p:sp>
        <p:nvSpPr>
          <p:cNvPr id="11" name="object 11"/>
          <p:cNvSpPr txBox="1"/>
          <p:nvPr/>
        </p:nvSpPr>
        <p:spPr>
          <a:xfrm>
            <a:off x="1346453" y="4066222"/>
            <a:ext cx="286575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Warna</a:t>
            </a:r>
            <a:r>
              <a:rPr sz="1400" spc="-75" dirty="0">
                <a:solidFill>
                  <a:srgbClr val="FFFFFF"/>
                </a:solidFill>
                <a:latin typeface="Arial MT"/>
                <a:cs typeface="Arial MT"/>
              </a:rPr>
              <a:t> </a:t>
            </a:r>
            <a:r>
              <a:rPr sz="1400" spc="-10" dirty="0">
                <a:solidFill>
                  <a:srgbClr val="FFFFFF"/>
                </a:solidFill>
                <a:latin typeface="Arial MT"/>
                <a:cs typeface="Arial MT"/>
              </a:rPr>
              <a:t>Merah</a:t>
            </a:r>
            <a:r>
              <a:rPr sz="1400" spc="10" dirty="0">
                <a:solidFill>
                  <a:srgbClr val="FFFFFF"/>
                </a:solidFill>
                <a:latin typeface="Arial MT"/>
                <a:cs typeface="Arial MT"/>
              </a:rPr>
              <a:t> </a:t>
            </a:r>
            <a:r>
              <a:rPr sz="1400" dirty="0">
                <a:solidFill>
                  <a:srgbClr val="FFFFFF"/>
                </a:solidFill>
                <a:latin typeface="Arial MT"/>
                <a:cs typeface="Arial MT"/>
              </a:rPr>
              <a:t>+</a:t>
            </a:r>
            <a:r>
              <a:rPr sz="1400" spc="-10" dirty="0">
                <a:solidFill>
                  <a:srgbClr val="FFFFFF"/>
                </a:solidFill>
                <a:latin typeface="Arial MT"/>
                <a:cs typeface="Arial MT"/>
              </a:rPr>
              <a:t> </a:t>
            </a:r>
            <a:r>
              <a:rPr sz="1400" spc="-5" dirty="0">
                <a:solidFill>
                  <a:srgbClr val="FFFFFF"/>
                </a:solidFill>
                <a:latin typeface="Arial MT"/>
                <a:cs typeface="Arial MT"/>
              </a:rPr>
              <a:t>4</a:t>
            </a:r>
            <a:r>
              <a:rPr sz="1400" spc="-10" dirty="0">
                <a:solidFill>
                  <a:srgbClr val="FFFFFF"/>
                </a:solidFill>
                <a:latin typeface="Arial MT"/>
                <a:cs typeface="Arial MT"/>
              </a:rPr>
              <a:t> </a:t>
            </a:r>
            <a:r>
              <a:rPr sz="1400" spc="-5" dirty="0">
                <a:solidFill>
                  <a:srgbClr val="FFFFFF"/>
                </a:solidFill>
                <a:latin typeface="Arial MT"/>
                <a:cs typeface="Arial MT"/>
              </a:rPr>
              <a:t>tetes</a:t>
            </a:r>
            <a:r>
              <a:rPr sz="1400" spc="-10" dirty="0">
                <a:solidFill>
                  <a:srgbClr val="FFFFFF"/>
                </a:solidFill>
                <a:latin typeface="Arial MT"/>
                <a:cs typeface="Arial MT"/>
              </a:rPr>
              <a:t> </a:t>
            </a:r>
            <a:r>
              <a:rPr sz="1400" spc="10" dirty="0">
                <a:solidFill>
                  <a:srgbClr val="FFFFFF"/>
                </a:solidFill>
                <a:latin typeface="Arial MT"/>
                <a:cs typeface="Arial MT"/>
              </a:rPr>
              <a:t>Warna</a:t>
            </a:r>
            <a:r>
              <a:rPr sz="1400" spc="-35" dirty="0">
                <a:solidFill>
                  <a:srgbClr val="FFFFFF"/>
                </a:solidFill>
                <a:latin typeface="Arial MT"/>
                <a:cs typeface="Arial MT"/>
              </a:rPr>
              <a:t> </a:t>
            </a:r>
            <a:r>
              <a:rPr sz="1400" spc="-5" dirty="0">
                <a:solidFill>
                  <a:srgbClr val="FFFFFF"/>
                </a:solidFill>
                <a:latin typeface="Arial MT"/>
                <a:cs typeface="Arial MT"/>
              </a:rPr>
              <a:t>Putih</a:t>
            </a:r>
            <a:endParaRPr sz="1400">
              <a:latin typeface="Arial MT"/>
              <a:cs typeface="Arial MT"/>
            </a:endParaRPr>
          </a:p>
        </p:txBody>
      </p:sp>
      <p:sp>
        <p:nvSpPr>
          <p:cNvPr id="12" name="object 12"/>
          <p:cNvSpPr txBox="1">
            <a:spLocks noGrp="1"/>
          </p:cNvSpPr>
          <p:nvPr>
            <p:ph sz="half" idx="3"/>
          </p:nvPr>
        </p:nvSpPr>
        <p:spPr>
          <a:prstGeom prst="rect">
            <a:avLst/>
          </a:prstGeom>
        </p:spPr>
        <p:txBody>
          <a:bodyPr vert="horz" wrap="square" lIns="0" tIns="12700" rIns="0" bIns="0" rtlCol="0">
            <a:spAutoFit/>
          </a:bodyPr>
          <a:lstStyle/>
          <a:p>
            <a:pPr marL="12700" marR="5080" indent="302260" algn="r">
              <a:lnSpc>
                <a:spcPct val="100000"/>
              </a:lnSpc>
              <a:spcBef>
                <a:spcPts val="100"/>
              </a:spcBef>
            </a:pPr>
            <a:r>
              <a:rPr spc="-100" dirty="0"/>
              <a:t>Vo</a:t>
            </a:r>
            <a:r>
              <a:rPr spc="-45" dirty="0"/>
              <a:t>l</a:t>
            </a:r>
            <a:r>
              <a:rPr spc="-25" dirty="0"/>
              <a:t>u</a:t>
            </a:r>
            <a:r>
              <a:rPr spc="-80" dirty="0"/>
              <a:t>m</a:t>
            </a:r>
            <a:r>
              <a:rPr spc="-50" dirty="0"/>
              <a:t>e</a:t>
            </a:r>
            <a:r>
              <a:rPr spc="125" dirty="0"/>
              <a:t>/</a:t>
            </a:r>
            <a:r>
              <a:rPr spc="-45" dirty="0"/>
              <a:t>j</a:t>
            </a:r>
            <a:r>
              <a:rPr spc="-25" dirty="0"/>
              <a:t>u</a:t>
            </a:r>
            <a:r>
              <a:rPr spc="-40" dirty="0"/>
              <a:t>ml</a:t>
            </a:r>
            <a:r>
              <a:rPr spc="-55" dirty="0"/>
              <a:t>a</a:t>
            </a:r>
            <a:r>
              <a:rPr spc="-35" dirty="0"/>
              <a:t>h</a:t>
            </a:r>
            <a:r>
              <a:rPr spc="-75" dirty="0"/>
              <a:t> </a:t>
            </a:r>
            <a:r>
              <a:rPr spc="-15" dirty="0"/>
              <a:t>t</a:t>
            </a:r>
            <a:r>
              <a:rPr spc="-45" dirty="0"/>
              <a:t>e</a:t>
            </a:r>
            <a:r>
              <a:rPr spc="-15" dirty="0"/>
              <a:t>t</a:t>
            </a:r>
            <a:r>
              <a:rPr spc="-45" dirty="0"/>
              <a:t>e</a:t>
            </a:r>
            <a:r>
              <a:rPr spc="-55" dirty="0"/>
              <a:t>s</a:t>
            </a:r>
            <a:r>
              <a:rPr spc="-40" dirty="0"/>
              <a:t> </a:t>
            </a:r>
            <a:r>
              <a:rPr spc="-15" dirty="0"/>
              <a:t>w</a:t>
            </a:r>
            <a:r>
              <a:rPr spc="-5" dirty="0"/>
              <a:t>a</a:t>
            </a:r>
            <a:r>
              <a:rPr spc="5" dirty="0"/>
              <a:t>r</a:t>
            </a:r>
            <a:r>
              <a:rPr spc="-25" dirty="0"/>
              <a:t>n</a:t>
            </a:r>
            <a:r>
              <a:rPr spc="5" dirty="0"/>
              <a:t>a</a:t>
            </a:r>
            <a:r>
              <a:rPr spc="-55" dirty="0"/>
              <a:t> </a:t>
            </a:r>
            <a:r>
              <a:rPr spc="-5" dirty="0"/>
              <a:t>p</a:t>
            </a:r>
            <a:r>
              <a:rPr spc="-25" dirty="0"/>
              <a:t>u</a:t>
            </a:r>
            <a:r>
              <a:rPr spc="-15" dirty="0"/>
              <a:t>t</a:t>
            </a:r>
            <a:r>
              <a:rPr spc="55" dirty="0"/>
              <a:t>i</a:t>
            </a:r>
            <a:r>
              <a:rPr spc="-25" dirty="0"/>
              <a:t>h  </a:t>
            </a:r>
            <a:r>
              <a:rPr spc="-85" dirty="0"/>
              <a:t>y</a:t>
            </a:r>
            <a:r>
              <a:rPr spc="-5" dirty="0"/>
              <a:t>a</a:t>
            </a:r>
            <a:r>
              <a:rPr spc="-25" dirty="0"/>
              <a:t>n</a:t>
            </a:r>
            <a:r>
              <a:rPr spc="5" dirty="0"/>
              <a:t>g</a:t>
            </a:r>
            <a:r>
              <a:rPr spc="-55" dirty="0"/>
              <a:t> </a:t>
            </a:r>
            <a:r>
              <a:rPr spc="-5" dirty="0"/>
              <a:t>d</a:t>
            </a:r>
            <a:r>
              <a:rPr spc="55" dirty="0"/>
              <a:t>i</a:t>
            </a:r>
            <a:r>
              <a:rPr spc="-5" dirty="0"/>
              <a:t>g</a:t>
            </a:r>
            <a:r>
              <a:rPr spc="-25" dirty="0"/>
              <a:t>un</a:t>
            </a:r>
            <a:r>
              <a:rPr spc="-5" dirty="0"/>
              <a:t>a</a:t>
            </a:r>
            <a:r>
              <a:rPr spc="-85" dirty="0"/>
              <a:t>k</a:t>
            </a:r>
            <a:r>
              <a:rPr spc="-5" dirty="0"/>
              <a:t>a</a:t>
            </a:r>
            <a:r>
              <a:rPr spc="-30" dirty="0"/>
              <a:t>n</a:t>
            </a:r>
            <a:r>
              <a:rPr spc="-60" dirty="0"/>
              <a:t> </a:t>
            </a:r>
            <a:r>
              <a:rPr spc="-25" dirty="0"/>
              <a:t>un</a:t>
            </a:r>
            <a:r>
              <a:rPr spc="-15" dirty="0"/>
              <a:t>t</a:t>
            </a:r>
            <a:r>
              <a:rPr spc="-25" dirty="0"/>
              <a:t>u</a:t>
            </a:r>
            <a:r>
              <a:rPr spc="-90" dirty="0"/>
              <a:t>k</a:t>
            </a:r>
            <a:r>
              <a:rPr spc="-80" dirty="0"/>
              <a:t> </a:t>
            </a:r>
            <a:r>
              <a:rPr spc="-5" dirty="0"/>
              <a:t>p</a:t>
            </a:r>
            <a:r>
              <a:rPr spc="-45" dirty="0"/>
              <a:t>e</a:t>
            </a:r>
            <a:r>
              <a:rPr spc="-25" dirty="0"/>
              <a:t>n</a:t>
            </a:r>
            <a:r>
              <a:rPr spc="-45" dirty="0"/>
              <a:t>c</a:t>
            </a:r>
            <a:r>
              <a:rPr spc="-5" dirty="0"/>
              <a:t>a</a:t>
            </a:r>
            <a:r>
              <a:rPr spc="-40" dirty="0"/>
              <a:t>mpu</a:t>
            </a:r>
            <a:r>
              <a:rPr spc="5" dirty="0"/>
              <a:t>r</a:t>
            </a:r>
            <a:r>
              <a:rPr spc="-5" dirty="0"/>
              <a:t>a</a:t>
            </a:r>
            <a:r>
              <a:rPr spc="-30" dirty="0"/>
              <a:t>n</a:t>
            </a:r>
          </a:p>
          <a:p>
            <a:pPr marR="5080" algn="r">
              <a:lnSpc>
                <a:spcPct val="100000"/>
              </a:lnSpc>
            </a:pPr>
            <a:r>
              <a:rPr spc="-40" dirty="0"/>
              <a:t>h</a:t>
            </a:r>
            <a:r>
              <a:rPr spc="-5" dirty="0"/>
              <a:t>a</a:t>
            </a:r>
            <a:r>
              <a:rPr spc="5" dirty="0"/>
              <a:t>r</a:t>
            </a:r>
            <a:r>
              <a:rPr spc="-25" dirty="0"/>
              <a:t>u</a:t>
            </a:r>
            <a:r>
              <a:rPr spc="-50" dirty="0"/>
              <a:t>s</a:t>
            </a:r>
            <a:r>
              <a:rPr spc="-60" dirty="0"/>
              <a:t> </a:t>
            </a:r>
            <a:r>
              <a:rPr spc="-85" dirty="0"/>
              <a:t>k</a:t>
            </a:r>
            <a:r>
              <a:rPr spc="-40" dirty="0"/>
              <a:t>o</a:t>
            </a:r>
            <a:r>
              <a:rPr spc="-25" dirty="0"/>
              <a:t>n</a:t>
            </a:r>
            <a:r>
              <a:rPr spc="-65" dirty="0"/>
              <a:t>s</a:t>
            </a:r>
            <a:r>
              <a:rPr dirty="0"/>
              <a:t>i</a:t>
            </a:r>
            <a:r>
              <a:rPr spc="-5" dirty="0"/>
              <a:t>s</a:t>
            </a:r>
            <a:r>
              <a:rPr spc="-15" dirty="0"/>
              <a:t>t</a:t>
            </a:r>
            <a:r>
              <a:rPr spc="-35" dirty="0"/>
              <a:t>e</a:t>
            </a:r>
            <a:r>
              <a:rPr spc="-20" dirty="0"/>
              <a:t>n</a:t>
            </a:r>
            <a:r>
              <a:rPr spc="-105" dirty="0"/>
              <a:t>.</a:t>
            </a:r>
          </a:p>
          <a:p>
            <a:pPr>
              <a:lnSpc>
                <a:spcPct val="100000"/>
              </a:lnSpc>
              <a:spcBef>
                <a:spcPts val="40"/>
              </a:spcBef>
            </a:pPr>
            <a:endParaRPr sz="1450"/>
          </a:p>
          <a:p>
            <a:pPr marL="220345" marR="5080" indent="868680" algn="r">
              <a:lnSpc>
                <a:spcPct val="100000"/>
              </a:lnSpc>
            </a:pPr>
            <a:r>
              <a:rPr spc="-75" dirty="0"/>
              <a:t>A</a:t>
            </a:r>
            <a:r>
              <a:rPr spc="-35" dirty="0"/>
              <a:t>r</a:t>
            </a:r>
            <a:r>
              <a:rPr spc="-15" dirty="0"/>
              <a:t>t</a:t>
            </a:r>
            <a:r>
              <a:rPr spc="55" dirty="0"/>
              <a:t>i</a:t>
            </a:r>
            <a:r>
              <a:rPr spc="-25" dirty="0"/>
              <a:t>n</a:t>
            </a:r>
            <a:r>
              <a:rPr spc="-85" dirty="0"/>
              <a:t>y</a:t>
            </a:r>
            <a:r>
              <a:rPr spc="5" dirty="0"/>
              <a:t>a</a:t>
            </a:r>
            <a:r>
              <a:rPr spc="-105" dirty="0"/>
              <a:t>,</a:t>
            </a:r>
            <a:r>
              <a:rPr spc="-60" dirty="0"/>
              <a:t> </a:t>
            </a:r>
            <a:r>
              <a:rPr spc="-45" dirty="0"/>
              <a:t>j</a:t>
            </a:r>
            <a:r>
              <a:rPr spc="55" dirty="0"/>
              <a:t>i</a:t>
            </a:r>
            <a:r>
              <a:rPr spc="-85" dirty="0"/>
              <a:t>k</a:t>
            </a:r>
            <a:r>
              <a:rPr spc="5" dirty="0"/>
              <a:t>a</a:t>
            </a:r>
            <a:r>
              <a:rPr spc="-75" dirty="0"/>
              <a:t> </a:t>
            </a:r>
            <a:r>
              <a:rPr spc="-65" dirty="0"/>
              <a:t>s</a:t>
            </a:r>
            <a:r>
              <a:rPr spc="-45" dirty="0"/>
              <a:t>ej</a:t>
            </a:r>
            <a:r>
              <a:rPr spc="-5" dirty="0"/>
              <a:t>a</a:t>
            </a:r>
            <a:r>
              <a:rPr spc="-90" dirty="0"/>
              <a:t>k</a:t>
            </a:r>
            <a:r>
              <a:rPr spc="-40" dirty="0"/>
              <a:t> </a:t>
            </a:r>
            <a:r>
              <a:rPr spc="-5" dirty="0"/>
              <a:t>a</a:t>
            </a:r>
            <a:r>
              <a:rPr dirty="0"/>
              <a:t>w</a:t>
            </a:r>
            <a:r>
              <a:rPr spc="-10" dirty="0"/>
              <a:t>a</a:t>
            </a:r>
            <a:r>
              <a:rPr spc="-40" dirty="0"/>
              <a:t>l  </a:t>
            </a:r>
            <a:r>
              <a:rPr dirty="0"/>
              <a:t>p</a:t>
            </a:r>
            <a:r>
              <a:rPr spc="-45" dirty="0"/>
              <a:t>e</a:t>
            </a:r>
            <a:r>
              <a:rPr spc="-25" dirty="0"/>
              <a:t>n</a:t>
            </a:r>
            <a:r>
              <a:rPr spc="-45" dirty="0"/>
              <a:t>c</a:t>
            </a:r>
            <a:r>
              <a:rPr dirty="0"/>
              <a:t>a</a:t>
            </a:r>
            <a:r>
              <a:rPr spc="-40" dirty="0"/>
              <a:t>mp</a:t>
            </a:r>
            <a:r>
              <a:rPr spc="-25" dirty="0"/>
              <a:t>u</a:t>
            </a:r>
            <a:r>
              <a:rPr spc="10" dirty="0"/>
              <a:t>r</a:t>
            </a:r>
            <a:r>
              <a:rPr dirty="0"/>
              <a:t>a</a:t>
            </a:r>
            <a:r>
              <a:rPr spc="-30" dirty="0"/>
              <a:t>n</a:t>
            </a:r>
            <a:r>
              <a:rPr spc="-85" dirty="0"/>
              <a:t> </a:t>
            </a:r>
            <a:r>
              <a:rPr spc="-80" dirty="0"/>
              <a:t>m</a:t>
            </a:r>
            <a:r>
              <a:rPr spc="-50" dirty="0"/>
              <a:t>e</a:t>
            </a:r>
            <a:r>
              <a:rPr spc="-25" dirty="0"/>
              <a:t>n</a:t>
            </a:r>
            <a:r>
              <a:rPr spc="-45" dirty="0"/>
              <a:t>e</a:t>
            </a:r>
            <a:r>
              <a:rPr spc="-25" dirty="0"/>
              <a:t>n</a:t>
            </a:r>
            <a:r>
              <a:rPr spc="-15" dirty="0"/>
              <a:t>tu</a:t>
            </a:r>
            <a:r>
              <a:rPr spc="-85" dirty="0"/>
              <a:t>k</a:t>
            </a:r>
            <a:r>
              <a:rPr dirty="0"/>
              <a:t>a</a:t>
            </a:r>
            <a:r>
              <a:rPr spc="-30" dirty="0"/>
              <a:t>n</a:t>
            </a:r>
            <a:r>
              <a:rPr spc="-100" dirty="0"/>
              <a:t> </a:t>
            </a:r>
            <a:r>
              <a:rPr spc="-45" dirty="0"/>
              <a:t>j</a:t>
            </a:r>
            <a:r>
              <a:rPr spc="-25" dirty="0"/>
              <a:t>u</a:t>
            </a:r>
            <a:r>
              <a:rPr spc="-95" dirty="0"/>
              <a:t>m</a:t>
            </a:r>
            <a:r>
              <a:rPr spc="-35" dirty="0"/>
              <a:t>l</a:t>
            </a:r>
            <a:r>
              <a:rPr spc="-5" dirty="0"/>
              <a:t>a</a:t>
            </a:r>
            <a:r>
              <a:rPr spc="-20" dirty="0"/>
              <a:t>h  </a:t>
            </a:r>
            <a:r>
              <a:rPr spc="-45" dirty="0"/>
              <a:t>c</a:t>
            </a:r>
            <a:r>
              <a:rPr spc="-5" dirty="0"/>
              <a:t>a</a:t>
            </a:r>
            <a:r>
              <a:rPr spc="-40" dirty="0"/>
              <a:t>mpu</a:t>
            </a:r>
            <a:r>
              <a:rPr spc="5" dirty="0"/>
              <a:t>r</a:t>
            </a:r>
            <a:r>
              <a:rPr spc="-5" dirty="0"/>
              <a:t>a</a:t>
            </a:r>
            <a:r>
              <a:rPr spc="-30" dirty="0"/>
              <a:t>n</a:t>
            </a:r>
            <a:r>
              <a:rPr spc="-60" dirty="0"/>
              <a:t> </a:t>
            </a:r>
            <a:r>
              <a:rPr spc="-5" dirty="0"/>
              <a:t>ada</a:t>
            </a:r>
            <a:r>
              <a:rPr spc="-10" dirty="0"/>
              <a:t>l</a:t>
            </a:r>
            <a:r>
              <a:rPr spc="-30" dirty="0"/>
              <a:t>a</a:t>
            </a:r>
            <a:r>
              <a:rPr spc="-35" dirty="0"/>
              <a:t>h</a:t>
            </a:r>
            <a:r>
              <a:rPr spc="-20" dirty="0"/>
              <a:t> </a:t>
            </a:r>
            <a:r>
              <a:rPr spc="-200" dirty="0"/>
              <a:t>1</a:t>
            </a:r>
            <a:r>
              <a:rPr spc="-55" dirty="0"/>
              <a:t> </a:t>
            </a:r>
            <a:r>
              <a:rPr spc="-15" dirty="0"/>
              <a:t>t</a:t>
            </a:r>
            <a:r>
              <a:rPr spc="-45" dirty="0"/>
              <a:t>e</a:t>
            </a:r>
            <a:r>
              <a:rPr spc="-15" dirty="0"/>
              <a:t>t</a:t>
            </a:r>
            <a:r>
              <a:rPr spc="-45" dirty="0"/>
              <a:t>e</a:t>
            </a:r>
            <a:r>
              <a:rPr spc="-65" dirty="0"/>
              <a:t>s</a:t>
            </a:r>
            <a:r>
              <a:rPr spc="-105" dirty="0"/>
              <a:t>,</a:t>
            </a:r>
            <a:r>
              <a:rPr spc="-35" dirty="0"/>
              <a:t> </a:t>
            </a:r>
            <a:r>
              <a:rPr spc="-90" dirty="0"/>
              <a:t>m</a:t>
            </a:r>
            <a:r>
              <a:rPr spc="-5" dirty="0"/>
              <a:t>a</a:t>
            </a:r>
            <a:r>
              <a:rPr spc="-85" dirty="0"/>
              <a:t>k</a:t>
            </a:r>
            <a:r>
              <a:rPr dirty="0"/>
              <a:t>a  </a:t>
            </a:r>
            <a:r>
              <a:rPr spc="-25" dirty="0"/>
              <a:t>campuran </a:t>
            </a:r>
            <a:r>
              <a:rPr spc="-35" dirty="0"/>
              <a:t>selanjutnya </a:t>
            </a:r>
            <a:r>
              <a:rPr spc="-20" dirty="0"/>
              <a:t>juga </a:t>
            </a:r>
            <a:r>
              <a:rPr spc="-25" dirty="0"/>
              <a:t>harus </a:t>
            </a:r>
            <a:r>
              <a:rPr spc="-20" dirty="0"/>
              <a:t> </a:t>
            </a:r>
            <a:r>
              <a:rPr spc="-5" dirty="0"/>
              <a:t>d</a:t>
            </a:r>
            <a:r>
              <a:rPr spc="10" dirty="0"/>
              <a:t>it</a:t>
            </a:r>
            <a:r>
              <a:rPr spc="20" dirty="0"/>
              <a:t>a</a:t>
            </a:r>
            <a:r>
              <a:rPr spc="-50" dirty="0"/>
              <a:t>m</a:t>
            </a:r>
            <a:r>
              <a:rPr spc="-45" dirty="0"/>
              <a:t>b</a:t>
            </a:r>
            <a:r>
              <a:rPr spc="-5" dirty="0"/>
              <a:t>a</a:t>
            </a:r>
            <a:r>
              <a:rPr spc="-40" dirty="0"/>
              <a:t>h</a:t>
            </a:r>
            <a:r>
              <a:rPr spc="-85" dirty="0"/>
              <a:t>k</a:t>
            </a:r>
            <a:r>
              <a:rPr spc="-5" dirty="0"/>
              <a:t>a</a:t>
            </a:r>
            <a:r>
              <a:rPr spc="-30" dirty="0"/>
              <a:t>n</a:t>
            </a:r>
            <a:r>
              <a:rPr spc="-25" dirty="0"/>
              <a:t> </a:t>
            </a:r>
            <a:r>
              <a:rPr spc="-200" dirty="0"/>
              <a:t>1</a:t>
            </a:r>
            <a:r>
              <a:rPr spc="-75" dirty="0"/>
              <a:t> </a:t>
            </a:r>
            <a:r>
              <a:rPr spc="-15" dirty="0"/>
              <a:t>t</a:t>
            </a:r>
            <a:r>
              <a:rPr spc="-35" dirty="0"/>
              <a:t>etes</a:t>
            </a:r>
            <a:r>
              <a:rPr spc="-45" dirty="0"/>
              <a:t> </a:t>
            </a:r>
            <a:r>
              <a:rPr spc="-60" dirty="0"/>
              <a:t>s</a:t>
            </a:r>
            <a:r>
              <a:rPr dirty="0"/>
              <a:t>a</a:t>
            </a:r>
            <a:r>
              <a:rPr spc="-45" dirty="0"/>
              <a:t>j</a:t>
            </a:r>
            <a:r>
              <a:rPr spc="-10" dirty="0"/>
              <a:t>a</a:t>
            </a:r>
            <a:r>
              <a:rPr spc="-105" dirty="0"/>
              <a:t>.</a:t>
            </a:r>
          </a:p>
          <a:p>
            <a:pPr>
              <a:lnSpc>
                <a:spcPct val="100000"/>
              </a:lnSpc>
              <a:spcBef>
                <a:spcPts val="40"/>
              </a:spcBef>
            </a:pPr>
            <a:endParaRPr sz="1450"/>
          </a:p>
          <a:p>
            <a:pPr marL="29845" marR="5080" indent="-17780" algn="r">
              <a:lnSpc>
                <a:spcPct val="100000"/>
              </a:lnSpc>
              <a:spcBef>
                <a:spcPts val="5"/>
              </a:spcBef>
            </a:pPr>
            <a:r>
              <a:rPr spc="-15" dirty="0"/>
              <a:t>M</a:t>
            </a:r>
            <a:r>
              <a:rPr spc="55" dirty="0"/>
              <a:t>i</a:t>
            </a:r>
            <a:r>
              <a:rPr spc="-65" dirty="0"/>
              <a:t>s</a:t>
            </a:r>
            <a:r>
              <a:rPr spc="-5" dirty="0"/>
              <a:t>a</a:t>
            </a:r>
            <a:r>
              <a:rPr spc="-45" dirty="0"/>
              <a:t>ln</a:t>
            </a:r>
            <a:r>
              <a:rPr spc="-60" dirty="0"/>
              <a:t>y</a:t>
            </a:r>
            <a:r>
              <a:rPr spc="5" dirty="0"/>
              <a:t>a</a:t>
            </a:r>
            <a:r>
              <a:rPr spc="-105" dirty="0"/>
              <a:t>,</a:t>
            </a:r>
            <a:r>
              <a:rPr spc="-40" dirty="0"/>
              <a:t> </a:t>
            </a:r>
            <a:r>
              <a:rPr spc="-45" dirty="0"/>
              <a:t>c</a:t>
            </a:r>
            <a:r>
              <a:rPr spc="-5" dirty="0"/>
              <a:t>a</a:t>
            </a:r>
            <a:r>
              <a:rPr spc="-40" dirty="0"/>
              <a:t>mpu</a:t>
            </a:r>
            <a:r>
              <a:rPr spc="5" dirty="0"/>
              <a:t>r</a:t>
            </a:r>
            <a:r>
              <a:rPr spc="-5" dirty="0"/>
              <a:t>a</a:t>
            </a:r>
            <a:r>
              <a:rPr spc="-30" dirty="0"/>
              <a:t>n</a:t>
            </a:r>
            <a:r>
              <a:rPr spc="-60" dirty="0"/>
              <a:t> </a:t>
            </a:r>
            <a:r>
              <a:rPr spc="-200" dirty="0"/>
              <a:t>1</a:t>
            </a:r>
            <a:r>
              <a:rPr spc="-75" dirty="0"/>
              <a:t> </a:t>
            </a:r>
            <a:r>
              <a:rPr spc="-80" dirty="0"/>
              <a:t>m</a:t>
            </a:r>
            <a:r>
              <a:rPr spc="-50" dirty="0"/>
              <a:t>e</a:t>
            </a:r>
            <a:r>
              <a:rPr spc="-25" dirty="0"/>
              <a:t>n</a:t>
            </a:r>
            <a:r>
              <a:rPr spc="-5" dirty="0"/>
              <a:t>gg</a:t>
            </a:r>
            <a:r>
              <a:rPr spc="-25" dirty="0"/>
              <a:t>un</a:t>
            </a:r>
            <a:r>
              <a:rPr spc="-5" dirty="0"/>
              <a:t>a</a:t>
            </a:r>
            <a:r>
              <a:rPr spc="-85" dirty="0"/>
              <a:t>k</a:t>
            </a:r>
            <a:r>
              <a:rPr spc="-5" dirty="0"/>
              <a:t>a</a:t>
            </a:r>
            <a:r>
              <a:rPr spc="-20" dirty="0"/>
              <a:t>n  </a:t>
            </a:r>
            <a:r>
              <a:rPr spc="-200" dirty="0"/>
              <a:t>1</a:t>
            </a:r>
            <a:r>
              <a:rPr spc="-75" dirty="0"/>
              <a:t> </a:t>
            </a:r>
            <a:r>
              <a:rPr spc="-15" dirty="0"/>
              <a:t>t</a:t>
            </a:r>
            <a:r>
              <a:rPr spc="-35" dirty="0"/>
              <a:t>ete</a:t>
            </a:r>
            <a:r>
              <a:rPr spc="-50" dirty="0"/>
              <a:t>s</a:t>
            </a:r>
            <a:r>
              <a:rPr spc="-105" dirty="0"/>
              <a:t>,</a:t>
            </a:r>
            <a:r>
              <a:rPr spc="-40" dirty="0"/>
              <a:t> </a:t>
            </a:r>
            <a:r>
              <a:rPr spc="-50" dirty="0"/>
              <a:t>m</a:t>
            </a:r>
            <a:r>
              <a:rPr spc="-45" dirty="0"/>
              <a:t>a</a:t>
            </a:r>
            <a:r>
              <a:rPr spc="-85" dirty="0"/>
              <a:t>k</a:t>
            </a:r>
            <a:r>
              <a:rPr spc="5" dirty="0"/>
              <a:t>a</a:t>
            </a:r>
            <a:r>
              <a:rPr spc="-60" dirty="0"/>
              <a:t> </a:t>
            </a:r>
            <a:r>
              <a:rPr spc="-45" dirty="0"/>
              <a:t>c</a:t>
            </a:r>
            <a:r>
              <a:rPr spc="-5" dirty="0"/>
              <a:t>a</a:t>
            </a:r>
            <a:r>
              <a:rPr spc="-50" dirty="0"/>
              <a:t>m</a:t>
            </a:r>
            <a:r>
              <a:rPr spc="-45" dirty="0"/>
              <a:t>p</a:t>
            </a:r>
            <a:r>
              <a:rPr spc="-25" dirty="0"/>
              <a:t>u</a:t>
            </a:r>
            <a:r>
              <a:rPr spc="5" dirty="0"/>
              <a:t>r</a:t>
            </a:r>
            <a:r>
              <a:rPr spc="-5" dirty="0"/>
              <a:t>a</a:t>
            </a:r>
            <a:r>
              <a:rPr spc="-30" dirty="0"/>
              <a:t>n</a:t>
            </a:r>
            <a:r>
              <a:rPr spc="-40" dirty="0"/>
              <a:t> </a:t>
            </a:r>
            <a:r>
              <a:rPr spc="-85" dirty="0"/>
              <a:t>k</a:t>
            </a:r>
            <a:r>
              <a:rPr spc="-15" dirty="0"/>
              <a:t>edua</a:t>
            </a:r>
            <a:r>
              <a:rPr spc="-75" dirty="0"/>
              <a:t> </a:t>
            </a:r>
            <a:r>
              <a:rPr spc="-40" dirty="0"/>
              <a:t>h</a:t>
            </a:r>
            <a:r>
              <a:rPr spc="-5" dirty="0"/>
              <a:t>a</a:t>
            </a:r>
            <a:r>
              <a:rPr spc="5" dirty="0"/>
              <a:t>r</a:t>
            </a:r>
            <a:r>
              <a:rPr spc="-25" dirty="0"/>
              <a:t>u</a:t>
            </a:r>
            <a:r>
              <a:rPr spc="-35" dirty="0"/>
              <a:t>s  </a:t>
            </a:r>
            <a:r>
              <a:rPr spc="-5" dirty="0"/>
              <a:t>d</a:t>
            </a:r>
            <a:r>
              <a:rPr spc="55" dirty="0"/>
              <a:t>i</a:t>
            </a:r>
            <a:r>
              <a:rPr spc="-15" dirty="0"/>
              <a:t>t</a:t>
            </a:r>
            <a:r>
              <a:rPr spc="-5" dirty="0"/>
              <a:t>a</a:t>
            </a:r>
            <a:r>
              <a:rPr spc="-30" dirty="0"/>
              <a:t>mb</a:t>
            </a:r>
            <a:r>
              <a:rPr spc="-35" dirty="0"/>
              <a:t>a</a:t>
            </a:r>
            <a:r>
              <a:rPr spc="-45" dirty="0"/>
              <a:t>h</a:t>
            </a:r>
            <a:r>
              <a:rPr spc="-85" dirty="0"/>
              <a:t>k</a:t>
            </a:r>
            <a:r>
              <a:rPr spc="-5" dirty="0"/>
              <a:t>a</a:t>
            </a:r>
            <a:r>
              <a:rPr spc="-30" dirty="0"/>
              <a:t>n</a:t>
            </a:r>
            <a:r>
              <a:rPr spc="-20" dirty="0"/>
              <a:t> </a:t>
            </a:r>
            <a:r>
              <a:rPr spc="-200" dirty="0"/>
              <a:t>1</a:t>
            </a:r>
            <a:r>
              <a:rPr spc="-75" dirty="0"/>
              <a:t> </a:t>
            </a:r>
            <a:r>
              <a:rPr spc="-15" dirty="0"/>
              <a:t>t</a:t>
            </a:r>
            <a:r>
              <a:rPr spc="-45" dirty="0"/>
              <a:t>e</a:t>
            </a:r>
            <a:r>
              <a:rPr spc="-15" dirty="0"/>
              <a:t>t</a:t>
            </a:r>
            <a:r>
              <a:rPr spc="-45" dirty="0"/>
              <a:t>e</a:t>
            </a:r>
            <a:r>
              <a:rPr spc="-55" dirty="0"/>
              <a:t>s</a:t>
            </a:r>
            <a:r>
              <a:rPr spc="-40" dirty="0"/>
              <a:t> </a:t>
            </a:r>
            <a:r>
              <a:rPr spc="-10" dirty="0"/>
              <a:t>l</a:t>
            </a:r>
            <a:r>
              <a:rPr spc="-30" dirty="0"/>
              <a:t>a</a:t>
            </a:r>
            <a:r>
              <a:rPr spc="-5" dirty="0"/>
              <a:t>g</a:t>
            </a:r>
            <a:r>
              <a:rPr spc="55" dirty="0"/>
              <a:t>i</a:t>
            </a:r>
            <a:r>
              <a:rPr spc="-30" dirty="0"/>
              <a:t> </a:t>
            </a:r>
            <a:r>
              <a:rPr spc="-5" dirty="0"/>
              <a:t>d</a:t>
            </a:r>
            <a:r>
              <a:rPr spc="55" dirty="0"/>
              <a:t>i</a:t>
            </a:r>
            <a:r>
              <a:rPr spc="-70" dirty="0"/>
              <a:t> </a:t>
            </a:r>
            <a:r>
              <a:rPr spc="-45" dirty="0"/>
              <a:t>c</a:t>
            </a:r>
            <a:r>
              <a:rPr spc="-5" dirty="0"/>
              <a:t>at</a:t>
            </a:r>
            <a:r>
              <a:rPr spc="-40" dirty="0"/>
              <a:t> </a:t>
            </a:r>
            <a:r>
              <a:rPr spc="-85" dirty="0"/>
              <a:t>y</a:t>
            </a:r>
            <a:r>
              <a:rPr spc="-5" dirty="0"/>
              <a:t>a</a:t>
            </a:r>
            <a:r>
              <a:rPr spc="-25" dirty="0"/>
              <a:t>n</a:t>
            </a:r>
            <a:r>
              <a:rPr dirty="0"/>
              <a:t>g  </a:t>
            </a:r>
            <a:r>
              <a:rPr spc="-65" dirty="0"/>
              <a:t>s</a:t>
            </a:r>
            <a:r>
              <a:rPr spc="-5" dirty="0"/>
              <a:t>a</a:t>
            </a:r>
            <a:r>
              <a:rPr spc="-50" dirty="0"/>
              <a:t>m</a:t>
            </a:r>
            <a:r>
              <a:rPr spc="-40" dirty="0"/>
              <a:t>a</a:t>
            </a:r>
            <a:r>
              <a:rPr spc="-105" dirty="0"/>
              <a:t>,</a:t>
            </a:r>
            <a:r>
              <a:rPr spc="-40" dirty="0"/>
              <a:t> </a:t>
            </a:r>
            <a:r>
              <a:rPr spc="-65" dirty="0"/>
              <a:t>s</a:t>
            </a:r>
            <a:r>
              <a:rPr spc="-45" dirty="0"/>
              <a:t>e</a:t>
            </a:r>
            <a:r>
              <a:rPr spc="-10" dirty="0"/>
              <a:t>l</a:t>
            </a:r>
            <a:r>
              <a:rPr spc="-30" dirty="0"/>
              <a:t>a</a:t>
            </a:r>
            <a:r>
              <a:rPr spc="-25" dirty="0"/>
              <a:t>n</a:t>
            </a:r>
            <a:r>
              <a:rPr spc="-45" dirty="0"/>
              <a:t>j</a:t>
            </a:r>
            <a:r>
              <a:rPr spc="-25" dirty="0"/>
              <a:t>u</a:t>
            </a:r>
            <a:r>
              <a:rPr spc="-15" dirty="0"/>
              <a:t>t</a:t>
            </a:r>
            <a:r>
              <a:rPr spc="-25" dirty="0"/>
              <a:t>n</a:t>
            </a:r>
            <a:r>
              <a:rPr spc="-85" dirty="0"/>
              <a:t>y</a:t>
            </a:r>
            <a:r>
              <a:rPr spc="5" dirty="0"/>
              <a:t>a</a:t>
            </a:r>
            <a:r>
              <a:rPr spc="-50" dirty="0"/>
              <a:t> </a:t>
            </a:r>
            <a:r>
              <a:rPr spc="-5" dirty="0"/>
              <a:t>d</a:t>
            </a:r>
            <a:r>
              <a:rPr spc="55" dirty="0"/>
              <a:t>i</a:t>
            </a:r>
            <a:r>
              <a:rPr spc="-15" dirty="0"/>
              <a:t>t</a:t>
            </a:r>
            <a:r>
              <a:rPr spc="-5" dirty="0"/>
              <a:t>a</a:t>
            </a:r>
            <a:r>
              <a:rPr spc="-30" dirty="0"/>
              <a:t>mb</a:t>
            </a:r>
            <a:r>
              <a:rPr spc="-35" dirty="0"/>
              <a:t>a</a:t>
            </a:r>
            <a:r>
              <a:rPr spc="-45" dirty="0"/>
              <a:t>h</a:t>
            </a:r>
            <a:r>
              <a:rPr spc="-85" dirty="0"/>
              <a:t>k</a:t>
            </a:r>
            <a:r>
              <a:rPr spc="-5" dirty="0"/>
              <a:t>a</a:t>
            </a:r>
            <a:r>
              <a:rPr spc="-30" dirty="0"/>
              <a:t>n</a:t>
            </a:r>
            <a:r>
              <a:rPr spc="-20" dirty="0"/>
              <a:t> </a:t>
            </a:r>
            <a:r>
              <a:rPr spc="-130" dirty="0"/>
              <a:t>1  </a:t>
            </a:r>
            <a:r>
              <a:rPr spc="-15" dirty="0"/>
              <a:t>t</a:t>
            </a:r>
            <a:r>
              <a:rPr spc="-45" dirty="0"/>
              <a:t>e</a:t>
            </a:r>
            <a:r>
              <a:rPr spc="-15" dirty="0"/>
              <a:t>t</a:t>
            </a:r>
            <a:r>
              <a:rPr spc="-45" dirty="0"/>
              <a:t>e</a:t>
            </a:r>
            <a:r>
              <a:rPr spc="-55" dirty="0"/>
              <a:t>s</a:t>
            </a:r>
            <a:r>
              <a:rPr spc="-40" dirty="0"/>
              <a:t> </a:t>
            </a:r>
            <a:r>
              <a:rPr spc="-10" dirty="0"/>
              <a:t>l</a:t>
            </a:r>
            <a:r>
              <a:rPr spc="-30" dirty="0"/>
              <a:t>a</a:t>
            </a:r>
            <a:r>
              <a:rPr spc="-5" dirty="0"/>
              <a:t>g</a:t>
            </a:r>
            <a:r>
              <a:rPr spc="55" dirty="0"/>
              <a:t>i</a:t>
            </a:r>
            <a:r>
              <a:rPr spc="-50" dirty="0"/>
              <a:t> </a:t>
            </a:r>
            <a:r>
              <a:rPr spc="-5" dirty="0"/>
              <a:t>d</a:t>
            </a:r>
            <a:r>
              <a:rPr spc="55" dirty="0"/>
              <a:t>i</a:t>
            </a:r>
            <a:r>
              <a:rPr spc="-50" dirty="0"/>
              <a:t> </a:t>
            </a:r>
            <a:r>
              <a:rPr spc="-45" dirty="0"/>
              <a:t>c</a:t>
            </a:r>
            <a:r>
              <a:rPr spc="-5" dirty="0"/>
              <a:t>at</a:t>
            </a:r>
            <a:r>
              <a:rPr spc="-60" dirty="0"/>
              <a:t> </a:t>
            </a:r>
            <a:r>
              <a:rPr spc="-85" dirty="0"/>
              <a:t>y</a:t>
            </a:r>
            <a:r>
              <a:rPr spc="-5" dirty="0"/>
              <a:t>a</a:t>
            </a:r>
            <a:r>
              <a:rPr spc="-25" dirty="0"/>
              <a:t>n</a:t>
            </a:r>
            <a:r>
              <a:rPr spc="5" dirty="0"/>
              <a:t>g</a:t>
            </a:r>
            <a:r>
              <a:rPr spc="-30" dirty="0"/>
              <a:t> </a:t>
            </a:r>
            <a:r>
              <a:rPr spc="-65" dirty="0"/>
              <a:t>s</a:t>
            </a:r>
            <a:r>
              <a:rPr spc="-5" dirty="0"/>
              <a:t>a</a:t>
            </a:r>
            <a:r>
              <a:rPr spc="-50" dirty="0"/>
              <a:t>m</a:t>
            </a:r>
            <a:r>
              <a:rPr spc="-40" dirty="0"/>
              <a:t>a</a:t>
            </a:r>
            <a:r>
              <a:rPr spc="-105" dirty="0"/>
              <a:t>,</a:t>
            </a:r>
            <a:r>
              <a:rPr spc="-40" dirty="0"/>
              <a:t> </a:t>
            </a:r>
            <a:r>
              <a:rPr spc="-5" dirty="0"/>
              <a:t>da</a:t>
            </a:r>
            <a:r>
              <a:rPr spc="-30" dirty="0"/>
              <a:t>n</a:t>
            </a:r>
          </a:p>
          <a:p>
            <a:pPr marR="5080" algn="r">
              <a:lnSpc>
                <a:spcPct val="100000"/>
              </a:lnSpc>
              <a:spcBef>
                <a:spcPts val="5"/>
              </a:spcBef>
            </a:pPr>
            <a:r>
              <a:rPr spc="-40" dirty="0"/>
              <a:t>seterusnya.</a:t>
            </a:r>
          </a:p>
        </p:txBody>
      </p:sp>
      <p:sp>
        <p:nvSpPr>
          <p:cNvPr id="13" name="object 13"/>
          <p:cNvSpPr txBox="1"/>
          <p:nvPr/>
        </p:nvSpPr>
        <p:spPr>
          <a:xfrm>
            <a:off x="97789" y="4713287"/>
            <a:ext cx="1090930" cy="193675"/>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Microsoft Sans Serif"/>
                <a:cs typeface="Microsoft Sans Serif"/>
              </a:rPr>
              <a:t>…</a:t>
            </a:r>
            <a:r>
              <a:rPr sz="1100" spc="-50" dirty="0">
                <a:solidFill>
                  <a:srgbClr val="FFFFFF"/>
                </a:solidFill>
                <a:latin typeface="Microsoft Sans Serif"/>
                <a:cs typeface="Microsoft Sans Serif"/>
              </a:rPr>
              <a:t> </a:t>
            </a:r>
            <a:r>
              <a:rPr sz="1100" spc="-5" dirty="0">
                <a:solidFill>
                  <a:srgbClr val="FFFFFF"/>
                </a:solidFill>
                <a:latin typeface="Microsoft Sans Serif"/>
                <a:cs typeface="Microsoft Sans Serif"/>
              </a:rPr>
              <a:t>dan</a:t>
            </a:r>
            <a:r>
              <a:rPr sz="1100" spc="-60" dirty="0">
                <a:solidFill>
                  <a:srgbClr val="FFFFFF"/>
                </a:solidFill>
                <a:latin typeface="Microsoft Sans Serif"/>
                <a:cs typeface="Microsoft Sans Serif"/>
              </a:rPr>
              <a:t> </a:t>
            </a:r>
            <a:r>
              <a:rPr sz="1100" spc="-35" dirty="0">
                <a:solidFill>
                  <a:srgbClr val="FFFFFF"/>
                </a:solidFill>
                <a:latin typeface="Microsoft Sans Serif"/>
                <a:cs typeface="Microsoft Sans Serif"/>
              </a:rPr>
              <a:t>s</a:t>
            </a:r>
            <a:r>
              <a:rPr sz="1100" spc="-20" dirty="0">
                <a:solidFill>
                  <a:srgbClr val="FFFFFF"/>
                </a:solidFill>
                <a:latin typeface="Microsoft Sans Serif"/>
                <a:cs typeface="Microsoft Sans Serif"/>
              </a:rPr>
              <a:t>eter</a:t>
            </a:r>
            <a:r>
              <a:rPr sz="1100" spc="-15" dirty="0">
                <a:solidFill>
                  <a:srgbClr val="FFFFFF"/>
                </a:solidFill>
                <a:latin typeface="Microsoft Sans Serif"/>
                <a:cs typeface="Microsoft Sans Serif"/>
              </a:rPr>
              <a:t>u</a:t>
            </a:r>
            <a:r>
              <a:rPr sz="1100" spc="-35" dirty="0">
                <a:solidFill>
                  <a:srgbClr val="FFFFFF"/>
                </a:solidFill>
                <a:latin typeface="Microsoft Sans Serif"/>
                <a:cs typeface="Microsoft Sans Serif"/>
              </a:rPr>
              <a:t>s</a:t>
            </a:r>
            <a:r>
              <a:rPr sz="1100" spc="-15" dirty="0">
                <a:solidFill>
                  <a:srgbClr val="FFFFFF"/>
                </a:solidFill>
                <a:latin typeface="Microsoft Sans Serif"/>
                <a:cs typeface="Microsoft Sans Serif"/>
              </a:rPr>
              <a:t>n</a:t>
            </a:r>
            <a:r>
              <a:rPr sz="1100" spc="-55" dirty="0">
                <a:solidFill>
                  <a:srgbClr val="FFFFFF"/>
                </a:solidFill>
                <a:latin typeface="Microsoft Sans Serif"/>
                <a:cs typeface="Microsoft Sans Serif"/>
              </a:rPr>
              <a:t>y</a:t>
            </a:r>
            <a:r>
              <a:rPr sz="1100" spc="10" dirty="0">
                <a:solidFill>
                  <a:srgbClr val="FFFFFF"/>
                </a:solidFill>
                <a:latin typeface="Microsoft Sans Serif"/>
                <a:cs typeface="Microsoft Sans Serif"/>
              </a:rPr>
              <a:t>a</a:t>
            </a:r>
            <a:r>
              <a:rPr sz="1100" spc="-85" dirty="0">
                <a:solidFill>
                  <a:srgbClr val="FFFFFF"/>
                </a:solidFill>
                <a:latin typeface="Microsoft Sans Serif"/>
                <a:cs typeface="Microsoft Sans Serif"/>
              </a:rPr>
              <a:t>.</a:t>
            </a:r>
            <a:endParaRPr sz="1100">
              <a:latin typeface="Microsoft Sans Serif"/>
              <a:cs typeface="Microsoft Sans Serif"/>
            </a:endParaRPr>
          </a:p>
        </p:txBody>
      </p:sp>
      <p:sp>
        <p:nvSpPr>
          <p:cNvPr id="14" name="object 14"/>
          <p:cNvSpPr/>
          <p:nvPr/>
        </p:nvSpPr>
        <p:spPr>
          <a:xfrm>
            <a:off x="4928870" y="321309"/>
            <a:ext cx="0" cy="4387850"/>
          </a:xfrm>
          <a:custGeom>
            <a:avLst/>
            <a:gdLst/>
            <a:ahLst/>
            <a:cxnLst/>
            <a:rect l="l" t="t" r="r" b="b"/>
            <a:pathLst>
              <a:path h="4387850">
                <a:moveTo>
                  <a:pt x="0" y="0"/>
                </a:moveTo>
                <a:lnTo>
                  <a:pt x="0" y="4387697"/>
                </a:lnTo>
              </a:path>
            </a:pathLst>
          </a:custGeom>
          <a:ln w="38100">
            <a:solidFill>
              <a:srgbClr val="F8F8F8"/>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19860" y="2638742"/>
            <a:ext cx="6359525" cy="879475"/>
          </a:xfrm>
          <a:prstGeom prst="rect">
            <a:avLst/>
          </a:prstGeom>
        </p:spPr>
        <p:txBody>
          <a:bodyPr vert="horz" wrap="square" lIns="0" tIns="12700" rIns="0" bIns="0" rtlCol="0">
            <a:spAutoFit/>
          </a:bodyPr>
          <a:lstStyle/>
          <a:p>
            <a:pPr marL="1280795" marR="5080" indent="-1268095">
              <a:lnSpc>
                <a:spcPct val="100000"/>
              </a:lnSpc>
              <a:spcBef>
                <a:spcPts val="100"/>
              </a:spcBef>
            </a:pPr>
            <a:r>
              <a:rPr sz="2800" spc="-15" dirty="0">
                <a:solidFill>
                  <a:srgbClr val="FFFFFF"/>
                </a:solidFill>
                <a:latin typeface="Georgia"/>
                <a:cs typeface="Georgia"/>
              </a:rPr>
              <a:t>Mencampur</a:t>
            </a:r>
            <a:r>
              <a:rPr sz="2800" spc="-80" dirty="0">
                <a:solidFill>
                  <a:srgbClr val="FFFFFF"/>
                </a:solidFill>
                <a:latin typeface="Georgia"/>
                <a:cs typeface="Georgia"/>
              </a:rPr>
              <a:t> </a:t>
            </a:r>
            <a:r>
              <a:rPr sz="2800" spc="50" dirty="0">
                <a:solidFill>
                  <a:srgbClr val="FFFFFF"/>
                </a:solidFill>
                <a:latin typeface="Georgia"/>
                <a:cs typeface="Georgia"/>
              </a:rPr>
              <a:t>warna</a:t>
            </a:r>
            <a:r>
              <a:rPr sz="2800" spc="-100" dirty="0">
                <a:solidFill>
                  <a:srgbClr val="FFFFFF"/>
                </a:solidFill>
                <a:latin typeface="Georgia"/>
                <a:cs typeface="Georgia"/>
              </a:rPr>
              <a:t> </a:t>
            </a:r>
            <a:r>
              <a:rPr sz="2800" spc="5" dirty="0">
                <a:solidFill>
                  <a:srgbClr val="FFFFFF"/>
                </a:solidFill>
                <a:latin typeface="Georgia"/>
                <a:cs typeface="Georgia"/>
              </a:rPr>
              <a:t>hitam</a:t>
            </a:r>
            <a:r>
              <a:rPr sz="2800" spc="-65" dirty="0">
                <a:solidFill>
                  <a:srgbClr val="FFFFFF"/>
                </a:solidFill>
                <a:latin typeface="Georgia"/>
                <a:cs typeface="Georgia"/>
              </a:rPr>
              <a:t> </a:t>
            </a:r>
            <a:r>
              <a:rPr sz="2800" spc="15" dirty="0">
                <a:solidFill>
                  <a:srgbClr val="FFFFFF"/>
                </a:solidFill>
                <a:latin typeface="Georgia"/>
                <a:cs typeface="Georgia"/>
              </a:rPr>
              <a:t>dengan</a:t>
            </a:r>
            <a:r>
              <a:rPr sz="2800" spc="-80" dirty="0">
                <a:solidFill>
                  <a:srgbClr val="FFFFFF"/>
                </a:solidFill>
                <a:latin typeface="Georgia"/>
                <a:cs typeface="Georgia"/>
              </a:rPr>
              <a:t> </a:t>
            </a:r>
            <a:r>
              <a:rPr sz="2800" spc="50" dirty="0">
                <a:solidFill>
                  <a:srgbClr val="FFFFFF"/>
                </a:solidFill>
                <a:latin typeface="Georgia"/>
                <a:cs typeface="Georgia"/>
              </a:rPr>
              <a:t>warna </a:t>
            </a:r>
            <a:r>
              <a:rPr sz="2800" spc="-660" dirty="0">
                <a:solidFill>
                  <a:srgbClr val="FFFFFF"/>
                </a:solidFill>
                <a:latin typeface="Georgia"/>
                <a:cs typeface="Georgia"/>
              </a:rPr>
              <a:t> </a:t>
            </a:r>
            <a:r>
              <a:rPr sz="2800" spc="45" dirty="0">
                <a:solidFill>
                  <a:srgbClr val="FFFFFF"/>
                </a:solidFill>
                <a:latin typeface="Georgia"/>
                <a:cs typeface="Georgia"/>
              </a:rPr>
              <a:t>yang</a:t>
            </a:r>
            <a:r>
              <a:rPr sz="2800" spc="-85" dirty="0">
                <a:solidFill>
                  <a:srgbClr val="FFFFFF"/>
                </a:solidFill>
                <a:latin typeface="Georgia"/>
                <a:cs typeface="Georgia"/>
              </a:rPr>
              <a:t> </a:t>
            </a:r>
            <a:r>
              <a:rPr sz="2800" spc="-20" dirty="0">
                <a:solidFill>
                  <a:srgbClr val="FFFFFF"/>
                </a:solidFill>
                <a:latin typeface="Georgia"/>
                <a:cs typeface="Georgia"/>
              </a:rPr>
              <a:t>ingin</a:t>
            </a:r>
            <a:r>
              <a:rPr sz="2800" spc="-65" dirty="0">
                <a:solidFill>
                  <a:srgbClr val="FFFFFF"/>
                </a:solidFill>
                <a:latin typeface="Georgia"/>
                <a:cs typeface="Georgia"/>
              </a:rPr>
              <a:t> </a:t>
            </a:r>
            <a:r>
              <a:rPr sz="2800" spc="20" dirty="0">
                <a:solidFill>
                  <a:srgbClr val="FFFFFF"/>
                </a:solidFill>
                <a:latin typeface="Georgia"/>
                <a:cs typeface="Georgia"/>
              </a:rPr>
              <a:t>digradasikan</a:t>
            </a:r>
            <a:endParaRPr sz="2800">
              <a:latin typeface="Georgia"/>
              <a:cs typeface="Georgia"/>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690" dirty="0"/>
              <a:t>02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785</Words>
  <Application>Microsoft Office PowerPoint</Application>
  <PresentationFormat>On-screen Show (16:9)</PresentationFormat>
  <Paragraphs>82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MT</vt:lpstr>
      <vt:lpstr>Calibri</vt:lpstr>
      <vt:lpstr>Georgia</vt:lpstr>
      <vt:lpstr>Microsoft Sans Serif</vt:lpstr>
      <vt:lpstr>Times New Roman</vt:lpstr>
      <vt:lpstr>Trebuchet MS</vt:lpstr>
      <vt:lpstr>Office Theme</vt:lpstr>
      <vt:lpstr>NIRMANA MONOKROM GRADASI WARNA PRIMER</vt:lpstr>
      <vt:lpstr>—Warna Monokrom</vt:lpstr>
      <vt:lpstr>PowerPoint Presentation</vt:lpstr>
      <vt:lpstr>PowerPoint Presentation</vt:lpstr>
      <vt:lpstr>Teknik Pencampuran Cat untuk  Menciptakan Gradasi Warna</vt:lpstr>
      <vt:lpstr>01</vt:lpstr>
      <vt:lpstr>Untuk menciptakan gradasi warna, dapat digunakan warna putih sebagai campuran dari warna utama (yang ingin digradasikan) untuk menciptakan perbedaan warna.</vt:lpstr>
      <vt:lpstr>Warna Utama (Warna Merah)</vt:lpstr>
      <vt:lpstr>02</vt:lpstr>
      <vt:lpstr>PowerPoint Presentation</vt:lpstr>
      <vt:lpstr>Warna Utama (Warna Biru)</vt:lpstr>
      <vt:lpstr>03</vt:lpstr>
      <vt:lpstr>Untuk menciptakan gradasi warna, dapat digunakan warna putih dan warna hitam  sebagai campuran dari warna utama (yang ingin digradasikan) untuk menciptakan  perbedaan warna. Penggunaan warna putih dan hitam ini harus dibedakan tempat  mencampurnya.</vt:lpstr>
      <vt:lpstr>Warna Kuning + 2 tetes Warna Putih</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Darkle Slideshow</dc:title>
  <dc:creator>wheibs</dc:creator>
  <cp:lastModifiedBy>USER</cp:lastModifiedBy>
  <cp:revision>1</cp:revision>
  <dcterms:created xsi:type="dcterms:W3CDTF">2024-12-12T01:48:17Z</dcterms:created>
  <dcterms:modified xsi:type="dcterms:W3CDTF">2024-12-12T01:51:22Z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2021-10-11T00:00:00Z</vt:filetime>
  </property>
  <property fmtid="{D5CDD505-2E9C-101B-9397-08002B2CF9AE}" pid="3" name="Creator">
    <vt:lpwstr>Microsoft® PowerPoint® 2019</vt:lpwstr>
  </property>
  <property fmtid="{D5CDD505-2E9C-101B-9397-08002B2CF9AE}" pid="4" name="LastSaved">
    <vt:filetime>2024-12-12T00:00:00Z</vt:filetime>
  </property>
</Properties>
</file>