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06" r:id="rId3"/>
    <p:sldId id="308" r:id="rId4"/>
    <p:sldId id="309" r:id="rId5"/>
    <p:sldId id="310" r:id="rId6"/>
    <p:sldId id="313" r:id="rId7"/>
    <p:sldId id="311" r:id="rId8"/>
    <p:sldId id="312" r:id="rId9"/>
    <p:sldId id="314" r:id="rId10"/>
    <p:sldId id="315" r:id="rId11"/>
    <p:sldId id="316" r:id="rId12"/>
    <p:sldId id="302" r:id="rId13"/>
  </p:sldIdLst>
  <p:sldSz cx="9144000" cy="6858000" type="screen4x3"/>
  <p:notesSz cx="7102475" cy="9388475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>
        <p:scale>
          <a:sx n="77" d="100"/>
          <a:sy n="77" d="100"/>
        </p:scale>
        <p:origin x="-1146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BE7453-0097-4FB5-BB0B-0112A23CF210}" type="datetime1">
              <a:rPr lang="id-ID" smtClean="0"/>
              <a:t>01/10/2025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819BA6C-925F-4F5B-BF0F-E0D9535060D9}" type="datetime1">
              <a:rPr lang="id-ID" smtClean="0"/>
              <a:t>01/10/2025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C8435BA-BAF1-4334-8B84-5A3441F95937}" type="datetime1">
              <a:rPr lang="id-ID" smtClean="0"/>
              <a:t>01/10/2025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FAB9C4F-6A5F-4F79-BC40-CD8FE0F8CE5E}" type="datetime1">
              <a:rPr lang="id-ID" smtClean="0"/>
              <a:t>01/10/2025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F62485-837E-4DE3-A4CE-C8A14B45ADA4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F566149-12C0-49A6-A7ED-87E1702F83C2}" type="datetime1">
              <a:rPr lang="id-ID" smtClean="0"/>
              <a:t>01/10/2025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EEB356-6B97-4EDA-9202-3B18A3AC36DB}" type="datetime1">
              <a:rPr lang="id-ID" smtClean="0"/>
              <a:t>01/10/2025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C644C-697B-4B8B-B1FD-7CB1BB3D47B0}" type="datetime1">
              <a:rPr lang="id-ID" smtClean="0"/>
              <a:t>01/10/2025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9883E99-C27C-4DD4-A348-0F973A7C9B1B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DFCA30-0B53-4F5F-80C6-2D3BF237537D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2146  Seminar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327183"/>
            <a:ext cx="8959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/>
              <a:t>Teknik</a:t>
            </a:r>
            <a:r>
              <a:rPr lang="en-US" sz="4000" b="1" dirty="0"/>
              <a:t> </a:t>
            </a:r>
            <a:r>
              <a:rPr lang="en-US" sz="4000" b="1" dirty="0" err="1"/>
              <a:t>Menulis</a:t>
            </a:r>
            <a:r>
              <a:rPr lang="en-US" sz="4000" b="1" dirty="0"/>
              <a:t> </a:t>
            </a:r>
            <a:r>
              <a:rPr lang="en-US" sz="4000" b="1" dirty="0" err="1"/>
              <a:t>Surat</a:t>
            </a:r>
            <a:r>
              <a:rPr lang="en-US" sz="4000" b="1" dirty="0"/>
              <a:t> </a:t>
            </a:r>
            <a:r>
              <a:rPr lang="en-US" sz="4000" b="1" dirty="0" err="1"/>
              <a:t>Pengantar</a:t>
            </a:r>
            <a:r>
              <a:rPr lang="en-US" sz="4000" b="1" dirty="0"/>
              <a:t> &amp; </a:t>
            </a:r>
            <a:r>
              <a:rPr lang="en-US" sz="4000" b="1" dirty="0" err="1"/>
              <a:t>Respons</a:t>
            </a:r>
            <a:r>
              <a:rPr lang="en-US" sz="4000" b="1" dirty="0"/>
              <a:t> </a:t>
            </a:r>
            <a:r>
              <a:rPr lang="en-US" sz="4000" b="1" dirty="0" smtClean="0"/>
              <a:t>Reviewer</a:t>
            </a:r>
            <a:endParaRPr lang="id-ID" sz="4000" b="1" dirty="0"/>
          </a:p>
        </p:txBody>
      </p:sp>
      <p:sp>
        <p:nvSpPr>
          <p:cNvPr id="2" name="Rectangle 1"/>
          <p:cNvSpPr/>
          <p:nvPr/>
        </p:nvSpPr>
        <p:spPr>
          <a:xfrm>
            <a:off x="1248563" y="4077072"/>
            <a:ext cx="64624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err="1" smtClean="0"/>
              <a:t>Pertemuan</a:t>
            </a:r>
            <a:r>
              <a:rPr lang="en-US" sz="4000" dirty="0" smtClean="0"/>
              <a:t>  10</a:t>
            </a:r>
            <a:endParaRPr lang="en-US" sz="4000" dirty="0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Manfaat</a:t>
            </a:r>
            <a:r>
              <a:rPr lang="en-US" sz="4000" b="1" dirty="0"/>
              <a:t> </a:t>
            </a:r>
            <a:r>
              <a:rPr lang="en-US" sz="4000" b="1" dirty="0" err="1"/>
              <a:t>Revisi</a:t>
            </a:r>
            <a:r>
              <a:rPr lang="en-US" sz="4000" b="1" dirty="0"/>
              <a:t> </a:t>
            </a:r>
            <a:r>
              <a:rPr lang="en-US" sz="4000" b="1" dirty="0" smtClean="0"/>
              <a:t>Reviewer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1700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Kualitas</a:t>
            </a:r>
            <a:r>
              <a:rPr lang="en-US" sz="4000" dirty="0"/>
              <a:t> </a:t>
            </a:r>
            <a:r>
              <a:rPr lang="en-US" sz="4000" dirty="0" err="1"/>
              <a:t>artikel</a:t>
            </a:r>
            <a:r>
              <a:rPr lang="en-US" sz="4000" dirty="0"/>
              <a:t> </a:t>
            </a:r>
            <a:r>
              <a:rPr lang="en-US" sz="4000" dirty="0" err="1" smtClean="0"/>
              <a:t>meningkat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Peluang</a:t>
            </a:r>
            <a:r>
              <a:rPr lang="en-US" sz="4000" dirty="0" smtClean="0"/>
              <a:t> </a:t>
            </a:r>
            <a:r>
              <a:rPr lang="en-US" sz="4000" dirty="0" err="1"/>
              <a:t>diterima</a:t>
            </a:r>
            <a:r>
              <a:rPr lang="en-US" sz="4000" dirty="0"/>
              <a:t> </a:t>
            </a:r>
            <a:r>
              <a:rPr lang="en-US" sz="4000" dirty="0" err="1"/>
              <a:t>lebih</a:t>
            </a:r>
            <a:r>
              <a:rPr lang="en-US" sz="4000" dirty="0"/>
              <a:t> </a:t>
            </a:r>
            <a:r>
              <a:rPr lang="en-US" sz="4000" dirty="0" err="1" smtClean="0"/>
              <a:t>besar</a:t>
            </a:r>
            <a:endParaRPr lang="en-US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Latihan</a:t>
            </a:r>
            <a:r>
              <a:rPr lang="en-US" sz="4000" dirty="0" smtClean="0"/>
              <a:t> </a:t>
            </a:r>
            <a:r>
              <a:rPr lang="en-US" sz="4000" dirty="0" err="1"/>
              <a:t>berpikir</a:t>
            </a:r>
            <a:r>
              <a:rPr lang="en-US" sz="4000" dirty="0"/>
              <a:t> </a:t>
            </a:r>
            <a:r>
              <a:rPr lang="en-US" sz="4000" dirty="0" err="1"/>
              <a:t>kritis</a:t>
            </a:r>
            <a:r>
              <a:rPr lang="en-US" sz="4000" dirty="0"/>
              <a:t> &amp; </a:t>
            </a:r>
            <a:r>
              <a:rPr lang="en-US" sz="4000" dirty="0" err="1" smtClean="0"/>
              <a:t>terbuka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Publikasi</a:t>
            </a:r>
            <a:r>
              <a:rPr lang="en-US" sz="4000" dirty="0" smtClean="0"/>
              <a:t> </a:t>
            </a:r>
            <a:r>
              <a:rPr lang="en-US" sz="4000" dirty="0" err="1"/>
              <a:t>lebih</a:t>
            </a:r>
            <a:r>
              <a:rPr lang="en-US" sz="4000" dirty="0"/>
              <a:t> </a:t>
            </a:r>
            <a:r>
              <a:rPr lang="en-US" sz="4000" dirty="0" err="1"/>
              <a:t>kredibel</a:t>
            </a:r>
            <a:r>
              <a:rPr lang="en-US" sz="4000" dirty="0"/>
              <a:t> &amp; </a:t>
            </a:r>
            <a:r>
              <a:rPr lang="en-US" sz="4000" dirty="0" err="1" smtClean="0"/>
              <a:t>bermanfaat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430210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/>
              <a:t>Output </a:t>
            </a:r>
            <a:r>
              <a:rPr lang="en-US" sz="4000" b="1" dirty="0" err="1"/>
              <a:t>Pertemuan</a:t>
            </a:r>
            <a:r>
              <a:rPr lang="en-US" sz="4000" b="1" dirty="0"/>
              <a:t> </a:t>
            </a:r>
            <a:r>
              <a:rPr lang="en-US" sz="4000" b="1" dirty="0" smtClean="0"/>
              <a:t>10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803" y="1484784"/>
            <a:ext cx="7992888" cy="37856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Mahasiswa</a:t>
            </a:r>
            <a:r>
              <a:rPr lang="en-US" sz="4000" dirty="0"/>
              <a:t> </a:t>
            </a:r>
            <a:r>
              <a:rPr lang="en-US" sz="4000" dirty="0" err="1"/>
              <a:t>mampu</a:t>
            </a:r>
            <a:r>
              <a:rPr lang="en-US" sz="4000" dirty="0"/>
              <a:t> </a:t>
            </a:r>
            <a:r>
              <a:rPr lang="en-US" sz="4000" dirty="0" err="1"/>
              <a:t>menulis</a:t>
            </a:r>
            <a:r>
              <a:rPr lang="en-US" sz="4000" dirty="0"/>
              <a:t> </a:t>
            </a:r>
            <a:r>
              <a:rPr lang="en-US" sz="4000" dirty="0" err="1"/>
              <a:t>surat</a:t>
            </a:r>
            <a:r>
              <a:rPr lang="en-US" sz="4000" dirty="0"/>
              <a:t> </a:t>
            </a:r>
            <a:r>
              <a:rPr lang="en-US" sz="4000" dirty="0" err="1"/>
              <a:t>pengantar</a:t>
            </a:r>
            <a:r>
              <a:rPr lang="en-US" sz="4000" dirty="0"/>
              <a:t> </a:t>
            </a:r>
            <a:r>
              <a:rPr lang="en-US" sz="4000" dirty="0" err="1"/>
              <a:t>untuk</a:t>
            </a:r>
            <a:r>
              <a:rPr lang="en-US" sz="4000" dirty="0"/>
              <a:t> </a:t>
            </a:r>
            <a:r>
              <a:rPr lang="en-US" sz="4000" dirty="0" smtClean="0"/>
              <a:t>editor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Mahasiswa</a:t>
            </a:r>
            <a:r>
              <a:rPr lang="en-US" sz="4000" dirty="0" smtClean="0"/>
              <a:t> </a:t>
            </a:r>
            <a:r>
              <a:rPr lang="en-US" sz="4000" dirty="0" err="1"/>
              <a:t>dapat</a:t>
            </a:r>
            <a:r>
              <a:rPr lang="en-US" sz="4000" dirty="0"/>
              <a:t> </a:t>
            </a:r>
            <a:r>
              <a:rPr lang="en-US" sz="4000" dirty="0" err="1"/>
              <a:t>menyusun</a:t>
            </a:r>
            <a:r>
              <a:rPr lang="en-US" sz="4000" dirty="0"/>
              <a:t> </a:t>
            </a:r>
            <a:r>
              <a:rPr lang="en-US" sz="4000" dirty="0" err="1"/>
              <a:t>respons</a:t>
            </a:r>
            <a:r>
              <a:rPr lang="en-US" sz="4000" dirty="0"/>
              <a:t> reviewer </a:t>
            </a:r>
            <a:r>
              <a:rPr lang="en-US" sz="4000" dirty="0" err="1"/>
              <a:t>dengan</a:t>
            </a:r>
            <a:r>
              <a:rPr lang="en-US" sz="4000" dirty="0"/>
              <a:t> </a:t>
            </a:r>
            <a:r>
              <a:rPr lang="en-US" sz="4000" dirty="0" err="1" smtClean="0"/>
              <a:t>sistematis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Artikel</a:t>
            </a:r>
            <a:r>
              <a:rPr lang="en-US" sz="4000" dirty="0" smtClean="0"/>
              <a:t> </a:t>
            </a:r>
            <a:r>
              <a:rPr lang="en-US" sz="4000" dirty="0" err="1"/>
              <a:t>lebih</a:t>
            </a:r>
            <a:r>
              <a:rPr lang="en-US" sz="4000" dirty="0"/>
              <a:t> </a:t>
            </a:r>
            <a:r>
              <a:rPr lang="en-US" sz="4000" dirty="0" err="1"/>
              <a:t>siap</a:t>
            </a:r>
            <a:r>
              <a:rPr lang="en-US" sz="4000" dirty="0"/>
              <a:t> </a:t>
            </a:r>
            <a:r>
              <a:rPr lang="en-US" sz="4000" dirty="0" err="1"/>
              <a:t>untuk</a:t>
            </a:r>
            <a:r>
              <a:rPr lang="en-US" sz="4000" dirty="0"/>
              <a:t> </a:t>
            </a:r>
            <a:r>
              <a:rPr lang="en-US" sz="4000" dirty="0" err="1" smtClean="0"/>
              <a:t>publikasi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80345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71531" y="2895327"/>
            <a:ext cx="4404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Terima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2146  Seminar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Tujuan</a:t>
            </a:r>
            <a:r>
              <a:rPr lang="en-US" sz="4000" b="1" dirty="0"/>
              <a:t> </a:t>
            </a:r>
            <a:r>
              <a:rPr lang="en-US" sz="4000" b="1" dirty="0" err="1" smtClean="0"/>
              <a:t>Pembelajaran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416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 err="1"/>
              <a:t>Memahami</a:t>
            </a:r>
            <a:r>
              <a:rPr lang="en-US" sz="3600" dirty="0"/>
              <a:t> </a:t>
            </a:r>
            <a:r>
              <a:rPr lang="en-US" sz="3600" dirty="0" err="1"/>
              <a:t>fungsi</a:t>
            </a:r>
            <a:r>
              <a:rPr lang="en-US" sz="3600" dirty="0"/>
              <a:t> </a:t>
            </a:r>
            <a:r>
              <a:rPr lang="en-US" sz="3600" dirty="0" err="1"/>
              <a:t>surat</a:t>
            </a:r>
            <a:r>
              <a:rPr lang="en-US" sz="3600" dirty="0"/>
              <a:t> </a:t>
            </a:r>
            <a:r>
              <a:rPr lang="en-US" sz="3600" dirty="0" err="1"/>
              <a:t>pengantar</a:t>
            </a:r>
            <a:r>
              <a:rPr lang="en-US" sz="3600" dirty="0"/>
              <a:t> (cover </a:t>
            </a:r>
            <a:r>
              <a:rPr lang="en-US" sz="3600" dirty="0" smtClean="0"/>
              <a:t>letter)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Menulis</a:t>
            </a:r>
            <a:r>
              <a:rPr lang="en-US" sz="3600" dirty="0" smtClean="0"/>
              <a:t> </a:t>
            </a:r>
            <a:r>
              <a:rPr lang="en-US" sz="3600" dirty="0" err="1"/>
              <a:t>surat</a:t>
            </a:r>
            <a:r>
              <a:rPr lang="en-US" sz="3600" dirty="0"/>
              <a:t> </a:t>
            </a:r>
            <a:r>
              <a:rPr lang="en-US" sz="3600" dirty="0" err="1"/>
              <a:t>pengantar</a:t>
            </a:r>
            <a:r>
              <a:rPr lang="en-US" sz="3600" dirty="0"/>
              <a:t> yang </a:t>
            </a:r>
            <a:r>
              <a:rPr lang="en-US" sz="3600" dirty="0" err="1"/>
              <a:t>meyakinkan</a:t>
            </a:r>
            <a:r>
              <a:rPr lang="en-US" sz="3600" dirty="0"/>
              <a:t> </a:t>
            </a:r>
            <a:r>
              <a:rPr lang="en-US" sz="3600" dirty="0" smtClean="0"/>
              <a:t>editor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Menyusun</a:t>
            </a:r>
            <a:r>
              <a:rPr lang="en-US" sz="3600" dirty="0" smtClean="0"/>
              <a:t> </a:t>
            </a:r>
            <a:r>
              <a:rPr lang="en-US" sz="3600" dirty="0" err="1"/>
              <a:t>respons</a:t>
            </a:r>
            <a:r>
              <a:rPr lang="en-US" sz="3600" dirty="0"/>
              <a:t> reviewer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sopan</a:t>
            </a:r>
            <a:r>
              <a:rPr lang="en-US" sz="3600" dirty="0"/>
              <a:t> &amp; </a:t>
            </a:r>
            <a:r>
              <a:rPr lang="en-US" sz="3600" dirty="0" err="1" smtClean="0"/>
              <a:t>sistematis</a:t>
            </a:r>
            <a:endParaRPr lang="id-ID" sz="36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12953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Fungsi</a:t>
            </a:r>
            <a:r>
              <a:rPr lang="en-US" sz="4000" b="1" dirty="0"/>
              <a:t> </a:t>
            </a:r>
            <a:r>
              <a:rPr lang="en-US" sz="4000" b="1" dirty="0" err="1"/>
              <a:t>Surat</a:t>
            </a:r>
            <a:r>
              <a:rPr lang="en-US" sz="4000" b="1" dirty="0"/>
              <a:t> </a:t>
            </a:r>
            <a:r>
              <a:rPr lang="en-US" sz="4000" b="1" dirty="0" err="1"/>
              <a:t>Pengantar</a:t>
            </a:r>
            <a:r>
              <a:rPr lang="en-US" sz="4000" b="1" dirty="0"/>
              <a:t> (Cover Letter</a:t>
            </a:r>
            <a:r>
              <a:rPr lang="en-US" sz="4000" b="1" dirty="0" smtClean="0"/>
              <a:t>)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803" y="1772816"/>
            <a:ext cx="7744613" cy="31700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sz="4000" dirty="0" err="1"/>
              <a:t>Menjelaskan</a:t>
            </a:r>
            <a:r>
              <a:rPr lang="en-US" sz="4000" dirty="0"/>
              <a:t> </a:t>
            </a:r>
            <a:r>
              <a:rPr lang="en-US" sz="4000" dirty="0" err="1"/>
              <a:t>tujuan</a:t>
            </a:r>
            <a:r>
              <a:rPr lang="en-US" sz="4000" dirty="0"/>
              <a:t> </a:t>
            </a:r>
            <a:r>
              <a:rPr lang="en-US" sz="4000" dirty="0" err="1"/>
              <a:t>pengiriman</a:t>
            </a:r>
            <a:r>
              <a:rPr lang="en-US" sz="4000" dirty="0"/>
              <a:t> </a:t>
            </a:r>
            <a:r>
              <a:rPr lang="en-US" sz="4000" dirty="0" err="1" smtClean="0"/>
              <a:t>artikel</a:t>
            </a:r>
            <a:endParaRPr lang="en-US" sz="4000" dirty="0"/>
          </a:p>
          <a:p>
            <a:pPr marL="514350" indent="-514350">
              <a:buAutoNum type="arabicPeriod"/>
            </a:pPr>
            <a:r>
              <a:rPr lang="en-US" sz="4000" dirty="0" err="1" smtClean="0"/>
              <a:t>Menekankan</a:t>
            </a:r>
            <a:r>
              <a:rPr lang="en-US" sz="4000" dirty="0" smtClean="0"/>
              <a:t> </a:t>
            </a:r>
            <a:r>
              <a:rPr lang="en-US" sz="4000" dirty="0" err="1"/>
              <a:t>kontribusi</a:t>
            </a:r>
            <a:r>
              <a:rPr lang="en-US" sz="4000" dirty="0"/>
              <a:t> </a:t>
            </a:r>
            <a:r>
              <a:rPr lang="en-US" sz="4000" dirty="0" err="1" smtClean="0"/>
              <a:t>penelitian</a:t>
            </a:r>
            <a:endParaRPr lang="en-US" sz="4000" dirty="0"/>
          </a:p>
          <a:p>
            <a:pPr marL="514350" indent="-514350">
              <a:buAutoNum type="arabicPeriod"/>
            </a:pPr>
            <a:r>
              <a:rPr lang="en-US" sz="4000" dirty="0" err="1" smtClean="0"/>
              <a:t>Meyakinkan</a:t>
            </a:r>
            <a:r>
              <a:rPr lang="en-US" sz="4000" dirty="0" smtClean="0"/>
              <a:t> </a:t>
            </a:r>
            <a:r>
              <a:rPr lang="en-US" sz="4000" dirty="0"/>
              <a:t>editor </a:t>
            </a:r>
            <a:r>
              <a:rPr lang="en-US" sz="4000" dirty="0" err="1"/>
              <a:t>artikel</a:t>
            </a:r>
            <a:r>
              <a:rPr lang="en-US" sz="4000" dirty="0"/>
              <a:t> </a:t>
            </a:r>
            <a:r>
              <a:rPr lang="en-US" sz="4000" dirty="0" err="1"/>
              <a:t>sesuai</a:t>
            </a:r>
            <a:r>
              <a:rPr lang="en-US" sz="4000" dirty="0"/>
              <a:t> scope </a:t>
            </a:r>
            <a:r>
              <a:rPr lang="en-US" sz="4000" dirty="0" err="1" smtClean="0"/>
              <a:t>jurnal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674326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Struktur</a:t>
            </a:r>
            <a:r>
              <a:rPr lang="en-US" sz="4000" b="1" dirty="0"/>
              <a:t> </a:t>
            </a:r>
            <a:r>
              <a:rPr lang="en-US" sz="4000" b="1" dirty="0" err="1"/>
              <a:t>Surat</a:t>
            </a:r>
            <a:r>
              <a:rPr lang="en-US" sz="4000" b="1" dirty="0"/>
              <a:t> </a:t>
            </a:r>
            <a:r>
              <a:rPr lang="en-US" sz="4000" b="1" dirty="0" err="1"/>
              <a:t>Pengantar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416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/>
              <a:t>Salam </a:t>
            </a:r>
            <a:r>
              <a:rPr lang="en-US" sz="3600" dirty="0" err="1" smtClean="0"/>
              <a:t>pembuka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Identitas</a:t>
            </a:r>
            <a:r>
              <a:rPr lang="en-US" sz="3600" dirty="0" smtClean="0"/>
              <a:t> </a:t>
            </a:r>
            <a:r>
              <a:rPr lang="en-US" sz="3600" dirty="0" err="1"/>
              <a:t>artikel</a:t>
            </a:r>
            <a:r>
              <a:rPr lang="en-US" sz="3600" dirty="0"/>
              <a:t> (</a:t>
            </a:r>
            <a:r>
              <a:rPr lang="en-US" sz="3600" dirty="0" err="1"/>
              <a:t>judul</a:t>
            </a:r>
            <a:r>
              <a:rPr lang="en-US" sz="3600" dirty="0"/>
              <a:t>, </a:t>
            </a:r>
            <a:r>
              <a:rPr lang="en-US" sz="3600" dirty="0" err="1" smtClean="0"/>
              <a:t>penulis</a:t>
            </a:r>
            <a:r>
              <a:rPr lang="en-US" sz="3600" dirty="0" smtClean="0"/>
              <a:t>)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Kontribusi</a:t>
            </a:r>
            <a:r>
              <a:rPr lang="en-US" sz="3600" dirty="0" smtClean="0"/>
              <a:t> </a:t>
            </a:r>
            <a:r>
              <a:rPr lang="en-US" sz="3600" dirty="0"/>
              <a:t>&amp; </a:t>
            </a:r>
            <a:r>
              <a:rPr lang="en-US" sz="3600" dirty="0" err="1"/>
              <a:t>kebaruan</a:t>
            </a:r>
            <a:r>
              <a:rPr lang="en-US" sz="3600" dirty="0"/>
              <a:t> </a:t>
            </a:r>
            <a:r>
              <a:rPr lang="en-US" sz="3600" dirty="0" err="1" smtClean="0"/>
              <a:t>penelitian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Pernyataan</a:t>
            </a:r>
            <a:r>
              <a:rPr lang="en-US" sz="3600" dirty="0" smtClean="0"/>
              <a:t> </a:t>
            </a:r>
            <a:r>
              <a:rPr lang="en-US" sz="3600" dirty="0" err="1"/>
              <a:t>etika</a:t>
            </a:r>
            <a:r>
              <a:rPr lang="en-US" sz="3600" dirty="0"/>
              <a:t> (</a:t>
            </a:r>
            <a:r>
              <a:rPr lang="en-US" sz="3600" dirty="0" err="1"/>
              <a:t>belum</a:t>
            </a:r>
            <a:r>
              <a:rPr lang="en-US" sz="3600" dirty="0"/>
              <a:t> </a:t>
            </a:r>
            <a:r>
              <a:rPr lang="en-US" sz="3600" dirty="0" err="1" smtClean="0"/>
              <a:t>dipublikasikan</a:t>
            </a:r>
            <a:r>
              <a:rPr lang="en-US" sz="3600" dirty="0" smtClean="0"/>
              <a:t>)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Penutup</a:t>
            </a:r>
            <a:r>
              <a:rPr lang="en-US" sz="3600" dirty="0" smtClean="0"/>
              <a:t> </a:t>
            </a:r>
            <a:r>
              <a:rPr lang="en-US" sz="3600" dirty="0"/>
              <a:t>&amp; </a:t>
            </a:r>
            <a:r>
              <a:rPr lang="en-US" sz="3600" dirty="0" err="1"/>
              <a:t>ucapan</a:t>
            </a:r>
            <a:r>
              <a:rPr lang="en-US" sz="3600" dirty="0"/>
              <a:t> </a:t>
            </a:r>
            <a:r>
              <a:rPr lang="en-US" sz="3600" dirty="0" err="1"/>
              <a:t>terima</a:t>
            </a:r>
            <a:r>
              <a:rPr lang="en-US" sz="3600" dirty="0"/>
              <a:t> </a:t>
            </a:r>
            <a:r>
              <a:rPr lang="en-US" sz="3600" dirty="0" err="1" smtClean="0"/>
              <a:t>kasih</a:t>
            </a:r>
            <a:endParaRPr lang="id-ID" sz="36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21637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Contoh</a:t>
            </a:r>
            <a:r>
              <a:rPr lang="en-US" sz="4000" b="1" dirty="0"/>
              <a:t> </a:t>
            </a:r>
            <a:r>
              <a:rPr lang="en-US" sz="4000" b="1" dirty="0" err="1"/>
              <a:t>Paragraf</a:t>
            </a:r>
            <a:r>
              <a:rPr lang="en-US" sz="4000" b="1" dirty="0"/>
              <a:t> </a:t>
            </a:r>
            <a:r>
              <a:rPr lang="en-US" sz="4000" b="1" dirty="0" err="1"/>
              <a:t>Surat</a:t>
            </a:r>
            <a:r>
              <a:rPr lang="en-US" sz="4000" b="1" dirty="0"/>
              <a:t> </a:t>
            </a:r>
            <a:r>
              <a:rPr lang="en-US" sz="4000" b="1" dirty="0" err="1" smtClean="0"/>
              <a:t>Pengantar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45266" y="1844824"/>
            <a:ext cx="7632848" cy="37856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4000" dirty="0"/>
              <a:t>“</a:t>
            </a:r>
            <a:r>
              <a:rPr lang="en-US" sz="4000" dirty="0" err="1"/>
              <a:t>Dengan</a:t>
            </a:r>
            <a:r>
              <a:rPr lang="en-US" sz="4000" dirty="0"/>
              <a:t> </a:t>
            </a:r>
            <a:r>
              <a:rPr lang="en-US" sz="4000" dirty="0" err="1"/>
              <a:t>hormat</a:t>
            </a:r>
            <a:r>
              <a:rPr lang="en-US" sz="4000" dirty="0"/>
              <a:t>, kami </a:t>
            </a:r>
            <a:r>
              <a:rPr lang="en-US" sz="4000" dirty="0" err="1"/>
              <a:t>mengajukan</a:t>
            </a:r>
            <a:r>
              <a:rPr lang="en-US" sz="4000" dirty="0"/>
              <a:t> </a:t>
            </a:r>
            <a:r>
              <a:rPr lang="en-US" sz="4000" dirty="0" err="1"/>
              <a:t>artikel</a:t>
            </a:r>
            <a:r>
              <a:rPr lang="en-US" sz="4000" dirty="0"/>
              <a:t> </a:t>
            </a:r>
            <a:r>
              <a:rPr lang="en-US" sz="4000" dirty="0" err="1"/>
              <a:t>berjudul</a:t>
            </a:r>
            <a:r>
              <a:rPr lang="en-US" sz="4000" dirty="0"/>
              <a:t> </a:t>
            </a:r>
            <a:r>
              <a:rPr lang="en-US" sz="4000" i="1" dirty="0"/>
              <a:t>X</a:t>
            </a:r>
            <a:r>
              <a:rPr lang="en-US" sz="4000" dirty="0"/>
              <a:t> </a:t>
            </a:r>
            <a:r>
              <a:rPr lang="en-US" sz="4000" dirty="0" err="1"/>
              <a:t>untuk</a:t>
            </a:r>
            <a:r>
              <a:rPr lang="en-US" sz="4000" dirty="0"/>
              <a:t> </a:t>
            </a:r>
            <a:r>
              <a:rPr lang="en-US" sz="4000" dirty="0" err="1"/>
              <a:t>dipertimbangkan</a:t>
            </a:r>
            <a:r>
              <a:rPr lang="en-US" sz="4000" dirty="0"/>
              <a:t> </a:t>
            </a:r>
            <a:r>
              <a:rPr lang="en-US" sz="4000" dirty="0" err="1"/>
              <a:t>dalam</a:t>
            </a:r>
            <a:r>
              <a:rPr lang="en-US" sz="4000" dirty="0"/>
              <a:t> </a:t>
            </a:r>
            <a:r>
              <a:rPr lang="en-US" sz="4000" dirty="0" err="1"/>
              <a:t>jurnal</a:t>
            </a:r>
            <a:r>
              <a:rPr lang="en-US" sz="4000" dirty="0"/>
              <a:t> </a:t>
            </a:r>
            <a:r>
              <a:rPr lang="en-US" sz="4000" i="1" dirty="0"/>
              <a:t>Y</a:t>
            </a:r>
            <a:r>
              <a:rPr lang="en-US" sz="4000" dirty="0"/>
              <a:t>. </a:t>
            </a:r>
            <a:r>
              <a:rPr lang="en-US" sz="4000" dirty="0" err="1"/>
              <a:t>Artikel</a:t>
            </a:r>
            <a:r>
              <a:rPr lang="en-US" sz="4000" dirty="0"/>
              <a:t> </a:t>
            </a:r>
            <a:r>
              <a:rPr lang="en-US" sz="4000" dirty="0" err="1"/>
              <a:t>ini</a:t>
            </a:r>
            <a:r>
              <a:rPr lang="en-US" sz="4000" dirty="0"/>
              <a:t> </a:t>
            </a:r>
            <a:r>
              <a:rPr lang="en-US" sz="4000" dirty="0" err="1"/>
              <a:t>membahas</a:t>
            </a:r>
            <a:r>
              <a:rPr lang="en-US" sz="4000" dirty="0"/>
              <a:t> … </a:t>
            </a:r>
            <a:r>
              <a:rPr lang="en-US" sz="4000" dirty="0" err="1"/>
              <a:t>dan</a:t>
            </a:r>
            <a:r>
              <a:rPr lang="en-US" sz="4000" dirty="0"/>
              <a:t> </a:t>
            </a:r>
            <a:r>
              <a:rPr lang="en-US" sz="4000" dirty="0" err="1"/>
              <a:t>diharapkan</a:t>
            </a:r>
            <a:r>
              <a:rPr lang="en-US" sz="4000" dirty="0"/>
              <a:t> </a:t>
            </a:r>
            <a:r>
              <a:rPr lang="en-US" sz="4000" dirty="0" err="1"/>
              <a:t>memberikan</a:t>
            </a:r>
            <a:r>
              <a:rPr lang="en-US" sz="4000" dirty="0"/>
              <a:t> </a:t>
            </a:r>
            <a:r>
              <a:rPr lang="en-US" sz="4000" dirty="0" err="1"/>
              <a:t>kontribusi</a:t>
            </a:r>
            <a:r>
              <a:rPr lang="en-US" sz="4000" dirty="0"/>
              <a:t> </a:t>
            </a:r>
            <a:r>
              <a:rPr lang="en-US" sz="4000" dirty="0" err="1"/>
              <a:t>pada</a:t>
            </a:r>
            <a:r>
              <a:rPr lang="en-US" sz="4000" dirty="0"/>
              <a:t> </a:t>
            </a:r>
            <a:r>
              <a:rPr lang="en-US" sz="4000" dirty="0" smtClean="0"/>
              <a:t>…”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82272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Prinsip</a:t>
            </a:r>
            <a:r>
              <a:rPr lang="en-US" sz="4000" b="1" dirty="0"/>
              <a:t> </a:t>
            </a:r>
            <a:r>
              <a:rPr lang="en-US" sz="4000" b="1" dirty="0" err="1"/>
              <a:t>Respons</a:t>
            </a:r>
            <a:r>
              <a:rPr lang="en-US" sz="4000" b="1" dirty="0"/>
              <a:t> </a:t>
            </a:r>
            <a:r>
              <a:rPr lang="en-US" sz="4000" b="1" dirty="0" smtClean="0"/>
              <a:t>Reviewer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1823" y="1412776"/>
            <a:ext cx="7632848" cy="3416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 </a:t>
            </a:r>
            <a:r>
              <a:rPr lang="en-US" sz="3600" dirty="0" err="1"/>
              <a:t>Jawab</a:t>
            </a:r>
            <a:r>
              <a:rPr lang="en-US" sz="3600" dirty="0"/>
              <a:t> </a:t>
            </a:r>
            <a:r>
              <a:rPr lang="en-US" sz="3600" dirty="0" err="1"/>
              <a:t>semua</a:t>
            </a:r>
            <a:r>
              <a:rPr lang="en-US" sz="3600" dirty="0"/>
              <a:t> </a:t>
            </a:r>
            <a:r>
              <a:rPr lang="en-US" sz="3600" dirty="0" err="1"/>
              <a:t>komentar</a:t>
            </a:r>
            <a:r>
              <a:rPr lang="en-US" sz="3600" dirty="0"/>
              <a:t>, </a:t>
            </a:r>
            <a:r>
              <a:rPr lang="en-US" sz="3600" dirty="0" err="1"/>
              <a:t>jangan</a:t>
            </a:r>
            <a:r>
              <a:rPr lang="en-US" sz="3600" dirty="0"/>
              <a:t> </a:t>
            </a:r>
            <a:r>
              <a:rPr lang="en-US" sz="3600" dirty="0" err="1"/>
              <a:t>ada</a:t>
            </a:r>
            <a:r>
              <a:rPr lang="en-US" sz="3600" dirty="0"/>
              <a:t> yang </a:t>
            </a:r>
            <a:r>
              <a:rPr lang="en-US" sz="3600" dirty="0" err="1" smtClean="0"/>
              <a:t>terlewat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Gunakan</a:t>
            </a:r>
            <a:r>
              <a:rPr lang="en-US" sz="3600" dirty="0" smtClean="0"/>
              <a:t> </a:t>
            </a:r>
            <a:r>
              <a:rPr lang="en-US" sz="3600" dirty="0" err="1"/>
              <a:t>bahasa</a:t>
            </a:r>
            <a:r>
              <a:rPr lang="en-US" sz="3600" dirty="0"/>
              <a:t> </a:t>
            </a:r>
            <a:r>
              <a:rPr lang="en-US" sz="3600" dirty="0" err="1"/>
              <a:t>sopan</a:t>
            </a:r>
            <a:r>
              <a:rPr lang="en-US" sz="3600" dirty="0"/>
              <a:t> &amp; </a:t>
            </a:r>
            <a:r>
              <a:rPr lang="en-US" sz="3600" dirty="0" err="1" smtClean="0"/>
              <a:t>profesional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Bedakan</a:t>
            </a:r>
            <a:r>
              <a:rPr lang="en-US" sz="3600" dirty="0" smtClean="0"/>
              <a:t> </a:t>
            </a:r>
            <a:r>
              <a:rPr lang="en-US" sz="3600" dirty="0" err="1"/>
              <a:t>revisi</a:t>
            </a:r>
            <a:r>
              <a:rPr lang="en-US" sz="3600" dirty="0"/>
              <a:t> mayor </a:t>
            </a:r>
            <a:r>
              <a:rPr lang="en-US" sz="3600" dirty="0" err="1"/>
              <a:t>vs</a:t>
            </a:r>
            <a:r>
              <a:rPr lang="en-US" sz="3600" dirty="0"/>
              <a:t> </a:t>
            </a:r>
            <a:r>
              <a:rPr lang="en-US" sz="3600" dirty="0" smtClean="0"/>
              <a:t>minor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Lampirkan</a:t>
            </a:r>
            <a:r>
              <a:rPr lang="en-US" sz="3600" dirty="0" smtClean="0"/>
              <a:t> </a:t>
            </a:r>
            <a:r>
              <a:rPr lang="en-US" sz="3600" dirty="0" err="1"/>
              <a:t>naskah</a:t>
            </a:r>
            <a:r>
              <a:rPr lang="en-US" sz="3600" dirty="0"/>
              <a:t> </a:t>
            </a:r>
            <a:r>
              <a:rPr lang="en-US" sz="3600" dirty="0" err="1"/>
              <a:t>revisi</a:t>
            </a:r>
            <a:r>
              <a:rPr lang="en-US" sz="3600" dirty="0"/>
              <a:t>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tanda</a:t>
            </a:r>
            <a:r>
              <a:rPr lang="en-US" sz="3600" dirty="0"/>
              <a:t> </a:t>
            </a:r>
            <a:r>
              <a:rPr lang="en-US" sz="3600" dirty="0" err="1" smtClean="0"/>
              <a:t>perubahan</a:t>
            </a:r>
            <a:endParaRPr lang="id-ID" sz="36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20312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/>
              <a:t>Format </a:t>
            </a:r>
            <a:r>
              <a:rPr lang="en-US" sz="4000" b="1" dirty="0" err="1"/>
              <a:t>Respons</a:t>
            </a:r>
            <a:r>
              <a:rPr lang="en-US" sz="4000" b="1" dirty="0"/>
              <a:t> </a:t>
            </a:r>
            <a:r>
              <a:rPr lang="en-US" sz="4000" b="1" dirty="0" smtClean="0"/>
              <a:t>Reviewer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5576" y="1340768"/>
            <a:ext cx="7992888" cy="37856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Daftar</a:t>
            </a:r>
            <a:r>
              <a:rPr lang="en-US" sz="4000" dirty="0"/>
              <a:t> </a:t>
            </a:r>
            <a:r>
              <a:rPr lang="en-US" sz="4000" dirty="0" err="1"/>
              <a:t>komentar</a:t>
            </a:r>
            <a:r>
              <a:rPr lang="en-US" sz="4000" dirty="0"/>
              <a:t> </a:t>
            </a:r>
            <a:r>
              <a:rPr lang="en-US" sz="4000" dirty="0" smtClean="0"/>
              <a:t>reviewer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Tanggapan</a:t>
            </a:r>
            <a:r>
              <a:rPr lang="en-US" sz="4000" dirty="0" smtClean="0"/>
              <a:t> </a:t>
            </a:r>
            <a:r>
              <a:rPr lang="en-US" sz="4000" dirty="0" err="1"/>
              <a:t>penulis</a:t>
            </a:r>
            <a:r>
              <a:rPr lang="en-US" sz="4000" dirty="0"/>
              <a:t> (point by </a:t>
            </a:r>
            <a:r>
              <a:rPr lang="en-US" sz="4000" dirty="0" smtClean="0"/>
              <a:t>point)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Halaman</a:t>
            </a:r>
            <a:r>
              <a:rPr lang="en-US" sz="4000" dirty="0" smtClean="0"/>
              <a:t> </a:t>
            </a:r>
            <a:r>
              <a:rPr lang="en-US" sz="4000" dirty="0"/>
              <a:t>/ </a:t>
            </a:r>
            <a:r>
              <a:rPr lang="en-US" sz="4000" dirty="0" err="1"/>
              <a:t>bagian</a:t>
            </a:r>
            <a:r>
              <a:rPr lang="en-US" sz="4000" dirty="0"/>
              <a:t> </a:t>
            </a:r>
            <a:r>
              <a:rPr lang="en-US" sz="4000" dirty="0" err="1"/>
              <a:t>naskah</a:t>
            </a:r>
            <a:r>
              <a:rPr lang="en-US" sz="4000" dirty="0"/>
              <a:t> yang </a:t>
            </a:r>
            <a:r>
              <a:rPr lang="en-US" sz="4000" dirty="0" err="1"/>
              <a:t>direvisi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>📌 </a:t>
            </a:r>
            <a:r>
              <a:rPr lang="en-US" sz="4000" dirty="0" err="1"/>
              <a:t>Gunakan</a:t>
            </a:r>
            <a:r>
              <a:rPr lang="en-US" sz="4000" dirty="0"/>
              <a:t> </a:t>
            </a:r>
            <a:r>
              <a:rPr lang="en-US" sz="4000" dirty="0" err="1"/>
              <a:t>tabel</a:t>
            </a:r>
            <a:r>
              <a:rPr lang="en-US" sz="4000" dirty="0"/>
              <a:t> </a:t>
            </a:r>
            <a:r>
              <a:rPr lang="en-US" sz="4000" dirty="0" err="1"/>
              <a:t>atau</a:t>
            </a:r>
            <a:r>
              <a:rPr lang="en-US" sz="4000" dirty="0"/>
              <a:t> numbering </a:t>
            </a:r>
            <a:r>
              <a:rPr lang="en-US" sz="4000" dirty="0" err="1"/>
              <a:t>untuk</a:t>
            </a:r>
            <a:r>
              <a:rPr lang="en-US" sz="4000" dirty="0"/>
              <a:t> </a:t>
            </a:r>
            <a:r>
              <a:rPr lang="en-US" sz="4000" dirty="0" err="1" smtClean="0"/>
              <a:t>rapi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62139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Contoh</a:t>
            </a:r>
            <a:r>
              <a:rPr lang="en-US" sz="4000" b="1" dirty="0"/>
              <a:t> </a:t>
            </a:r>
            <a:r>
              <a:rPr lang="en-US" sz="4000" b="1" dirty="0" err="1"/>
              <a:t>Respons</a:t>
            </a:r>
            <a:r>
              <a:rPr lang="en-US" sz="4000" b="1" dirty="0"/>
              <a:t> </a:t>
            </a:r>
            <a:r>
              <a:rPr lang="en-US" sz="4000" b="1" dirty="0" smtClean="0"/>
              <a:t>Reviewer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803" y="1556792"/>
            <a:ext cx="7992888" cy="37856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b="1" dirty="0" err="1"/>
              <a:t>Komentar</a:t>
            </a:r>
            <a:r>
              <a:rPr lang="en-US" sz="4000" b="1" dirty="0"/>
              <a:t>:</a:t>
            </a:r>
            <a:r>
              <a:rPr lang="en-US" sz="4000" dirty="0"/>
              <a:t> “</a:t>
            </a:r>
            <a:r>
              <a:rPr lang="en-US" sz="4000" dirty="0" err="1"/>
              <a:t>Referensi</a:t>
            </a:r>
            <a:r>
              <a:rPr lang="en-US" sz="4000" dirty="0"/>
              <a:t> </a:t>
            </a:r>
            <a:r>
              <a:rPr lang="en-US" sz="4000" dirty="0" err="1"/>
              <a:t>masih</a:t>
            </a:r>
            <a:r>
              <a:rPr lang="en-US" sz="4000" dirty="0"/>
              <a:t> </a:t>
            </a:r>
            <a:r>
              <a:rPr lang="en-US" sz="4000" dirty="0" err="1"/>
              <a:t>kurang</a:t>
            </a:r>
            <a:r>
              <a:rPr lang="en-US" sz="4000" dirty="0"/>
              <a:t> </a:t>
            </a:r>
            <a:r>
              <a:rPr lang="en-US" sz="4000" dirty="0" err="1"/>
              <a:t>terbaru</a:t>
            </a:r>
            <a:r>
              <a:rPr lang="en-US" sz="4000" dirty="0" smtClean="0"/>
              <a:t>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b="1" dirty="0" err="1" smtClean="0"/>
              <a:t>Jawaban</a:t>
            </a:r>
            <a:r>
              <a:rPr lang="en-US" sz="4000" b="1" dirty="0"/>
              <a:t>:</a:t>
            </a:r>
            <a:r>
              <a:rPr lang="en-US" sz="4000" dirty="0"/>
              <a:t> “</a:t>
            </a:r>
            <a:r>
              <a:rPr lang="en-US" sz="4000" dirty="0" err="1"/>
              <a:t>Terima</a:t>
            </a:r>
            <a:r>
              <a:rPr lang="en-US" sz="4000" dirty="0"/>
              <a:t> </a:t>
            </a:r>
            <a:r>
              <a:rPr lang="en-US" sz="4000" dirty="0" err="1"/>
              <a:t>kasih</a:t>
            </a:r>
            <a:r>
              <a:rPr lang="en-US" sz="4000" dirty="0"/>
              <a:t>. Kami </a:t>
            </a:r>
            <a:r>
              <a:rPr lang="en-US" sz="4000" dirty="0" err="1"/>
              <a:t>telah</a:t>
            </a:r>
            <a:r>
              <a:rPr lang="en-US" sz="4000" dirty="0"/>
              <a:t> </a:t>
            </a:r>
            <a:r>
              <a:rPr lang="en-US" sz="4000" dirty="0" err="1"/>
              <a:t>menambahkan</a:t>
            </a:r>
            <a:r>
              <a:rPr lang="en-US" sz="4000" dirty="0"/>
              <a:t> 5 </a:t>
            </a:r>
            <a:r>
              <a:rPr lang="en-US" sz="4000" dirty="0" err="1"/>
              <a:t>referensi</a:t>
            </a:r>
            <a:r>
              <a:rPr lang="en-US" sz="4000" dirty="0"/>
              <a:t> </a:t>
            </a:r>
            <a:r>
              <a:rPr lang="en-US" sz="4000" dirty="0" err="1"/>
              <a:t>terbaru</a:t>
            </a:r>
            <a:r>
              <a:rPr lang="en-US" sz="4000" dirty="0"/>
              <a:t> (2019–2023) </a:t>
            </a:r>
            <a:r>
              <a:rPr lang="en-US" sz="4000" dirty="0" err="1"/>
              <a:t>pada</a:t>
            </a:r>
            <a:r>
              <a:rPr lang="en-US" sz="4000" dirty="0"/>
              <a:t> </a:t>
            </a:r>
            <a:r>
              <a:rPr lang="en-US" sz="4000" dirty="0" err="1"/>
              <a:t>bagian</a:t>
            </a:r>
            <a:r>
              <a:rPr lang="en-US" sz="4000" dirty="0"/>
              <a:t> </a:t>
            </a:r>
            <a:r>
              <a:rPr lang="en-US" sz="4000" dirty="0" err="1"/>
              <a:t>Tinjauan</a:t>
            </a:r>
            <a:r>
              <a:rPr lang="en-US" sz="4000" dirty="0"/>
              <a:t> </a:t>
            </a:r>
            <a:r>
              <a:rPr lang="en-US" sz="4000" dirty="0" err="1"/>
              <a:t>Pustaka</a:t>
            </a:r>
            <a:r>
              <a:rPr lang="en-US" sz="4000" dirty="0"/>
              <a:t> (</a:t>
            </a:r>
            <a:r>
              <a:rPr lang="en-US" sz="4000" dirty="0" err="1"/>
              <a:t>hal</a:t>
            </a:r>
            <a:r>
              <a:rPr lang="en-US" sz="4000" dirty="0"/>
              <a:t>. 3</a:t>
            </a:r>
            <a:r>
              <a:rPr lang="en-US" sz="4000" dirty="0" smtClean="0"/>
              <a:t>).”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58684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Manfaat</a:t>
            </a:r>
            <a:r>
              <a:rPr lang="en-US" sz="4000" b="1" dirty="0"/>
              <a:t> </a:t>
            </a:r>
            <a:r>
              <a:rPr lang="en-US" sz="4000" b="1" dirty="0" err="1"/>
              <a:t>Menulis</a:t>
            </a:r>
            <a:r>
              <a:rPr lang="en-US" sz="4000" b="1" dirty="0"/>
              <a:t> </a:t>
            </a:r>
            <a:r>
              <a:rPr lang="en-US" sz="4000" b="1" dirty="0" err="1"/>
              <a:t>Surat</a:t>
            </a:r>
            <a:r>
              <a:rPr lang="en-US" sz="4000" b="1" dirty="0"/>
              <a:t> &amp; </a:t>
            </a:r>
            <a:r>
              <a:rPr lang="en-US" sz="4000" b="1" dirty="0" err="1"/>
              <a:t>Respons</a:t>
            </a:r>
            <a:r>
              <a:rPr lang="en-US" sz="4000" b="1" dirty="0"/>
              <a:t> yang </a:t>
            </a:r>
            <a:r>
              <a:rPr lang="en-US" sz="4000" b="1" dirty="0" err="1"/>
              <a:t>Baik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1700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Memperbesar</a:t>
            </a:r>
            <a:r>
              <a:rPr lang="en-US" sz="4000" dirty="0"/>
              <a:t> </a:t>
            </a:r>
            <a:r>
              <a:rPr lang="en-US" sz="4000" dirty="0" err="1"/>
              <a:t>peluang</a:t>
            </a:r>
            <a:r>
              <a:rPr lang="en-US" sz="4000" dirty="0"/>
              <a:t> </a:t>
            </a:r>
            <a:r>
              <a:rPr lang="en-US" sz="4000" dirty="0" err="1" smtClean="0"/>
              <a:t>diterima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Meningkatkan</a:t>
            </a:r>
            <a:r>
              <a:rPr lang="en-US" sz="4000" dirty="0" smtClean="0"/>
              <a:t> </a:t>
            </a:r>
            <a:r>
              <a:rPr lang="en-US" sz="4000" dirty="0" err="1"/>
              <a:t>kredibilitas</a:t>
            </a:r>
            <a:r>
              <a:rPr lang="en-US" sz="4000" dirty="0"/>
              <a:t> </a:t>
            </a:r>
            <a:r>
              <a:rPr lang="en-US" sz="4000" dirty="0" err="1" smtClean="0"/>
              <a:t>penulis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Menunjukkan</a:t>
            </a:r>
            <a:r>
              <a:rPr lang="en-US" sz="4000" dirty="0" smtClean="0"/>
              <a:t> </a:t>
            </a:r>
            <a:r>
              <a:rPr lang="en-US" sz="4000" dirty="0" err="1"/>
              <a:t>sikap</a:t>
            </a:r>
            <a:r>
              <a:rPr lang="en-US" sz="4000" dirty="0"/>
              <a:t> </a:t>
            </a:r>
            <a:r>
              <a:rPr lang="en-US" sz="4000" dirty="0" err="1"/>
              <a:t>akademik</a:t>
            </a:r>
            <a:r>
              <a:rPr lang="en-US" sz="4000" dirty="0"/>
              <a:t> yang </a:t>
            </a:r>
            <a:r>
              <a:rPr lang="en-US" sz="4000" dirty="0" err="1" smtClean="0"/>
              <a:t>profesional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Artikel</a:t>
            </a:r>
            <a:r>
              <a:rPr lang="en-US" sz="4000" dirty="0" smtClean="0"/>
              <a:t> </a:t>
            </a:r>
            <a:r>
              <a:rPr lang="en-US" sz="4000" dirty="0" err="1"/>
              <a:t>lebih</a:t>
            </a:r>
            <a:r>
              <a:rPr lang="en-US" sz="4000" dirty="0"/>
              <a:t> </a:t>
            </a:r>
            <a:r>
              <a:rPr lang="en-US" sz="4000" dirty="0" err="1" smtClean="0"/>
              <a:t>berkualitas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06614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3047</TotalTime>
  <Words>315</Words>
  <Application>Microsoft Office PowerPoint</Application>
  <PresentationFormat>On-screen Show (4:3)</PresentationFormat>
  <Paragraphs>57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Yunada</cp:lastModifiedBy>
  <cp:revision>529</cp:revision>
  <cp:lastPrinted>2017-04-16T14:44:29Z</cp:lastPrinted>
  <dcterms:created xsi:type="dcterms:W3CDTF">2010-04-18T12:06:30Z</dcterms:created>
  <dcterms:modified xsi:type="dcterms:W3CDTF">2025-10-01T08:06:25Z</dcterms:modified>
</cp:coreProperties>
</file>