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6" r:id="rId3"/>
    <p:sldId id="308" r:id="rId4"/>
    <p:sldId id="309" r:id="rId5"/>
    <p:sldId id="310" r:id="rId6"/>
    <p:sldId id="313" r:id="rId7"/>
    <p:sldId id="311" r:id="rId8"/>
    <p:sldId id="312" r:id="rId9"/>
    <p:sldId id="314" r:id="rId10"/>
    <p:sldId id="316" r:id="rId11"/>
    <p:sldId id="302" r:id="rId12"/>
  </p:sldIdLst>
  <p:sldSz cx="9144000" cy="6858000" type="screen4x3"/>
  <p:notesSz cx="7102475" cy="9388475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327183"/>
            <a:ext cx="8959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/>
              <a:t>Mengenal</a:t>
            </a:r>
            <a:r>
              <a:rPr lang="en-US" sz="4000" b="1" dirty="0"/>
              <a:t> Proses Editorial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/>
              <a:t>Nasional</a:t>
            </a:r>
            <a:r>
              <a:rPr lang="en-US" sz="4000" b="1" dirty="0"/>
              <a:t> </a:t>
            </a:r>
            <a:r>
              <a:rPr lang="en-US" sz="4000" b="1" dirty="0" err="1"/>
              <a:t>vs</a:t>
            </a:r>
            <a:r>
              <a:rPr lang="en-US" sz="4000" b="1" dirty="0"/>
              <a:t> </a:t>
            </a:r>
            <a:r>
              <a:rPr lang="en-US" sz="4000" b="1" dirty="0" err="1" smtClean="0"/>
              <a:t>Internasional</a:t>
            </a:r>
            <a:endParaRPr lang="id-ID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1043608" y="4293096"/>
            <a:ext cx="6462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/>
              <a:t>Pertemuan</a:t>
            </a:r>
            <a:r>
              <a:rPr lang="en-US" sz="3600" b="1" dirty="0" smtClean="0"/>
              <a:t>  11</a:t>
            </a:r>
            <a:endParaRPr lang="en-US" sz="3600" b="1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Output </a:t>
            </a:r>
            <a:r>
              <a:rPr lang="en-US" sz="4000" b="1" dirty="0" err="1"/>
              <a:t>Pertemuan</a:t>
            </a:r>
            <a:r>
              <a:rPr lang="en-US" sz="4000" b="1" dirty="0"/>
              <a:t> </a:t>
            </a:r>
            <a:r>
              <a:rPr lang="en-US" sz="4000" b="1" dirty="0" smtClean="0"/>
              <a:t>11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Mahasiswa</a:t>
            </a:r>
            <a:r>
              <a:rPr lang="en-US" sz="3200" dirty="0"/>
              <a:t> </a:t>
            </a:r>
            <a:r>
              <a:rPr lang="en-US" sz="3200" dirty="0" err="1"/>
              <a:t>memahami</a:t>
            </a:r>
            <a:r>
              <a:rPr lang="en-US" sz="3200" dirty="0"/>
              <a:t> proses editorial </a:t>
            </a:r>
            <a:r>
              <a:rPr lang="en-US" sz="3200" dirty="0" err="1"/>
              <a:t>jurnal</a:t>
            </a:r>
            <a:r>
              <a:rPr lang="en-US" sz="3200" dirty="0"/>
              <a:t> </a:t>
            </a:r>
            <a:r>
              <a:rPr lang="en-US" sz="3200" dirty="0" err="1"/>
              <a:t>nasional</a:t>
            </a:r>
            <a:r>
              <a:rPr lang="en-US" sz="3200" dirty="0"/>
              <a:t> &amp; </a:t>
            </a:r>
            <a:r>
              <a:rPr lang="en-US" sz="3200" dirty="0" err="1" smtClean="0"/>
              <a:t>internasional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Mahasiswa</a:t>
            </a:r>
            <a:r>
              <a:rPr lang="en-US" sz="3200" dirty="0" smtClean="0"/>
              <a:t> </a:t>
            </a:r>
            <a:r>
              <a:rPr lang="en-US" sz="3200" dirty="0" err="1"/>
              <a:t>mampu</a:t>
            </a:r>
            <a:r>
              <a:rPr lang="en-US" sz="3200" dirty="0"/>
              <a:t> </a:t>
            </a:r>
            <a:r>
              <a:rPr lang="en-US" sz="3200" dirty="0" err="1"/>
              <a:t>mengelola</a:t>
            </a:r>
            <a:r>
              <a:rPr lang="en-US" sz="3200" dirty="0"/>
              <a:t> </a:t>
            </a:r>
            <a:r>
              <a:rPr lang="en-US" sz="3200" dirty="0" err="1"/>
              <a:t>naskah</a:t>
            </a:r>
            <a:r>
              <a:rPr lang="en-US" sz="3200" dirty="0"/>
              <a:t> </a:t>
            </a:r>
            <a:r>
              <a:rPr lang="en-US" sz="3200" dirty="0" err="1" smtClean="0"/>
              <a:t>hingga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80345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Tujuan</a:t>
            </a:r>
            <a:r>
              <a:rPr lang="en-US" sz="4000" b="1" dirty="0"/>
              <a:t> </a:t>
            </a:r>
            <a:r>
              <a:rPr lang="en-US" sz="4000" b="1" dirty="0" err="1" smtClean="0"/>
              <a:t>Pembelajaran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412776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Memahami</a:t>
            </a:r>
            <a:r>
              <a:rPr lang="en-US" sz="4000" dirty="0" smtClean="0"/>
              <a:t> </a:t>
            </a:r>
            <a:r>
              <a:rPr lang="en-US" sz="4000" dirty="0" err="1"/>
              <a:t>alur</a:t>
            </a:r>
            <a:r>
              <a:rPr lang="en-US" sz="4000" dirty="0"/>
              <a:t> editorial </a:t>
            </a:r>
            <a:r>
              <a:rPr lang="en-US" sz="4000" dirty="0" err="1"/>
              <a:t>jurnal</a:t>
            </a:r>
            <a:r>
              <a:rPr lang="en-US" sz="4000" dirty="0"/>
              <a:t> </a:t>
            </a:r>
            <a:r>
              <a:rPr lang="en-US" sz="4000" dirty="0" err="1"/>
              <a:t>nasional</a:t>
            </a:r>
            <a:r>
              <a:rPr lang="en-US" sz="4000" dirty="0"/>
              <a:t> &amp; </a:t>
            </a:r>
            <a:r>
              <a:rPr lang="en-US" sz="4000" dirty="0" err="1" smtClean="0"/>
              <a:t>internasional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Mengetahui</a:t>
            </a:r>
            <a:r>
              <a:rPr lang="en-US" sz="4000" dirty="0" smtClean="0"/>
              <a:t> </a:t>
            </a:r>
            <a:r>
              <a:rPr lang="en-US" sz="4000" dirty="0" err="1"/>
              <a:t>perbedaan</a:t>
            </a:r>
            <a:r>
              <a:rPr lang="en-US" sz="4000" dirty="0"/>
              <a:t> </a:t>
            </a:r>
            <a:r>
              <a:rPr lang="en-US" sz="4000" dirty="0" err="1"/>
              <a:t>prosedur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 smtClean="0"/>
              <a:t>standar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Mampu</a:t>
            </a:r>
            <a:r>
              <a:rPr lang="en-US" sz="4000" dirty="0" smtClean="0"/>
              <a:t> </a:t>
            </a:r>
            <a:r>
              <a:rPr lang="en-US" sz="4000" dirty="0" err="1"/>
              <a:t>mengelola</a:t>
            </a:r>
            <a:r>
              <a:rPr lang="en-US" sz="4000" dirty="0"/>
              <a:t> </a:t>
            </a:r>
            <a:r>
              <a:rPr lang="en-US" sz="4000" dirty="0" err="1"/>
              <a:t>naskah</a:t>
            </a:r>
            <a:r>
              <a:rPr lang="en-US" sz="4000" dirty="0"/>
              <a:t> </a:t>
            </a:r>
            <a:r>
              <a:rPr lang="en-US" sz="4000" dirty="0" err="1"/>
              <a:t>dari</a:t>
            </a:r>
            <a:r>
              <a:rPr lang="en-US" sz="4000" dirty="0"/>
              <a:t> </a:t>
            </a:r>
            <a:r>
              <a:rPr lang="en-US" sz="4000" dirty="0" err="1"/>
              <a:t>penulisan</a:t>
            </a:r>
            <a:r>
              <a:rPr lang="en-US" sz="4000" dirty="0"/>
              <a:t> </a:t>
            </a:r>
            <a:r>
              <a:rPr lang="en-US" sz="4000" dirty="0" err="1"/>
              <a:t>hingga</a:t>
            </a:r>
            <a:r>
              <a:rPr lang="en-US" sz="4000" dirty="0"/>
              <a:t> </a:t>
            </a:r>
            <a:r>
              <a:rPr lang="en-US" sz="4000" dirty="0" err="1" smtClean="0"/>
              <a:t>revisi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Alur</a:t>
            </a:r>
            <a:r>
              <a:rPr lang="en-US" sz="4000" b="1" dirty="0"/>
              <a:t> </a:t>
            </a:r>
            <a:r>
              <a:rPr lang="en-US" sz="4000" b="1" dirty="0" err="1"/>
              <a:t>Umum</a:t>
            </a:r>
            <a:r>
              <a:rPr lang="en-US" sz="4000" b="1" dirty="0"/>
              <a:t> Proses </a:t>
            </a:r>
            <a:r>
              <a:rPr lang="en-US" sz="4000" b="1" dirty="0" err="1" smtClean="0"/>
              <a:t>Publikasi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 err="1" smtClean="0"/>
              <a:t>Penulisan</a:t>
            </a:r>
            <a:r>
              <a:rPr lang="en-US" sz="3600" dirty="0" smtClean="0"/>
              <a:t> </a:t>
            </a:r>
            <a:r>
              <a:rPr lang="en-US" sz="3600" dirty="0" err="1" smtClean="0"/>
              <a:t>artikel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 smtClean="0"/>
              <a:t>Pengiriman</a:t>
            </a:r>
            <a:r>
              <a:rPr lang="en-US" sz="3600" dirty="0" smtClean="0"/>
              <a:t> </a:t>
            </a:r>
            <a:r>
              <a:rPr lang="en-US" sz="3600" dirty="0" err="1"/>
              <a:t>ke</a:t>
            </a:r>
            <a:r>
              <a:rPr lang="en-US" sz="3600" dirty="0"/>
              <a:t> </a:t>
            </a:r>
            <a:r>
              <a:rPr lang="en-US" sz="3600" dirty="0" err="1" smtClean="0"/>
              <a:t>jurnal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smtClean="0"/>
              <a:t>Desk </a:t>
            </a:r>
            <a:r>
              <a:rPr lang="en-US" sz="3600" dirty="0"/>
              <a:t>evaluation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smtClean="0"/>
              <a:t>editor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smtClean="0"/>
              <a:t>Review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smtClean="0"/>
              <a:t>reviewer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 smtClean="0"/>
              <a:t>Revisi</a:t>
            </a:r>
            <a:r>
              <a:rPr lang="en-US" sz="3600" dirty="0" smtClean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 smtClean="0"/>
              <a:t>penulis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 smtClean="0"/>
              <a:t>Keputusan</a:t>
            </a:r>
            <a:r>
              <a:rPr lang="en-US" sz="3600" dirty="0" smtClean="0"/>
              <a:t> </a:t>
            </a:r>
            <a:r>
              <a:rPr lang="en-US" sz="3600" dirty="0" err="1"/>
              <a:t>akhir</a:t>
            </a:r>
            <a:r>
              <a:rPr lang="en-US" sz="3600" dirty="0"/>
              <a:t> (</a:t>
            </a:r>
            <a:r>
              <a:rPr lang="en-US" sz="3600" dirty="0" err="1"/>
              <a:t>diterima</a:t>
            </a:r>
            <a:r>
              <a:rPr lang="en-US" sz="3600" dirty="0"/>
              <a:t>/</a:t>
            </a:r>
            <a:r>
              <a:rPr lang="en-US" sz="3600" dirty="0" err="1"/>
              <a:t>ditolak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Proses Editorial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 smtClean="0"/>
              <a:t>Nasional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Umumnya</a:t>
            </a:r>
            <a:r>
              <a:rPr lang="en-US" sz="4000" dirty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 smtClean="0"/>
              <a:t>fleksibel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Waktu</a:t>
            </a:r>
            <a:r>
              <a:rPr lang="en-US" sz="4000" dirty="0" smtClean="0"/>
              <a:t> </a:t>
            </a:r>
            <a:r>
              <a:rPr lang="en-US" sz="4000" dirty="0"/>
              <a:t>review </a:t>
            </a:r>
            <a:r>
              <a:rPr lang="en-US" sz="4000" dirty="0" err="1"/>
              <a:t>relatif</a:t>
            </a:r>
            <a:r>
              <a:rPr lang="en-US" sz="4000" dirty="0"/>
              <a:t> </a:t>
            </a:r>
            <a:r>
              <a:rPr lang="en-US" sz="4000" dirty="0" err="1" smtClean="0"/>
              <a:t>cepat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Persyaratan</a:t>
            </a:r>
            <a:r>
              <a:rPr lang="en-US" sz="4000" dirty="0" smtClean="0"/>
              <a:t> </a:t>
            </a:r>
            <a:r>
              <a:rPr lang="en-US" sz="4000" dirty="0"/>
              <a:t>format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 smtClean="0"/>
              <a:t>sederhana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Fokus</a:t>
            </a:r>
            <a:r>
              <a:rPr lang="en-US" sz="4000" dirty="0" smtClean="0"/>
              <a:t>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kontribusi</a:t>
            </a:r>
            <a:r>
              <a:rPr lang="en-US" sz="4000" dirty="0"/>
              <a:t> </a:t>
            </a:r>
            <a:r>
              <a:rPr lang="en-US" sz="4000" dirty="0" err="1"/>
              <a:t>nasional</a:t>
            </a:r>
            <a:r>
              <a:rPr lang="en-US" sz="4000" dirty="0"/>
              <a:t> &amp; </a:t>
            </a:r>
            <a:r>
              <a:rPr lang="en-US" sz="4000" dirty="0" err="1" smtClean="0"/>
              <a:t>lokal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Proses Editorial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 smtClean="0"/>
              <a:t>Nasional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2564904"/>
            <a:ext cx="7632848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“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hormat</a:t>
            </a:r>
            <a:r>
              <a:rPr lang="en-US" sz="3200" dirty="0"/>
              <a:t>, kami </a:t>
            </a:r>
            <a:r>
              <a:rPr lang="en-US" sz="3200" dirty="0" err="1"/>
              <a:t>mengajukan</a:t>
            </a:r>
            <a:r>
              <a:rPr lang="en-US" sz="3200" dirty="0"/>
              <a:t> </a:t>
            </a:r>
            <a:r>
              <a:rPr lang="en-US" sz="3200" dirty="0" err="1"/>
              <a:t>artikel</a:t>
            </a:r>
            <a:r>
              <a:rPr lang="en-US" sz="3200" dirty="0"/>
              <a:t> </a:t>
            </a:r>
            <a:r>
              <a:rPr lang="en-US" sz="3200" dirty="0" err="1"/>
              <a:t>berjudul</a:t>
            </a:r>
            <a:r>
              <a:rPr lang="en-US" sz="3200" dirty="0"/>
              <a:t> </a:t>
            </a:r>
            <a:r>
              <a:rPr lang="en-US" sz="3200" i="1" dirty="0"/>
              <a:t>X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dipertimbangkan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jurnal</a:t>
            </a:r>
            <a:r>
              <a:rPr lang="en-US" sz="3200" dirty="0"/>
              <a:t> </a:t>
            </a:r>
            <a:r>
              <a:rPr lang="en-US" sz="3200" i="1" dirty="0"/>
              <a:t>Y</a:t>
            </a:r>
            <a:r>
              <a:rPr lang="en-US" sz="3200" dirty="0"/>
              <a:t>. </a:t>
            </a:r>
            <a:r>
              <a:rPr lang="en-US" sz="3200" dirty="0" err="1"/>
              <a:t>Artikel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membahas</a:t>
            </a:r>
            <a:r>
              <a:rPr lang="en-US" sz="3200" dirty="0"/>
              <a:t> …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diharapkan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kontribusi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smtClean="0"/>
              <a:t>…”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Proses Editorial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 smtClean="0"/>
              <a:t>Internasional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1823" y="1844824"/>
            <a:ext cx="763284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Standar</a:t>
            </a:r>
            <a:r>
              <a:rPr lang="en-US" sz="3600" dirty="0" smtClean="0"/>
              <a:t> </a:t>
            </a:r>
            <a:r>
              <a:rPr lang="en-US" sz="3600" dirty="0" err="1"/>
              <a:t>kualitas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 smtClean="0"/>
              <a:t>ketat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Waktu</a:t>
            </a:r>
            <a:r>
              <a:rPr lang="en-US" sz="3600" dirty="0" smtClean="0"/>
              <a:t> </a:t>
            </a:r>
            <a:r>
              <a:rPr lang="en-US" sz="3600" dirty="0"/>
              <a:t>review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 smtClean="0"/>
              <a:t>panjang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Persyaratan</a:t>
            </a:r>
            <a:r>
              <a:rPr lang="en-US" sz="3600" dirty="0" smtClean="0"/>
              <a:t> </a:t>
            </a:r>
            <a:r>
              <a:rPr lang="en-US" sz="3600" dirty="0"/>
              <a:t>format &amp; </a:t>
            </a:r>
            <a:r>
              <a:rPr lang="en-US" sz="3600" dirty="0" err="1"/>
              <a:t>etika</a:t>
            </a:r>
            <a:r>
              <a:rPr lang="en-US" sz="3600" dirty="0"/>
              <a:t> </a:t>
            </a:r>
            <a:r>
              <a:rPr lang="en-US" sz="3600" dirty="0" err="1"/>
              <a:t>publikasi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smtClean="0"/>
              <a:t>detail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Fokus</a:t>
            </a:r>
            <a:r>
              <a:rPr lang="en-US" sz="3600" dirty="0" smtClean="0"/>
              <a:t> </a:t>
            </a:r>
            <a:r>
              <a:rPr lang="en-US" sz="3600" dirty="0" err="1"/>
              <a:t>kontribusi</a:t>
            </a:r>
            <a:r>
              <a:rPr lang="en-US" sz="3600" dirty="0"/>
              <a:t> global &amp; </a:t>
            </a:r>
            <a:r>
              <a:rPr lang="en-US" sz="3600" dirty="0" err="1"/>
              <a:t>kebaruan</a:t>
            </a:r>
            <a:r>
              <a:rPr lang="en-US" sz="3600" dirty="0"/>
              <a:t> </a:t>
            </a:r>
            <a:r>
              <a:rPr lang="en-US" sz="3600" dirty="0" err="1" smtClean="0"/>
              <a:t>teori</a:t>
            </a:r>
            <a:r>
              <a:rPr lang="en-US" sz="3600" dirty="0" smtClean="0"/>
              <a:t>/</a:t>
            </a:r>
            <a:r>
              <a:rPr lang="en-US" sz="3600" dirty="0" err="1" smtClean="0"/>
              <a:t>metode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031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Perbedaan</a:t>
            </a:r>
            <a:r>
              <a:rPr lang="en-US" sz="4000" b="1" dirty="0"/>
              <a:t> </a:t>
            </a:r>
            <a:r>
              <a:rPr lang="en-US" sz="4000" b="1" dirty="0" err="1"/>
              <a:t>Utama</a:t>
            </a:r>
            <a:r>
              <a:rPr lang="en-US" sz="4000" b="1" dirty="0"/>
              <a:t> </a:t>
            </a:r>
            <a:r>
              <a:rPr lang="en-US" sz="4000" b="1" dirty="0" err="1"/>
              <a:t>Nasional</a:t>
            </a:r>
            <a:r>
              <a:rPr lang="en-US" sz="4000" b="1" dirty="0"/>
              <a:t> </a:t>
            </a:r>
            <a:r>
              <a:rPr lang="en-US" sz="4000" b="1" dirty="0" err="1"/>
              <a:t>vs</a:t>
            </a:r>
            <a:r>
              <a:rPr lang="en-US" sz="4000" b="1" dirty="0"/>
              <a:t> </a:t>
            </a:r>
            <a:r>
              <a:rPr lang="en-US" sz="4000" b="1" dirty="0" err="1" smtClean="0"/>
              <a:t>Internasional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862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err="1"/>
              <a:t>Bahasa</a:t>
            </a:r>
            <a:r>
              <a:rPr lang="en-US" sz="3600" b="1" dirty="0"/>
              <a:t>:</a:t>
            </a:r>
            <a:r>
              <a:rPr lang="en-US" sz="3600" dirty="0"/>
              <a:t> Indonesia </a:t>
            </a:r>
            <a:r>
              <a:rPr lang="en-US" sz="3600" dirty="0" err="1"/>
              <a:t>vs</a:t>
            </a:r>
            <a:r>
              <a:rPr lang="en-US" sz="3600" dirty="0"/>
              <a:t> </a:t>
            </a:r>
            <a:r>
              <a:rPr lang="en-US" sz="3600" dirty="0" err="1" smtClean="0"/>
              <a:t>Inggris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/>
              <a:t>Indexing</a:t>
            </a:r>
            <a:r>
              <a:rPr lang="en-US" sz="3600" b="1" dirty="0"/>
              <a:t>:</a:t>
            </a:r>
            <a:r>
              <a:rPr lang="en-US" sz="3600" dirty="0"/>
              <a:t> </a:t>
            </a:r>
            <a:r>
              <a:rPr lang="en-US" sz="3600" dirty="0" err="1"/>
              <a:t>Sinta</a:t>
            </a:r>
            <a:r>
              <a:rPr lang="en-US" sz="3600" dirty="0"/>
              <a:t> </a:t>
            </a:r>
            <a:r>
              <a:rPr lang="en-US" sz="3600" dirty="0" err="1"/>
              <a:t>vs</a:t>
            </a:r>
            <a:r>
              <a:rPr lang="en-US" sz="3600" dirty="0"/>
              <a:t> </a:t>
            </a:r>
            <a:r>
              <a:rPr lang="en-US" sz="3600" dirty="0" smtClean="0"/>
              <a:t>Scopus/</a:t>
            </a:r>
            <a:r>
              <a:rPr lang="en-US" sz="3600" dirty="0" err="1" smtClean="0"/>
              <a:t>WoS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b="1" dirty="0" err="1" smtClean="0"/>
              <a:t>Biaya</a:t>
            </a:r>
            <a:r>
              <a:rPr lang="en-US" sz="3600" b="1" dirty="0"/>
              <a:t>:</a:t>
            </a:r>
            <a:r>
              <a:rPr lang="en-US" sz="3600" dirty="0"/>
              <a:t> </a:t>
            </a:r>
            <a:r>
              <a:rPr lang="en-US" sz="3600" dirty="0" err="1"/>
              <a:t>umumnya</a:t>
            </a:r>
            <a:r>
              <a:rPr lang="en-US" sz="3600" dirty="0"/>
              <a:t> gratis </a:t>
            </a:r>
            <a:r>
              <a:rPr lang="en-US" sz="3600" dirty="0" err="1"/>
              <a:t>vs</a:t>
            </a:r>
            <a:r>
              <a:rPr lang="en-US" sz="3600" dirty="0"/>
              <a:t> </a:t>
            </a:r>
            <a:r>
              <a:rPr lang="en-US" sz="3600" dirty="0" err="1"/>
              <a:t>berbayar</a:t>
            </a:r>
            <a:r>
              <a:rPr lang="en-US" sz="3600" dirty="0"/>
              <a:t> (</a:t>
            </a:r>
            <a:r>
              <a:rPr lang="en-US" sz="3600" dirty="0" smtClean="0"/>
              <a:t>APC)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/>
              <a:t>Tingkat </a:t>
            </a:r>
            <a:r>
              <a:rPr lang="en-US" sz="3600" b="1" dirty="0" err="1"/>
              <a:t>Kompetisi</a:t>
            </a:r>
            <a:r>
              <a:rPr lang="en-US" sz="3600" b="1" dirty="0"/>
              <a:t>:</a:t>
            </a:r>
            <a:r>
              <a:rPr lang="en-US" sz="3600" dirty="0"/>
              <a:t> </a:t>
            </a:r>
            <a:r>
              <a:rPr lang="en-US" sz="3600" dirty="0" err="1"/>
              <a:t>moderat</a:t>
            </a:r>
            <a:r>
              <a:rPr lang="en-US" sz="3600" dirty="0"/>
              <a:t> </a:t>
            </a:r>
            <a:r>
              <a:rPr lang="en-US" sz="3600" dirty="0" err="1"/>
              <a:t>vs</a:t>
            </a:r>
            <a:r>
              <a:rPr lang="en-US" sz="3600" dirty="0"/>
              <a:t> </a:t>
            </a:r>
            <a:r>
              <a:rPr lang="en-US" sz="3600" dirty="0" err="1" smtClean="0"/>
              <a:t>tinggi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Tantangan</a:t>
            </a:r>
            <a:r>
              <a:rPr lang="en-US" sz="4000" b="1" dirty="0"/>
              <a:t> </a:t>
            </a:r>
            <a:r>
              <a:rPr lang="en-US" sz="4000" b="1" dirty="0" err="1"/>
              <a:t>Umum</a:t>
            </a:r>
            <a:r>
              <a:rPr lang="en-US" sz="4000" b="1" dirty="0"/>
              <a:t> </a:t>
            </a:r>
            <a:r>
              <a:rPr lang="en-US" sz="4000" b="1" dirty="0" err="1"/>
              <a:t>dalam</a:t>
            </a:r>
            <a:r>
              <a:rPr lang="en-US" sz="4000" b="1" dirty="0"/>
              <a:t> </a:t>
            </a:r>
            <a:r>
              <a:rPr lang="en-US" sz="4000" b="1" dirty="0" err="1" smtClean="0"/>
              <a:t>Publikasi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Desk rejection </a:t>
            </a:r>
            <a:r>
              <a:rPr lang="en-US" sz="4000" dirty="0" err="1"/>
              <a:t>karena</a:t>
            </a:r>
            <a:r>
              <a:rPr lang="en-US" sz="4000" dirty="0"/>
              <a:t> scope </a:t>
            </a:r>
            <a:r>
              <a:rPr lang="en-US" sz="4000" dirty="0" err="1"/>
              <a:t>tidak</a:t>
            </a:r>
            <a:r>
              <a:rPr lang="en-US" sz="4000" dirty="0"/>
              <a:t> </a:t>
            </a:r>
            <a:r>
              <a:rPr lang="en-US" sz="4000" dirty="0" err="1" smtClean="0"/>
              <a:t>sesuai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Revisi</a:t>
            </a:r>
            <a:r>
              <a:rPr lang="en-US" sz="4000" dirty="0" smtClean="0"/>
              <a:t> </a:t>
            </a:r>
            <a:r>
              <a:rPr lang="en-US" sz="4000" dirty="0" err="1"/>
              <a:t>berulang</a:t>
            </a:r>
            <a:r>
              <a:rPr lang="en-US" sz="4000" dirty="0"/>
              <a:t> </a:t>
            </a:r>
            <a:r>
              <a:rPr lang="en-US" sz="4000" dirty="0" err="1"/>
              <a:t>dari</a:t>
            </a:r>
            <a:r>
              <a:rPr lang="en-US" sz="4000" dirty="0"/>
              <a:t> </a:t>
            </a:r>
            <a:r>
              <a:rPr lang="en-US" sz="4000" dirty="0" smtClean="0"/>
              <a:t>reviewer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Perbedaan</a:t>
            </a:r>
            <a:r>
              <a:rPr lang="en-US" sz="4000" dirty="0" smtClean="0"/>
              <a:t> </a:t>
            </a:r>
            <a:r>
              <a:rPr lang="en-US" sz="4000" dirty="0"/>
              <a:t>format &amp; </a:t>
            </a:r>
            <a:r>
              <a:rPr lang="en-US" sz="4000" dirty="0" err="1"/>
              <a:t>gaya</a:t>
            </a:r>
            <a:r>
              <a:rPr lang="en-US" sz="4000" dirty="0"/>
              <a:t> </a:t>
            </a:r>
            <a:r>
              <a:rPr lang="en-US" sz="4000" dirty="0" err="1" smtClean="0"/>
              <a:t>sitasi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Kendala</a:t>
            </a:r>
            <a:r>
              <a:rPr lang="en-US" sz="4000" dirty="0" smtClean="0"/>
              <a:t> </a:t>
            </a:r>
            <a:r>
              <a:rPr lang="en-US" sz="4000" dirty="0" err="1"/>
              <a:t>bahasa</a:t>
            </a:r>
            <a:r>
              <a:rPr lang="en-US" sz="4000" dirty="0"/>
              <a:t> </a:t>
            </a:r>
            <a:r>
              <a:rPr lang="en-US" sz="4000" dirty="0" err="1" smtClean="0"/>
              <a:t>akademik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Menghadapi</a:t>
            </a:r>
            <a:r>
              <a:rPr lang="en-US" sz="4000" b="1" dirty="0"/>
              <a:t> </a:t>
            </a:r>
            <a:r>
              <a:rPr lang="en-US" sz="4000" b="1" dirty="0" err="1" smtClean="0"/>
              <a:t>Tantangan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862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Sesuaikan</a:t>
            </a:r>
            <a:r>
              <a:rPr lang="en-US" sz="3600" dirty="0"/>
              <a:t> </a:t>
            </a:r>
            <a:r>
              <a:rPr lang="en-US" sz="3600" dirty="0" err="1"/>
              <a:t>artikel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scope </a:t>
            </a:r>
            <a:r>
              <a:rPr lang="en-US" sz="3600" dirty="0" err="1" smtClean="0"/>
              <a:t>jurnal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Gunakan</a:t>
            </a:r>
            <a:r>
              <a:rPr lang="en-US" sz="3600" dirty="0" smtClean="0"/>
              <a:t> </a:t>
            </a:r>
            <a:r>
              <a:rPr lang="en-US" sz="3600" dirty="0" err="1"/>
              <a:t>bahasa</a:t>
            </a:r>
            <a:r>
              <a:rPr lang="en-US" sz="3600" dirty="0"/>
              <a:t> </a:t>
            </a:r>
            <a:r>
              <a:rPr lang="en-US" sz="3600" dirty="0" err="1"/>
              <a:t>akademik</a:t>
            </a:r>
            <a:r>
              <a:rPr lang="en-US" sz="3600" dirty="0"/>
              <a:t> yang </a:t>
            </a:r>
            <a:r>
              <a:rPr lang="en-US" sz="3600" dirty="0" err="1" smtClean="0"/>
              <a:t>baik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Konsultasi</a:t>
            </a:r>
            <a:r>
              <a:rPr lang="en-US" sz="3600" dirty="0" smtClean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 smtClean="0"/>
              <a:t>dosen</a:t>
            </a:r>
            <a:r>
              <a:rPr lang="en-US" sz="3600" dirty="0" smtClean="0"/>
              <a:t>/</a:t>
            </a:r>
            <a:r>
              <a:rPr lang="en-US" sz="3600" dirty="0" err="1" smtClean="0"/>
              <a:t>pembimbing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Gunakan</a:t>
            </a:r>
            <a:r>
              <a:rPr lang="en-US" sz="3600" dirty="0" smtClean="0"/>
              <a:t> </a:t>
            </a:r>
            <a:r>
              <a:rPr lang="en-US" sz="3600" dirty="0"/>
              <a:t>reference manager (</a:t>
            </a:r>
            <a:r>
              <a:rPr lang="en-US" sz="3600" dirty="0" err="1"/>
              <a:t>Mendeley</a:t>
            </a:r>
            <a:r>
              <a:rPr lang="en-US" sz="3600" dirty="0"/>
              <a:t>/</a:t>
            </a:r>
            <a:r>
              <a:rPr lang="en-US" sz="3600" dirty="0" err="1"/>
              <a:t>Zotero</a:t>
            </a:r>
            <a:r>
              <a:rPr lang="en-US" sz="3600" dirty="0" smtClean="0"/>
              <a:t>)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0661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3056</TotalTime>
  <Words>276</Words>
  <Application>Microsoft Office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538</cp:revision>
  <cp:lastPrinted>2017-04-16T14:44:29Z</cp:lastPrinted>
  <dcterms:created xsi:type="dcterms:W3CDTF">2010-04-18T12:06:30Z</dcterms:created>
  <dcterms:modified xsi:type="dcterms:W3CDTF">2025-10-01T08:09:18Z</dcterms:modified>
</cp:coreProperties>
</file>