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6" r:id="rId3"/>
    <p:sldId id="308" r:id="rId4"/>
    <p:sldId id="309" r:id="rId5"/>
    <p:sldId id="310" r:id="rId6"/>
    <p:sldId id="313" r:id="rId7"/>
    <p:sldId id="311" r:id="rId8"/>
    <p:sldId id="316" r:id="rId9"/>
    <p:sldId id="317" r:id="rId10"/>
    <p:sldId id="302" r:id="rId11"/>
  </p:sldIdLst>
  <p:sldSz cx="9144000" cy="6858000" type="screen4x3"/>
  <p:notesSz cx="7102475" cy="9388475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327183"/>
            <a:ext cx="8959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/>
              <a:t>Kajian</a:t>
            </a:r>
            <a:r>
              <a:rPr lang="en-US" sz="4000" b="1" dirty="0"/>
              <a:t> </a:t>
            </a:r>
            <a:r>
              <a:rPr lang="en-US" sz="4000" b="1" dirty="0" err="1"/>
              <a:t>Komparatif</a:t>
            </a:r>
            <a:r>
              <a:rPr lang="en-US" sz="4000" b="1" dirty="0"/>
              <a:t>: Gaya </a:t>
            </a:r>
            <a:r>
              <a:rPr lang="en-US" sz="4000" b="1" dirty="0" err="1"/>
              <a:t>Penulisan</a:t>
            </a:r>
            <a:r>
              <a:rPr lang="en-US" sz="4000" b="1" dirty="0"/>
              <a:t>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/>
              <a:t>Nasional</a:t>
            </a:r>
            <a:r>
              <a:rPr lang="en-US" sz="4000" b="1" dirty="0"/>
              <a:t> </a:t>
            </a:r>
            <a:r>
              <a:rPr lang="en-US" sz="4000" b="1" dirty="0" err="1"/>
              <a:t>vs</a:t>
            </a:r>
            <a:r>
              <a:rPr lang="en-US" sz="4000" b="1" dirty="0"/>
              <a:t> </a:t>
            </a:r>
            <a:r>
              <a:rPr lang="en-US" sz="4000" b="1" dirty="0" err="1" smtClean="0"/>
              <a:t>Internasional</a:t>
            </a:r>
            <a:endParaRPr lang="id-ID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1051261" y="3668067"/>
            <a:ext cx="6462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/>
              <a:t>Pertemuan</a:t>
            </a:r>
            <a:r>
              <a:rPr lang="en-US" sz="3600" dirty="0" smtClean="0"/>
              <a:t>  12</a:t>
            </a:r>
            <a:endParaRPr lang="en-US" sz="3600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Tujuan</a:t>
            </a:r>
            <a:r>
              <a:rPr lang="en-US" sz="4000" b="1" dirty="0"/>
              <a:t> </a:t>
            </a:r>
            <a:r>
              <a:rPr lang="en-US" sz="4000" b="1" dirty="0" err="1" smtClean="0"/>
              <a:t>Pembelajaran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5576" y="1412776"/>
            <a:ext cx="799288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Memahami</a:t>
            </a:r>
            <a:r>
              <a:rPr lang="en-US" sz="3600" dirty="0"/>
              <a:t> </a:t>
            </a:r>
            <a:r>
              <a:rPr lang="en-US" sz="3600" dirty="0" err="1"/>
              <a:t>gaya</a:t>
            </a:r>
            <a:r>
              <a:rPr lang="en-US" sz="3600" dirty="0"/>
              <a:t> </a:t>
            </a:r>
            <a:r>
              <a:rPr lang="en-US" sz="3600" dirty="0" err="1"/>
              <a:t>penulisan</a:t>
            </a:r>
            <a:r>
              <a:rPr lang="en-US" sz="3600" dirty="0"/>
              <a:t> </a:t>
            </a:r>
            <a:r>
              <a:rPr lang="en-US" sz="3600" dirty="0" err="1"/>
              <a:t>jurnal</a:t>
            </a:r>
            <a:r>
              <a:rPr lang="en-US" sz="3600" dirty="0"/>
              <a:t> </a:t>
            </a:r>
            <a:r>
              <a:rPr lang="en-US" sz="3600" dirty="0" err="1"/>
              <a:t>nasional</a:t>
            </a:r>
            <a:r>
              <a:rPr lang="en-US" sz="3600" dirty="0"/>
              <a:t> &amp; </a:t>
            </a:r>
            <a:r>
              <a:rPr lang="en-US" sz="3600" dirty="0" err="1" smtClean="0"/>
              <a:t>internasional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Mengidentifikasi</a:t>
            </a:r>
            <a:r>
              <a:rPr lang="en-US" sz="3600" dirty="0" smtClean="0"/>
              <a:t> </a:t>
            </a:r>
            <a:r>
              <a:rPr lang="en-US" sz="3600" dirty="0" err="1"/>
              <a:t>perbedaan</a:t>
            </a:r>
            <a:r>
              <a:rPr lang="en-US" sz="3600" dirty="0"/>
              <a:t> format &amp; </a:t>
            </a:r>
            <a:r>
              <a:rPr lang="en-US" sz="3600" dirty="0" err="1"/>
              <a:t>standar</a:t>
            </a:r>
            <a:r>
              <a:rPr lang="en-US" sz="3600" dirty="0"/>
              <a:t> </a:t>
            </a:r>
            <a:r>
              <a:rPr lang="en-US" sz="3600" dirty="0" err="1" smtClean="0"/>
              <a:t>penulisan</a:t>
            </a:r>
            <a:r>
              <a:rPr lang="en-US" sz="36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Mampu</a:t>
            </a:r>
            <a:r>
              <a:rPr lang="en-US" sz="3600" dirty="0" smtClean="0"/>
              <a:t> </a:t>
            </a:r>
            <a:r>
              <a:rPr lang="en-US" sz="3600" dirty="0" err="1"/>
              <a:t>menyesuaikan</a:t>
            </a:r>
            <a:r>
              <a:rPr lang="en-US" sz="3600" dirty="0"/>
              <a:t> </a:t>
            </a:r>
            <a:r>
              <a:rPr lang="en-US" sz="3600" dirty="0" err="1"/>
              <a:t>naskah</a:t>
            </a:r>
            <a:r>
              <a:rPr lang="en-US" sz="3600" dirty="0"/>
              <a:t> </a:t>
            </a:r>
            <a:r>
              <a:rPr lang="en-US" sz="3600" dirty="0" err="1"/>
              <a:t>sesuai</a:t>
            </a:r>
            <a:r>
              <a:rPr lang="en-US" sz="3600" dirty="0"/>
              <a:t> target </a:t>
            </a:r>
            <a:r>
              <a:rPr lang="en-US" sz="3600" dirty="0" err="1" smtClean="0"/>
              <a:t>jurnal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Struktur</a:t>
            </a:r>
            <a:r>
              <a:rPr lang="en-US" sz="4000" b="1" dirty="0"/>
              <a:t> </a:t>
            </a:r>
            <a:r>
              <a:rPr lang="en-US" sz="4000" b="1" dirty="0" err="1"/>
              <a:t>Penulisan</a:t>
            </a:r>
            <a:r>
              <a:rPr lang="en-US" sz="4000" b="1" dirty="0"/>
              <a:t>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 smtClean="0"/>
              <a:t>Nasional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 err="1" smtClean="0"/>
              <a:t>Umumnya</a:t>
            </a:r>
            <a:r>
              <a:rPr lang="en-US" sz="3600" dirty="0" smtClean="0"/>
              <a:t> </a:t>
            </a:r>
            <a:r>
              <a:rPr lang="en-US" sz="3600" dirty="0" err="1"/>
              <a:t>mengikuti</a:t>
            </a:r>
            <a:r>
              <a:rPr lang="en-US" sz="3600" dirty="0"/>
              <a:t> </a:t>
            </a:r>
            <a:r>
              <a:rPr lang="en-US" sz="3600" dirty="0" err="1"/>
              <a:t>aturan</a:t>
            </a:r>
            <a:r>
              <a:rPr lang="en-US" sz="3600" dirty="0"/>
              <a:t> </a:t>
            </a:r>
            <a:r>
              <a:rPr lang="en-US" sz="3600" b="1" dirty="0" err="1"/>
              <a:t>Sinta</a:t>
            </a:r>
            <a:r>
              <a:rPr lang="en-US" sz="3600" b="1" dirty="0"/>
              <a:t> / </a:t>
            </a:r>
            <a:r>
              <a:rPr lang="en-US" sz="3600" b="1" dirty="0" err="1"/>
              <a:t>jurnal</a:t>
            </a:r>
            <a:r>
              <a:rPr lang="en-US" sz="3600" b="1" dirty="0"/>
              <a:t> </a:t>
            </a:r>
            <a:r>
              <a:rPr lang="en-US" sz="3600" b="1" dirty="0" err="1" smtClean="0"/>
              <a:t>kampus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/>
              <a:t>fleksibel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gaya</a:t>
            </a:r>
            <a:r>
              <a:rPr lang="en-US" sz="3600" dirty="0"/>
              <a:t> </a:t>
            </a:r>
            <a:r>
              <a:rPr lang="en-US" sz="3600" dirty="0" err="1" smtClean="0"/>
              <a:t>bahasa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 smtClean="0"/>
              <a:t>Fokus</a:t>
            </a:r>
            <a:r>
              <a:rPr lang="en-US" sz="3600" dirty="0" smtClean="0"/>
              <a:t> </a:t>
            </a:r>
            <a:r>
              <a:rPr lang="en-US" sz="3600" dirty="0" err="1"/>
              <a:t>isu</a:t>
            </a:r>
            <a:r>
              <a:rPr lang="en-US" sz="3600" dirty="0"/>
              <a:t> </a:t>
            </a:r>
            <a:r>
              <a:rPr lang="en-US" sz="3600" dirty="0" err="1"/>
              <a:t>lokal</a:t>
            </a:r>
            <a:r>
              <a:rPr lang="en-US" sz="3600" dirty="0"/>
              <a:t> &amp; </a:t>
            </a:r>
            <a:r>
              <a:rPr lang="en-US" sz="3600" dirty="0" err="1"/>
              <a:t>kontribusi</a:t>
            </a:r>
            <a:r>
              <a:rPr lang="en-US" sz="3600" dirty="0"/>
              <a:t> </a:t>
            </a:r>
            <a:r>
              <a:rPr lang="en-US" sz="3600" dirty="0" err="1" smtClean="0"/>
              <a:t>nasional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smtClean="0"/>
              <a:t>Format </a:t>
            </a:r>
            <a:r>
              <a:rPr lang="en-US" sz="3600" dirty="0" err="1"/>
              <a:t>sitasi</a:t>
            </a:r>
            <a:r>
              <a:rPr lang="en-US" sz="3600" dirty="0"/>
              <a:t> </a:t>
            </a:r>
            <a:r>
              <a:rPr lang="en-US" sz="3600" dirty="0" err="1"/>
              <a:t>bervariasi</a:t>
            </a:r>
            <a:r>
              <a:rPr lang="en-US" sz="3600" dirty="0"/>
              <a:t> (APA, Harvard, </a:t>
            </a:r>
            <a:r>
              <a:rPr lang="en-US" sz="3600" dirty="0" err="1"/>
              <a:t>dll</a:t>
            </a:r>
            <a:r>
              <a:rPr lang="en-US" sz="3600" dirty="0" smtClean="0"/>
              <a:t>.)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Struktur</a:t>
            </a:r>
            <a:r>
              <a:rPr lang="en-US" sz="4000" b="1" dirty="0"/>
              <a:t> </a:t>
            </a:r>
            <a:r>
              <a:rPr lang="en-US" sz="4000" b="1" dirty="0" err="1"/>
              <a:t>Penulisan</a:t>
            </a:r>
            <a:r>
              <a:rPr lang="en-US" sz="4000" b="1" dirty="0"/>
              <a:t>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 smtClean="0"/>
              <a:t>Internasional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Bahasa</a:t>
            </a:r>
            <a:r>
              <a:rPr lang="en-US" sz="4000" dirty="0"/>
              <a:t> </a:t>
            </a:r>
            <a:r>
              <a:rPr lang="en-US" sz="4000" dirty="0" err="1"/>
              <a:t>Inggris</a:t>
            </a:r>
            <a:r>
              <a:rPr lang="en-US" sz="4000" dirty="0"/>
              <a:t> </a:t>
            </a:r>
            <a:r>
              <a:rPr lang="en-US" sz="4000" dirty="0" err="1" smtClean="0"/>
              <a:t>akademik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Penekanan</a:t>
            </a:r>
            <a:r>
              <a:rPr lang="en-US" sz="4000" dirty="0" smtClean="0"/>
              <a:t> </a:t>
            </a:r>
            <a:r>
              <a:rPr lang="en-US" sz="4000" dirty="0" err="1"/>
              <a:t>pada</a:t>
            </a:r>
            <a:r>
              <a:rPr lang="en-US" sz="4000" dirty="0"/>
              <a:t> novelty (</a:t>
            </a:r>
            <a:r>
              <a:rPr lang="en-US" sz="4000" dirty="0" err="1"/>
              <a:t>kebaruan</a:t>
            </a:r>
            <a:r>
              <a:rPr lang="en-US" sz="4000" dirty="0"/>
              <a:t>) &amp; </a:t>
            </a:r>
            <a:r>
              <a:rPr lang="en-US" sz="4000" dirty="0" err="1"/>
              <a:t>kontribusi</a:t>
            </a:r>
            <a:r>
              <a:rPr lang="en-US" sz="4000" dirty="0"/>
              <a:t> </a:t>
            </a:r>
            <a:r>
              <a:rPr lang="en-US" sz="4000" dirty="0" smtClean="0"/>
              <a:t>global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Format </a:t>
            </a:r>
            <a:r>
              <a:rPr lang="en-US" sz="4000" dirty="0" err="1"/>
              <a:t>sitasi</a:t>
            </a:r>
            <a:r>
              <a:rPr lang="en-US" sz="4000" dirty="0"/>
              <a:t> </a:t>
            </a:r>
            <a:r>
              <a:rPr lang="en-US" sz="4000" dirty="0" err="1"/>
              <a:t>konsisten</a:t>
            </a:r>
            <a:r>
              <a:rPr lang="en-US" sz="4000" dirty="0"/>
              <a:t> &amp; </a:t>
            </a:r>
            <a:r>
              <a:rPr lang="en-US" sz="4000" dirty="0" err="1" smtClean="0"/>
              <a:t>ketat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Perbedaan</a:t>
            </a:r>
            <a:r>
              <a:rPr lang="en-US" sz="4000" b="1" dirty="0"/>
              <a:t> Gaya </a:t>
            </a:r>
            <a:r>
              <a:rPr lang="en-US" sz="4000" b="1" dirty="0" err="1" smtClean="0"/>
              <a:t>Bahasa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2564904"/>
            <a:ext cx="7632848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- </a:t>
            </a:r>
            <a:r>
              <a:rPr lang="en-US" sz="3200" dirty="0" err="1"/>
              <a:t>Nasional</a:t>
            </a:r>
            <a:r>
              <a:rPr lang="en-US" sz="3200" dirty="0"/>
              <a:t>: formal, </a:t>
            </a:r>
            <a:r>
              <a:rPr lang="en-US" sz="3200" dirty="0" err="1"/>
              <a:t>kadang</a:t>
            </a:r>
            <a:r>
              <a:rPr lang="en-US" sz="3200" dirty="0"/>
              <a:t> </a:t>
            </a:r>
            <a:r>
              <a:rPr lang="en-US" sz="3200" dirty="0" err="1"/>
              <a:t>masih</a:t>
            </a:r>
            <a:r>
              <a:rPr lang="en-US" sz="3200" dirty="0"/>
              <a:t> </a:t>
            </a:r>
            <a:r>
              <a:rPr lang="en-US" sz="3200" dirty="0" err="1"/>
              <a:t>deskriptif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- </a:t>
            </a:r>
            <a:r>
              <a:rPr lang="en-US" sz="3200" dirty="0" err="1"/>
              <a:t>Internasional</a:t>
            </a:r>
            <a:r>
              <a:rPr lang="en-US" sz="3200" dirty="0"/>
              <a:t>: </a:t>
            </a:r>
            <a:r>
              <a:rPr lang="en-US" sz="3200" dirty="0" err="1"/>
              <a:t>objektif</a:t>
            </a:r>
            <a:r>
              <a:rPr lang="en-US" sz="3200" dirty="0"/>
              <a:t>, </a:t>
            </a:r>
            <a:r>
              <a:rPr lang="en-US" sz="3200" dirty="0" err="1"/>
              <a:t>padat</a:t>
            </a:r>
            <a:r>
              <a:rPr lang="en-US" sz="3200" dirty="0"/>
              <a:t>, </a:t>
            </a:r>
            <a:r>
              <a:rPr lang="en-US" sz="3200" dirty="0" err="1"/>
              <a:t>berbasis</a:t>
            </a:r>
            <a:r>
              <a:rPr lang="en-US" sz="3200" dirty="0"/>
              <a:t> data</a:t>
            </a:r>
            <a:br>
              <a:rPr lang="en-US" sz="3200" dirty="0"/>
            </a:br>
            <a:r>
              <a:rPr lang="en-US" sz="3200" dirty="0"/>
              <a:t>- </a:t>
            </a:r>
            <a:r>
              <a:rPr lang="en-US" sz="3200" dirty="0" err="1"/>
              <a:t>Nasional</a:t>
            </a:r>
            <a:r>
              <a:rPr lang="en-US" sz="3200" dirty="0"/>
              <a:t>: </a:t>
            </a:r>
            <a:r>
              <a:rPr lang="en-US" sz="3200" dirty="0" err="1"/>
              <a:t>cenderung</a:t>
            </a:r>
            <a:r>
              <a:rPr lang="en-US" sz="3200" dirty="0"/>
              <a:t> </a:t>
            </a:r>
            <a:r>
              <a:rPr lang="en-US" sz="3200" dirty="0" err="1"/>
              <a:t>panjang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- </a:t>
            </a:r>
            <a:r>
              <a:rPr lang="en-US" sz="3200" dirty="0" err="1"/>
              <a:t>Internasional</a:t>
            </a:r>
            <a:r>
              <a:rPr lang="en-US" sz="3200" dirty="0"/>
              <a:t>: </a:t>
            </a:r>
            <a:r>
              <a:rPr lang="en-US" sz="3200" dirty="0" err="1"/>
              <a:t>ringkas</a:t>
            </a:r>
            <a:r>
              <a:rPr lang="en-US" sz="3200" dirty="0"/>
              <a:t> &amp; to the </a:t>
            </a:r>
            <a:r>
              <a:rPr lang="en-US" sz="3200" dirty="0" smtClean="0"/>
              <a:t>point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Perbedaan</a:t>
            </a:r>
            <a:r>
              <a:rPr lang="en-US" sz="4000" b="1" dirty="0"/>
              <a:t> </a:t>
            </a:r>
            <a:r>
              <a:rPr lang="en-US" sz="4000" b="1" dirty="0" err="1" smtClean="0"/>
              <a:t>Referensi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560" y="1484784"/>
            <a:ext cx="763284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dirty="0" err="1" smtClean="0"/>
              <a:t>Internasional</a:t>
            </a:r>
            <a:r>
              <a:rPr lang="en-US" sz="4000" dirty="0"/>
              <a:t>: </a:t>
            </a:r>
            <a:r>
              <a:rPr lang="en-US" sz="4000" dirty="0" err="1"/>
              <a:t>mayoritas</a:t>
            </a:r>
            <a:r>
              <a:rPr lang="en-US" sz="4000" dirty="0"/>
              <a:t> </a:t>
            </a:r>
            <a:r>
              <a:rPr lang="en-US" sz="4000" dirty="0" err="1"/>
              <a:t>jurnal</a:t>
            </a:r>
            <a:r>
              <a:rPr lang="en-US" sz="4000" dirty="0"/>
              <a:t> </a:t>
            </a:r>
            <a:r>
              <a:rPr lang="en-US" sz="4000" dirty="0" err="1"/>
              <a:t>terbaru</a:t>
            </a:r>
            <a:r>
              <a:rPr lang="en-US" sz="4000" dirty="0"/>
              <a:t> &amp; </a:t>
            </a:r>
            <a:r>
              <a:rPr lang="en-US" sz="4000" dirty="0" err="1" smtClean="0"/>
              <a:t>bereputasi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Nasional</a:t>
            </a:r>
            <a:r>
              <a:rPr lang="en-US" sz="4000" dirty="0"/>
              <a:t>: 10–20 </a:t>
            </a:r>
            <a:r>
              <a:rPr lang="en-US" sz="4000" dirty="0" err="1" smtClean="0"/>
              <a:t>referensi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Internasional</a:t>
            </a:r>
            <a:r>
              <a:rPr lang="en-US" sz="4000" dirty="0"/>
              <a:t>: 30–50 </a:t>
            </a:r>
            <a:r>
              <a:rPr lang="en-US" sz="4000" dirty="0" err="1"/>
              <a:t>referensi</a:t>
            </a:r>
            <a:r>
              <a:rPr lang="en-US" sz="4000" dirty="0"/>
              <a:t> </a:t>
            </a:r>
            <a:r>
              <a:rPr lang="en-US" sz="4000" dirty="0" err="1" smtClean="0"/>
              <a:t>mutakhir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031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Contoh</a:t>
            </a:r>
            <a:r>
              <a:rPr lang="en-US" sz="4000" b="1" dirty="0"/>
              <a:t> </a:t>
            </a:r>
            <a:r>
              <a:rPr lang="en-US" sz="4000" b="1" dirty="0" err="1"/>
              <a:t>Tabel</a:t>
            </a:r>
            <a:r>
              <a:rPr lang="en-US" sz="4000" b="1" dirty="0"/>
              <a:t> </a:t>
            </a:r>
            <a:r>
              <a:rPr lang="en-US" sz="4000" b="1" dirty="0" err="1" smtClean="0"/>
              <a:t>Perbandingan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Buat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tabel</a:t>
            </a:r>
            <a:r>
              <a:rPr lang="en-US" sz="3200" dirty="0">
                <a:solidFill>
                  <a:srgbClr val="FF0000"/>
                </a:solidFill>
              </a:rPr>
              <a:t>: </a:t>
            </a:r>
            <a:r>
              <a:rPr lang="en-US" sz="3200" dirty="0" err="1">
                <a:solidFill>
                  <a:srgbClr val="FF0000"/>
                </a:solidFill>
              </a:rPr>
              <a:t>Kolom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kiri</a:t>
            </a:r>
            <a:r>
              <a:rPr lang="en-US" sz="3200" dirty="0">
                <a:solidFill>
                  <a:srgbClr val="FF0000"/>
                </a:solidFill>
              </a:rPr>
              <a:t> = </a:t>
            </a:r>
            <a:r>
              <a:rPr lang="en-US" sz="3200" dirty="0" err="1">
                <a:solidFill>
                  <a:srgbClr val="FF0000"/>
                </a:solidFill>
              </a:rPr>
              <a:t>Nasional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Kolom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kanan</a:t>
            </a:r>
            <a:r>
              <a:rPr lang="en-US" sz="3200" dirty="0">
                <a:solidFill>
                  <a:srgbClr val="FF0000"/>
                </a:solidFill>
              </a:rPr>
              <a:t> = </a:t>
            </a:r>
            <a:r>
              <a:rPr lang="en-US" sz="3200" dirty="0" err="1">
                <a:solidFill>
                  <a:srgbClr val="FF0000"/>
                </a:solidFill>
              </a:rPr>
              <a:t>Internasional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Aspek</a:t>
            </a:r>
            <a:r>
              <a:rPr lang="en-US" sz="3200" dirty="0">
                <a:solidFill>
                  <a:srgbClr val="FF0000"/>
                </a:solidFill>
              </a:rPr>
              <a:t>: </a:t>
            </a:r>
            <a:r>
              <a:rPr lang="en-US" sz="3200" dirty="0" err="1">
                <a:solidFill>
                  <a:srgbClr val="FF0000"/>
                </a:solidFill>
              </a:rPr>
              <a:t>Bahasa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Referensi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Struktur</a:t>
            </a:r>
            <a:r>
              <a:rPr lang="en-US" sz="3200" dirty="0">
                <a:solidFill>
                  <a:srgbClr val="FF0000"/>
                </a:solidFill>
              </a:rPr>
              <a:t>, Target </a:t>
            </a:r>
            <a:r>
              <a:rPr lang="en-US" sz="3200" dirty="0" err="1" smtClean="0">
                <a:solidFill>
                  <a:srgbClr val="FF0000"/>
                </a:solidFill>
              </a:rPr>
              <a:t>Pembaca</a:t>
            </a:r>
            <a:r>
              <a:rPr lang="en-US" sz="3200" dirty="0" smtClean="0">
                <a:solidFill>
                  <a:srgbClr val="FF0000"/>
                </a:solidFill>
              </a:rPr>
              <a:t> ??????????????????????</a:t>
            </a:r>
            <a:endParaRPr lang="id-ID" sz="32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Menyesuaikan</a:t>
            </a:r>
            <a:r>
              <a:rPr lang="en-US" sz="4000" b="1" dirty="0"/>
              <a:t> </a:t>
            </a:r>
            <a:r>
              <a:rPr lang="en-US" sz="4000" b="1" dirty="0" err="1" smtClean="0"/>
              <a:t>Artikel</a:t>
            </a:r>
            <a:r>
              <a:rPr lang="en-US" sz="4000" b="1" dirty="0" smtClean="0"/>
              <a:t> 12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Tentukan</a:t>
            </a:r>
            <a:r>
              <a:rPr lang="en-US" sz="3200" dirty="0" smtClean="0"/>
              <a:t> </a:t>
            </a:r>
            <a:r>
              <a:rPr lang="en-US" sz="3200" dirty="0"/>
              <a:t>target </a:t>
            </a:r>
            <a:r>
              <a:rPr lang="en-US" sz="3200" dirty="0" err="1"/>
              <a:t>jurnal</a:t>
            </a:r>
            <a:r>
              <a:rPr lang="en-US" sz="3200" dirty="0"/>
              <a:t> </a:t>
            </a:r>
            <a:r>
              <a:rPr lang="en-US" sz="3200" dirty="0" err="1"/>
              <a:t>sejak</a:t>
            </a:r>
            <a:r>
              <a:rPr lang="en-US" sz="3200" dirty="0"/>
              <a:t> </a:t>
            </a:r>
            <a:r>
              <a:rPr lang="en-US" sz="3200" dirty="0" err="1" smtClean="0"/>
              <a:t>awal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Gunakan</a:t>
            </a:r>
            <a:r>
              <a:rPr lang="en-US" sz="3200" dirty="0" smtClean="0"/>
              <a:t> </a:t>
            </a:r>
            <a:r>
              <a:rPr lang="en-US" sz="3200" dirty="0"/>
              <a:t>template &amp; </a:t>
            </a:r>
            <a:r>
              <a:rPr lang="en-US" sz="3200" dirty="0" err="1"/>
              <a:t>pedoman</a:t>
            </a:r>
            <a:r>
              <a:rPr lang="en-US" sz="3200" dirty="0"/>
              <a:t> </a:t>
            </a:r>
            <a:r>
              <a:rPr lang="en-US" sz="3200" dirty="0" err="1"/>
              <a:t>resmi</a:t>
            </a:r>
            <a:r>
              <a:rPr lang="en-US" sz="3200" dirty="0"/>
              <a:t> </a:t>
            </a:r>
            <a:r>
              <a:rPr lang="en-US" sz="3200" dirty="0" err="1" smtClean="0"/>
              <a:t>jurnal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Latih</a:t>
            </a:r>
            <a:r>
              <a:rPr lang="en-US" sz="3200" dirty="0" smtClean="0"/>
              <a:t> </a:t>
            </a:r>
            <a:r>
              <a:rPr lang="en-US" sz="3200" dirty="0" err="1"/>
              <a:t>menulis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bahasa</a:t>
            </a:r>
            <a:r>
              <a:rPr lang="en-US" sz="3200" dirty="0"/>
              <a:t> </a:t>
            </a:r>
            <a:r>
              <a:rPr lang="en-US" sz="3200" dirty="0" err="1"/>
              <a:t>Inggris</a:t>
            </a:r>
            <a:r>
              <a:rPr lang="en-US" sz="3200" dirty="0"/>
              <a:t> </a:t>
            </a:r>
            <a:r>
              <a:rPr lang="en-US" sz="3200" dirty="0" err="1" smtClean="0"/>
              <a:t>akademik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Konsultasi</a:t>
            </a:r>
            <a:r>
              <a:rPr lang="en-US" sz="3200" dirty="0" smtClean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pembimbing</a:t>
            </a:r>
            <a:r>
              <a:rPr lang="en-US" sz="3200" dirty="0"/>
              <a:t> / </a:t>
            </a:r>
            <a:r>
              <a:rPr lang="en-US" sz="3200" dirty="0" err="1"/>
              <a:t>rekan</a:t>
            </a:r>
            <a:r>
              <a:rPr lang="en-US" sz="3200" dirty="0"/>
              <a:t> </a:t>
            </a:r>
            <a:r>
              <a:rPr lang="en-US" sz="3200" dirty="0" err="1" smtClean="0"/>
              <a:t>sejawat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8034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Output </a:t>
            </a:r>
            <a:r>
              <a:rPr lang="en-US" sz="4000" b="1" dirty="0" err="1"/>
              <a:t>Pertemuan</a:t>
            </a:r>
            <a:r>
              <a:rPr lang="en-US" sz="4000" b="1" dirty="0"/>
              <a:t> </a:t>
            </a:r>
            <a:r>
              <a:rPr lang="en-US" sz="4000" b="1" dirty="0" smtClean="0"/>
              <a:t>12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484784"/>
            <a:ext cx="7992888" cy="39703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Mahasiswa</a:t>
            </a:r>
            <a:r>
              <a:rPr lang="en-US" sz="3600" dirty="0"/>
              <a:t> </a:t>
            </a:r>
            <a:r>
              <a:rPr lang="en-US" sz="3600" dirty="0" err="1"/>
              <a:t>memahami</a:t>
            </a:r>
            <a:r>
              <a:rPr lang="en-US" sz="3600" dirty="0"/>
              <a:t> </a:t>
            </a:r>
            <a:r>
              <a:rPr lang="en-US" sz="3600" dirty="0" err="1"/>
              <a:t>perbedaan</a:t>
            </a:r>
            <a:r>
              <a:rPr lang="en-US" sz="3600" dirty="0"/>
              <a:t> </a:t>
            </a:r>
            <a:r>
              <a:rPr lang="en-US" sz="3600" dirty="0" err="1"/>
              <a:t>gaya</a:t>
            </a:r>
            <a:r>
              <a:rPr lang="en-US" sz="3600" dirty="0"/>
              <a:t> </a:t>
            </a:r>
            <a:r>
              <a:rPr lang="en-US" sz="3600" dirty="0" err="1"/>
              <a:t>penulisan</a:t>
            </a:r>
            <a:r>
              <a:rPr lang="en-US" sz="3600" dirty="0"/>
              <a:t> </a:t>
            </a:r>
            <a:r>
              <a:rPr lang="en-US" sz="3600" dirty="0" err="1"/>
              <a:t>nasional</a:t>
            </a:r>
            <a:r>
              <a:rPr lang="en-US" sz="3600" dirty="0"/>
              <a:t> &amp; </a:t>
            </a:r>
            <a:r>
              <a:rPr lang="en-US" sz="3600" dirty="0" err="1" smtClean="0"/>
              <a:t>internasional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Mahasiswa</a:t>
            </a:r>
            <a:r>
              <a:rPr lang="en-US" sz="3600" dirty="0" smtClean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menyesuaikan</a:t>
            </a:r>
            <a:r>
              <a:rPr lang="en-US" sz="3600" dirty="0"/>
              <a:t> </a:t>
            </a:r>
            <a:r>
              <a:rPr lang="en-US" sz="3600" dirty="0" err="1"/>
              <a:t>artikel</a:t>
            </a:r>
            <a:r>
              <a:rPr lang="en-US" sz="3600" dirty="0"/>
              <a:t> </a:t>
            </a:r>
            <a:r>
              <a:rPr lang="en-US" sz="3600" dirty="0" err="1"/>
              <a:t>sesuai</a:t>
            </a:r>
            <a:r>
              <a:rPr lang="en-US" sz="3600" dirty="0"/>
              <a:t> target </a:t>
            </a:r>
            <a:r>
              <a:rPr lang="en-US" sz="3600" dirty="0" err="1" smtClean="0"/>
              <a:t>jurnal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Mahasiswa</a:t>
            </a:r>
            <a:r>
              <a:rPr lang="en-US" sz="3600" dirty="0" smtClean="0"/>
              <a:t> </a:t>
            </a:r>
            <a:r>
              <a:rPr lang="en-US" sz="3600" dirty="0" err="1"/>
              <a:t>siap</a:t>
            </a:r>
            <a:r>
              <a:rPr lang="en-US" sz="3600" dirty="0"/>
              <a:t> </a:t>
            </a:r>
            <a:r>
              <a:rPr lang="en-US" sz="3600" dirty="0" err="1"/>
              <a:t>mengirimkan</a:t>
            </a:r>
            <a:r>
              <a:rPr lang="en-US" sz="3600" dirty="0"/>
              <a:t> </a:t>
            </a:r>
            <a:r>
              <a:rPr lang="en-US" sz="3600" dirty="0" err="1"/>
              <a:t>artikel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publikasi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60656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</TotalTime>
  <Words>234</Words>
  <Application>Microsoft Office PowerPoint</Application>
  <PresentationFormat>On-screen Show (4:3)</PresentationFormat>
  <Paragraphs>43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549</cp:revision>
  <cp:lastPrinted>2017-04-16T14:44:29Z</cp:lastPrinted>
  <dcterms:created xsi:type="dcterms:W3CDTF">2010-04-18T12:06:30Z</dcterms:created>
  <dcterms:modified xsi:type="dcterms:W3CDTF">2025-10-01T08:12:25Z</dcterms:modified>
</cp:coreProperties>
</file>