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4" r:id="rId3"/>
    <p:sldId id="325" r:id="rId4"/>
    <p:sldId id="326" r:id="rId5"/>
    <p:sldId id="327" r:id="rId6"/>
    <p:sldId id="322" r:id="rId7"/>
    <p:sldId id="323" r:id="rId8"/>
    <p:sldId id="313" r:id="rId9"/>
    <p:sldId id="312" r:id="rId10"/>
    <p:sldId id="302" r:id="rId11"/>
    <p:sldId id="303" r:id="rId12"/>
    <p:sldId id="328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360218" y="1981200"/>
            <a:ext cx="9525000" cy="2362200"/>
          </a:xfrm>
        </p:spPr>
        <p:txBody>
          <a:bodyPr>
            <a:noAutofit/>
          </a:bodyPr>
          <a:lstStyle/>
          <a:p>
            <a:r>
              <a:rPr lang="id-ID" sz="4800" dirty="0">
                <a:solidFill>
                  <a:schemeClr val="tx1"/>
                </a:solidFill>
              </a:rPr>
              <a:t>UU Nomor 10 Tahun 2009 tentang Kepariwisataan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305342"/>
            <a:ext cx="84582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Sanksi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Pengawasan</a:t>
            </a:r>
            <a:endParaRPr lang="en-US" sz="2400" b="1" dirty="0"/>
          </a:p>
          <a:p>
            <a:r>
              <a:rPr lang="en-US" sz="2400" dirty="0"/>
              <a:t>UU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b="1" dirty="0" err="1"/>
              <a:t>sanksi</a:t>
            </a:r>
            <a:r>
              <a:rPr lang="en-US" sz="2400" b="1" dirty="0"/>
              <a:t> </a:t>
            </a:r>
            <a:r>
              <a:rPr lang="en-US" sz="2400" b="1" dirty="0" err="1"/>
              <a:t>administratif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yang </a:t>
            </a:r>
            <a:r>
              <a:rPr lang="en-US" sz="2400" dirty="0" err="1"/>
              <a:t>melanggar</a:t>
            </a:r>
            <a:r>
              <a:rPr lang="en-US" sz="2400" dirty="0"/>
              <a:t> </a:t>
            </a:r>
            <a:r>
              <a:rPr lang="en-US" sz="2400" dirty="0" err="1"/>
              <a:t>ketentuan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izin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perusakan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76962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Dampak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Positif</a:t>
            </a:r>
            <a:r>
              <a:rPr lang="en-US" b="1" dirty="0" smtClean="0">
                <a:solidFill>
                  <a:schemeClr val="tx1"/>
                </a:solidFill>
              </a:rPr>
              <a:t> UU No 10 </a:t>
            </a:r>
            <a:r>
              <a:rPr lang="en-US" b="1" dirty="0" err="1" smtClean="0">
                <a:solidFill>
                  <a:schemeClr val="tx1"/>
                </a:solidFill>
              </a:rPr>
              <a:t>Tahun</a:t>
            </a:r>
            <a:r>
              <a:rPr lang="en-US" b="1" dirty="0" smtClean="0">
                <a:solidFill>
                  <a:schemeClr val="tx1"/>
                </a:solidFill>
              </a:rPr>
              <a:t> 2009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1000" y="1928337"/>
            <a:ext cx="8458200" cy="267765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koordinasi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pusat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usaha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Memperjelas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Memperkuat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sektor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unggulan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nasional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Mendorong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konsep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berkelanjutan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pemberdayaan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1905000"/>
            <a:ext cx="8763000" cy="2514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UU No. 10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2009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Kepariwisataan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landasan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utama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pengembangan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r>
              <a:rPr lang="en-US" sz="2400" b="1" dirty="0">
                <a:solidFill>
                  <a:schemeClr val="tx1"/>
                </a:solidFill>
              </a:rPr>
              <a:t> Indonesia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berkelanjutan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inklusif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saing</a:t>
            </a:r>
            <a:r>
              <a:rPr lang="en-US" sz="2400" dirty="0">
                <a:solidFill>
                  <a:schemeClr val="tx1"/>
                </a:solidFill>
              </a:rPr>
              <a:t> global.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berupaya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menyeimbangkan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kepentingan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ekonomi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pelestarian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lingkungan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kesejahteraan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20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828800"/>
            <a:ext cx="84582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10 </a:t>
            </a:r>
            <a:r>
              <a:rPr lang="en-US" sz="2400" dirty="0" err="1"/>
              <a:t>Tahun</a:t>
            </a:r>
            <a:r>
              <a:rPr lang="en-US" sz="2400" dirty="0"/>
              <a:t> 2009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Kepariwisataan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di Indonesia. UU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menggantikan</a:t>
            </a:r>
            <a:r>
              <a:rPr lang="en-US" sz="2400" dirty="0"/>
              <a:t> UU </a:t>
            </a:r>
            <a:r>
              <a:rPr lang="en-US" sz="2400" dirty="0" err="1"/>
              <a:t>Nomor</a:t>
            </a:r>
            <a:r>
              <a:rPr lang="en-US" sz="2400" dirty="0"/>
              <a:t> 9 </a:t>
            </a:r>
            <a:r>
              <a:rPr lang="en-US" sz="2400" dirty="0" err="1"/>
              <a:t>Tahun</a:t>
            </a:r>
            <a:r>
              <a:rPr lang="en-US" sz="2400" dirty="0"/>
              <a:t> 1990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yang </a:t>
            </a:r>
            <a:r>
              <a:rPr lang="en-US" sz="2400" dirty="0" err="1"/>
              <a:t>berkelanjutan</a:t>
            </a:r>
            <a:r>
              <a:rPr lang="en-US" sz="2400" dirty="0"/>
              <a:t>, </a:t>
            </a:r>
            <a:r>
              <a:rPr lang="en-US" sz="2400" dirty="0" err="1"/>
              <a:t>berdaya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</a:p>
          <a:p>
            <a:pPr algn="just"/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2057400"/>
            <a:ext cx="77724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b="1" dirty="0" err="1"/>
              <a:t>kesejahteraan</a:t>
            </a:r>
            <a:r>
              <a:rPr lang="en-US" sz="2400" b="1" dirty="0"/>
              <a:t> </a:t>
            </a:r>
            <a:r>
              <a:rPr lang="en-US" sz="2400" b="1" dirty="0" err="1"/>
              <a:t>rakyat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Menghapus</a:t>
            </a:r>
            <a:r>
              <a:rPr lang="en-US" sz="2400" dirty="0"/>
              <a:t> </a:t>
            </a:r>
            <a:r>
              <a:rPr lang="en-US" sz="2400" b="1" dirty="0" err="1"/>
              <a:t>kemiskinan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pengangguran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Melestarikan</a:t>
            </a:r>
            <a:r>
              <a:rPr lang="en-US" sz="2400" dirty="0"/>
              <a:t> </a:t>
            </a:r>
            <a:r>
              <a:rPr lang="en-US" sz="2400" b="1" dirty="0" err="1"/>
              <a:t>alam</a:t>
            </a:r>
            <a:r>
              <a:rPr lang="en-US" sz="2400" b="1" dirty="0"/>
              <a:t>, </a:t>
            </a:r>
            <a:r>
              <a:rPr lang="en-US" sz="2400" b="1" dirty="0" err="1"/>
              <a:t>lingkungan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Memajukan</a:t>
            </a:r>
            <a:r>
              <a:rPr lang="en-US" sz="2400" dirty="0"/>
              <a:t> </a:t>
            </a:r>
            <a:r>
              <a:rPr lang="en-US" sz="2400" b="1" dirty="0" err="1"/>
              <a:t>kebudayaan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b="1" dirty="0" err="1"/>
              <a:t>citra</a:t>
            </a:r>
            <a:r>
              <a:rPr lang="en-US" sz="2400" b="1" dirty="0"/>
              <a:t> </a:t>
            </a:r>
            <a:r>
              <a:rPr lang="en-US" sz="2400" b="1" dirty="0" err="1"/>
              <a:t>bangsa</a:t>
            </a:r>
            <a:r>
              <a:rPr lang="en-US" sz="2400" b="1" dirty="0"/>
              <a:t> Indonesia</a:t>
            </a:r>
            <a:r>
              <a:rPr lang="en-US" sz="2400" dirty="0"/>
              <a:t> di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Mempererat</a:t>
            </a:r>
            <a:r>
              <a:rPr lang="en-US" sz="2400" dirty="0"/>
              <a:t> </a:t>
            </a:r>
            <a:r>
              <a:rPr lang="en-US" sz="2400" b="1" dirty="0" err="1"/>
              <a:t>persatuan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kesatuan</a:t>
            </a:r>
            <a:r>
              <a:rPr lang="en-US" sz="2400" b="1" dirty="0"/>
              <a:t> </a:t>
            </a:r>
            <a:r>
              <a:rPr lang="en-US" sz="2400" b="1" dirty="0" err="1"/>
              <a:t>bangsa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2400" y="381000"/>
            <a:ext cx="797173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i-FI" sz="2400" b="1" dirty="0"/>
              <a:t>T</a:t>
            </a:r>
            <a:r>
              <a:rPr lang="fi-FI" sz="2400" b="1" dirty="0" smtClean="0"/>
              <a:t>ujuan </a:t>
            </a:r>
            <a:r>
              <a:rPr lang="fi-FI" sz="2400" b="1" dirty="0"/>
              <a:t>UU Kepariwisataan</a:t>
            </a:r>
          </a:p>
          <a:p>
            <a:r>
              <a:rPr lang="fi-FI" sz="2400" dirty="0"/>
              <a:t>UU No. 10 Tahun 2009 memiliki beberapa tujuan utama, yaitu: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608326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759008"/>
            <a:ext cx="8610600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Asas</a:t>
            </a:r>
            <a:r>
              <a:rPr lang="en-US" sz="2400" b="1" dirty="0"/>
              <a:t> </a:t>
            </a:r>
            <a:r>
              <a:rPr lang="en-US" sz="2400" b="1" dirty="0" err="1"/>
              <a:t>Kepariwisataan</a:t>
            </a:r>
            <a:endParaRPr lang="en-US" sz="2400" b="1" dirty="0"/>
          </a:p>
          <a:p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di Indonesia </a:t>
            </a:r>
            <a:r>
              <a:rPr lang="en-US" sz="2400" dirty="0" err="1"/>
              <a:t>dilandasi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asas</a:t>
            </a:r>
            <a:r>
              <a:rPr lang="en-US" sz="2400" dirty="0"/>
              <a:t>:</a:t>
            </a:r>
          </a:p>
          <a:p>
            <a:r>
              <a:rPr lang="en-US" sz="2400" b="1" dirty="0" err="1"/>
              <a:t>Manfaat</a:t>
            </a:r>
            <a:endParaRPr lang="en-US" sz="2400" dirty="0"/>
          </a:p>
          <a:p>
            <a:r>
              <a:rPr lang="en-US" sz="2400" b="1" dirty="0" err="1"/>
              <a:t>Keluargaan</a:t>
            </a:r>
            <a:endParaRPr lang="en-US" sz="2400" dirty="0"/>
          </a:p>
          <a:p>
            <a:r>
              <a:rPr lang="en-US" sz="2400" b="1" dirty="0" err="1"/>
              <a:t>Keadilan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Keseimbangan</a:t>
            </a:r>
            <a:endParaRPr lang="en-US" sz="2400" dirty="0"/>
          </a:p>
          <a:p>
            <a:r>
              <a:rPr lang="en-US" sz="2400" b="1" dirty="0" err="1"/>
              <a:t>Kemandirian</a:t>
            </a:r>
            <a:endParaRPr lang="en-US" sz="2400" dirty="0"/>
          </a:p>
          <a:p>
            <a:r>
              <a:rPr lang="en-US" sz="2400" b="1" dirty="0" err="1"/>
              <a:t>Kelestarian</a:t>
            </a:r>
            <a:endParaRPr lang="en-US" sz="2400" dirty="0"/>
          </a:p>
          <a:p>
            <a:r>
              <a:rPr lang="en-US" sz="2400" b="1" dirty="0" err="1"/>
              <a:t>Partisipatif</a:t>
            </a:r>
            <a:endParaRPr lang="en-US" sz="2400" dirty="0"/>
          </a:p>
          <a:p>
            <a:r>
              <a:rPr lang="en-US" sz="2400" b="1" dirty="0" err="1"/>
              <a:t>Berkeadilan</a:t>
            </a:r>
            <a:endParaRPr lang="en-US" sz="2400" dirty="0"/>
          </a:p>
          <a:p>
            <a:r>
              <a:rPr lang="en-US" sz="2400" b="1" dirty="0" err="1"/>
              <a:t>Keterpaduan</a:t>
            </a:r>
            <a:endParaRPr lang="en-US" sz="2400" dirty="0"/>
          </a:p>
          <a:p>
            <a:r>
              <a:rPr lang="en-US" sz="2400" dirty="0" err="1"/>
              <a:t>Asas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menekankan</a:t>
            </a:r>
            <a:r>
              <a:rPr lang="en-US" sz="2400" dirty="0"/>
              <a:t> </a:t>
            </a:r>
            <a:r>
              <a:rPr lang="en-US" sz="2400" dirty="0" err="1"/>
              <a:t>pentingnya</a:t>
            </a:r>
            <a:r>
              <a:rPr lang="en-US" sz="2400" dirty="0"/>
              <a:t> </a:t>
            </a:r>
            <a:r>
              <a:rPr lang="en-US" sz="2400" dirty="0" err="1"/>
              <a:t>keterlibatan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pelestarian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9295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" y="685800"/>
            <a:ext cx="89154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 </a:t>
            </a:r>
            <a:r>
              <a:rPr lang="en-US" sz="2000" b="1" dirty="0" err="1"/>
              <a:t>Ruang</a:t>
            </a:r>
            <a:r>
              <a:rPr lang="en-US" sz="2000" b="1" dirty="0"/>
              <a:t> </a:t>
            </a:r>
            <a:r>
              <a:rPr lang="en-US" sz="2000" b="1" dirty="0" err="1"/>
              <a:t>Lingkup</a:t>
            </a:r>
            <a:r>
              <a:rPr lang="en-US" sz="2000" b="1" dirty="0"/>
              <a:t> </a:t>
            </a:r>
            <a:r>
              <a:rPr lang="en-US" sz="2000" b="1" dirty="0" err="1"/>
              <a:t>Pengaturan</a:t>
            </a:r>
            <a:endParaRPr lang="en-US" sz="2000" b="1" dirty="0"/>
          </a:p>
          <a:p>
            <a:r>
              <a:rPr lang="en-US" sz="2000" dirty="0"/>
              <a:t>UU No. 10 </a:t>
            </a:r>
            <a:r>
              <a:rPr lang="en-US" sz="2000" dirty="0" err="1"/>
              <a:t>Tahun</a:t>
            </a:r>
            <a:r>
              <a:rPr lang="en-US" sz="2000" dirty="0"/>
              <a:t> 2009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lain:</a:t>
            </a:r>
          </a:p>
          <a:p>
            <a:r>
              <a:rPr lang="en-US" sz="2000" b="1" dirty="0" smtClean="0"/>
              <a:t>1.Kepariwisataan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jenis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(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, </a:t>
            </a:r>
            <a:r>
              <a:rPr lang="en-US" sz="2000" dirty="0" err="1"/>
              <a:t>budaya</a:t>
            </a:r>
            <a:r>
              <a:rPr lang="en-US" sz="2000" dirty="0"/>
              <a:t>, </a:t>
            </a:r>
            <a:r>
              <a:rPr lang="en-US" sz="2000" dirty="0" err="1"/>
              <a:t>buatan</a:t>
            </a:r>
            <a:r>
              <a:rPr lang="en-US" sz="2000" dirty="0"/>
              <a:t>,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khusus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.)</a:t>
            </a:r>
          </a:p>
          <a:p>
            <a:r>
              <a:rPr lang="en-US" sz="2000" b="1" dirty="0" smtClean="0"/>
              <a:t>2.Usaha </a:t>
            </a:r>
            <a:r>
              <a:rPr lang="en-US" sz="2000" b="1" dirty="0" err="1"/>
              <a:t>pariwisata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:</a:t>
            </a:r>
          </a:p>
          <a:p>
            <a:pPr lvl="1"/>
            <a:r>
              <a:rPr lang="en-US" sz="2000" dirty="0"/>
              <a:t>Hotel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akomodasi</a:t>
            </a:r>
            <a:endParaRPr lang="en-US" sz="2000" dirty="0"/>
          </a:p>
          <a:p>
            <a:pPr lvl="1"/>
            <a:r>
              <a:rPr lang="en-US" sz="2000" dirty="0" err="1"/>
              <a:t>Restoran</a:t>
            </a:r>
            <a:endParaRPr lang="en-US" sz="2000" dirty="0"/>
          </a:p>
          <a:p>
            <a:pPr lvl="1"/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perjalanan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endParaRPr lang="en-US" sz="2000" dirty="0"/>
          </a:p>
          <a:p>
            <a:pPr lvl="1"/>
            <a:r>
              <a:rPr lang="en-US" sz="2000" dirty="0" err="1"/>
              <a:t>Pramuwisata</a:t>
            </a:r>
            <a:endParaRPr lang="en-US" sz="2000" dirty="0"/>
          </a:p>
          <a:p>
            <a:pPr lvl="1"/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atraksi</a:t>
            </a:r>
            <a:endParaRPr lang="en-US" sz="2000" dirty="0"/>
          </a:p>
          <a:p>
            <a:r>
              <a:rPr lang="en-US" sz="2000" b="1" dirty="0" smtClean="0"/>
              <a:t>3.Sumber </a:t>
            </a:r>
            <a:r>
              <a:rPr lang="en-US" sz="2000" b="1" dirty="0" err="1"/>
              <a:t>daya</a:t>
            </a:r>
            <a:r>
              <a:rPr lang="en-US" sz="2000" b="1" dirty="0"/>
              <a:t> </a:t>
            </a:r>
            <a:r>
              <a:rPr lang="en-US" sz="2000" b="1" dirty="0" err="1"/>
              <a:t>manusia</a:t>
            </a:r>
            <a:r>
              <a:rPr lang="en-US" sz="2000" b="1" dirty="0"/>
              <a:t> (SDM) </a:t>
            </a:r>
            <a:r>
              <a:rPr lang="en-US" sz="2000" b="1" dirty="0" err="1"/>
              <a:t>pariwisata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pelatihan</a:t>
            </a:r>
            <a:r>
              <a:rPr lang="en-US" sz="2000" dirty="0"/>
              <a:t>, </a:t>
            </a:r>
            <a:r>
              <a:rPr lang="en-US" sz="2000" dirty="0" err="1"/>
              <a:t>sertifikasi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profesionalisme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3701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819400"/>
            <a:ext cx="8534400" cy="203132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4.Pembangunan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Berdasarkan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prinsip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keberlanjutan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pelibatan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lokal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5.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Pemasaran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nasional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internasional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promosi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terkoordinasi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oleh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pelaku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usaha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6.Peran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Mendorong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partisipasi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aktif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berbasis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komunitas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(community-based tourism).</a:t>
            </a: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Wisatawan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Usaha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524000"/>
            <a:ext cx="83058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 smtClean="0"/>
              <a:t>Wisatawan</a:t>
            </a:r>
            <a:r>
              <a:rPr lang="en-US" sz="2400" b="1" dirty="0" smtClean="0"/>
              <a:t> </a:t>
            </a:r>
            <a:r>
              <a:rPr lang="en-US" sz="2400" b="1" dirty="0" err="1"/>
              <a:t>berhak</a:t>
            </a:r>
            <a:r>
              <a:rPr lang="en-US" sz="2400" b="1" dirty="0"/>
              <a:t>:</a:t>
            </a:r>
            <a:endParaRPr lang="en-US" sz="2400" dirty="0"/>
          </a:p>
          <a:p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benar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Perlindungan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perlakuan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diskriminasi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Pelaku</a:t>
            </a:r>
            <a:r>
              <a:rPr lang="en-US" sz="2400" b="1" dirty="0"/>
              <a:t> </a:t>
            </a:r>
            <a:r>
              <a:rPr lang="en-US" sz="2400" b="1" dirty="0" err="1"/>
              <a:t>usaha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wajib</a:t>
            </a:r>
            <a:r>
              <a:rPr lang="en-US" sz="2400" b="1" dirty="0"/>
              <a:t>:</a:t>
            </a:r>
            <a:endParaRPr lang="en-US" sz="2400" dirty="0"/>
          </a:p>
          <a:p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kenyamanan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Melestarikan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sekitar</a:t>
            </a:r>
            <a:r>
              <a:rPr lang="en-US" sz="2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600" y="1990129"/>
            <a:ext cx="8610600" cy="35948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:</a:t>
            </a:r>
          </a:p>
          <a:p>
            <a:pPr algn="l"/>
            <a:r>
              <a:rPr lang="en-US" sz="2400" dirty="0" smtClean="0"/>
              <a:t>1.Menyusun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.</a:t>
            </a:r>
          </a:p>
          <a:p>
            <a:pPr algn="l"/>
            <a:r>
              <a:rPr lang="en-US" sz="2400" dirty="0" smtClean="0"/>
              <a:t>2.Menyediakan </a:t>
            </a:r>
            <a:r>
              <a:rPr lang="en-US" sz="2400" dirty="0" err="1"/>
              <a:t>infrastruktur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 algn="l"/>
            <a:r>
              <a:rPr lang="en-US" sz="2400" dirty="0" smtClean="0"/>
              <a:t>3.Mengembangkan </a:t>
            </a:r>
            <a:r>
              <a:rPr lang="en-US" sz="2400" dirty="0"/>
              <a:t>SDM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sertifikasi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.</a:t>
            </a:r>
          </a:p>
          <a:p>
            <a:pPr algn="l"/>
            <a:r>
              <a:rPr lang="en-US" sz="2400" dirty="0" smtClean="0"/>
              <a:t>4.Mempromosikan </a:t>
            </a:r>
            <a:r>
              <a:rPr lang="en-US" sz="2400" dirty="0" err="1"/>
              <a:t>pariwisata</a:t>
            </a:r>
            <a:r>
              <a:rPr lang="en-US" sz="2400" dirty="0"/>
              <a:t> Indonesia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.</a:t>
            </a:r>
          </a:p>
          <a:p>
            <a:pPr algn="l"/>
            <a:r>
              <a:rPr lang="en-US" sz="2400" dirty="0" smtClean="0"/>
              <a:t>5.Mengawasi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menegakkan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di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5527" y="838200"/>
            <a:ext cx="8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Tanggung</a:t>
            </a:r>
            <a:r>
              <a:rPr lang="en-US" sz="2800" b="1" dirty="0"/>
              <a:t> </a:t>
            </a:r>
            <a:r>
              <a:rPr lang="en-US" sz="2800" b="1" dirty="0" err="1"/>
              <a:t>Jawab</a:t>
            </a:r>
            <a:r>
              <a:rPr lang="en-US" sz="2800" b="1" dirty="0"/>
              <a:t> </a:t>
            </a:r>
            <a:r>
              <a:rPr lang="en-US" sz="2800" b="1" dirty="0" err="1"/>
              <a:t>Pemerintah</a:t>
            </a:r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752600"/>
            <a:ext cx="83820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endParaRPr lang="en-US" sz="2400" b="1" dirty="0"/>
          </a:p>
          <a:p>
            <a:r>
              <a:rPr lang="en-US" sz="2400" dirty="0"/>
              <a:t>UU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menekankan</a:t>
            </a:r>
            <a:r>
              <a:rPr lang="en-US" sz="2400" dirty="0"/>
              <a:t> </a:t>
            </a:r>
            <a:r>
              <a:rPr lang="en-US" sz="2400" b="1" dirty="0" err="1"/>
              <a:t>prinsip</a:t>
            </a:r>
            <a:r>
              <a:rPr lang="en-US" sz="2400" b="1" dirty="0"/>
              <a:t> </a:t>
            </a:r>
            <a:r>
              <a:rPr lang="en-US" sz="2400" b="1" dirty="0" err="1"/>
              <a:t>keberlanjutan</a:t>
            </a:r>
            <a:r>
              <a:rPr lang="en-US" sz="2400" b="1" dirty="0"/>
              <a:t> (sustainability)</a:t>
            </a:r>
            <a:r>
              <a:rPr lang="en-US" sz="2400" dirty="0"/>
              <a:t>, </a:t>
            </a:r>
            <a:r>
              <a:rPr lang="en-US" sz="2400" dirty="0" err="1"/>
              <a:t>meliputi</a:t>
            </a:r>
            <a:r>
              <a:rPr lang="en-US" sz="2400" dirty="0"/>
              <a:t>:</a:t>
            </a:r>
          </a:p>
          <a:p>
            <a:r>
              <a:rPr lang="en-US" sz="2400" b="1" dirty="0" err="1"/>
              <a:t>Ekonomi</a:t>
            </a:r>
            <a:r>
              <a:rPr lang="en-US" sz="2400" dirty="0"/>
              <a:t>: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Lingkungan</a:t>
            </a:r>
            <a:r>
              <a:rPr lang="en-US" sz="2400" dirty="0"/>
              <a:t>: </a:t>
            </a:r>
            <a:r>
              <a:rPr lang="en-US" sz="2400" dirty="0" err="1"/>
              <a:t>Melestarikan</a:t>
            </a:r>
            <a:r>
              <a:rPr lang="en-US" sz="2400" dirty="0"/>
              <a:t> </a:t>
            </a:r>
            <a:r>
              <a:rPr lang="en-US" sz="2400" dirty="0" err="1"/>
              <a:t>ekosistem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Sosial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dirty="0"/>
              <a:t>: </a:t>
            </a:r>
            <a:r>
              <a:rPr lang="en-US" sz="2400" dirty="0" err="1"/>
              <a:t>Melindungi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tradisi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4566</TotalTime>
  <Words>453</Words>
  <Application>Microsoft Office PowerPoint</Application>
  <PresentationFormat>On-screen Show (4:3)</PresentationFormat>
  <Paragraphs>73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559</cp:revision>
  <cp:lastPrinted>2017-08-29T02:54:51Z</cp:lastPrinted>
  <dcterms:created xsi:type="dcterms:W3CDTF">2010-04-18T12:06:30Z</dcterms:created>
  <dcterms:modified xsi:type="dcterms:W3CDTF">2025-10-28T14:29:56Z</dcterms:modified>
</cp:coreProperties>
</file>