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9" r:id="rId3"/>
    <p:sldId id="303" r:id="rId4"/>
    <p:sldId id="302" r:id="rId5"/>
    <p:sldId id="305" r:id="rId6"/>
    <p:sldId id="306" r:id="rId7"/>
    <p:sldId id="307" r:id="rId8"/>
    <p:sldId id="323" r:id="rId9"/>
    <p:sldId id="308" r:id="rId10"/>
    <p:sldId id="319" r:id="rId11"/>
    <p:sldId id="320" r:id="rId12"/>
    <p:sldId id="321" r:id="rId13"/>
    <p:sldId id="317" r:id="rId14"/>
    <p:sldId id="312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C07C40-8DD6-4969-8DDF-FBC3C40B0C1E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DA06BDB-446C-4F9E-936D-1D8EC2C065E1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/>
            <a:t>1. </a:t>
          </a:r>
          <a:r>
            <a:rPr lang="en-US" dirty="0" err="1"/>
            <a:t>Urgansi</a:t>
          </a:r>
          <a:r>
            <a:rPr lang="en-US" dirty="0"/>
            <a:t> dan </a:t>
          </a:r>
          <a:r>
            <a:rPr lang="en-US" dirty="0" err="1"/>
            <a:t>Kebutuhan</a:t>
          </a:r>
          <a:r>
            <a:rPr lang="en-US" dirty="0"/>
            <a:t> </a:t>
          </a:r>
          <a:r>
            <a:rPr lang="en-US" dirty="0" err="1"/>
            <a:t>Pengaturan</a:t>
          </a:r>
          <a:r>
            <a:rPr lang="en-US" dirty="0"/>
            <a:t> </a:t>
          </a:r>
          <a:endParaRPr lang="en-ID" dirty="0"/>
        </a:p>
      </dgm:t>
    </dgm:pt>
    <dgm:pt modelId="{4383F674-9423-4772-88AA-F2D4B6106597}" type="parTrans" cxnId="{F76139A1-3711-4BB7-B220-E310E2566EC9}">
      <dgm:prSet/>
      <dgm:spPr/>
      <dgm:t>
        <a:bodyPr/>
        <a:lstStyle/>
        <a:p>
          <a:endParaRPr lang="en-ID"/>
        </a:p>
      </dgm:t>
    </dgm:pt>
    <dgm:pt modelId="{88EE86C4-699F-4A53-AC82-DF3D67A2696A}" type="sibTrans" cxnId="{F76139A1-3711-4BB7-B220-E310E2566EC9}">
      <dgm:prSet/>
      <dgm:spPr/>
      <dgm:t>
        <a:bodyPr/>
        <a:lstStyle/>
        <a:p>
          <a:endParaRPr lang="en-ID"/>
        </a:p>
      </dgm:t>
    </dgm:pt>
    <dgm:pt modelId="{086836BA-BE49-4683-98CA-8FDDEB814C40}">
      <dgm:prSet phldrT="[Text]" custT="1"/>
      <dgm:spPr/>
      <dgm:t>
        <a:bodyPr/>
        <a:lstStyle/>
        <a:p>
          <a:r>
            <a:rPr lang="en-US" sz="2800" dirty="0"/>
            <a:t>2. </a:t>
          </a:r>
          <a:r>
            <a:rPr lang="en-US" sz="2800" dirty="0" err="1"/>
            <a:t>Dampak</a:t>
          </a:r>
          <a:r>
            <a:rPr lang="en-US" sz="2800" dirty="0"/>
            <a:t> </a:t>
          </a:r>
          <a:r>
            <a:rPr lang="en-US" sz="2800" dirty="0" err="1"/>
            <a:t>sosial</a:t>
          </a:r>
          <a:r>
            <a:rPr lang="en-US" sz="2800" dirty="0"/>
            <a:t> dan </a:t>
          </a:r>
          <a:r>
            <a:rPr lang="en-US" sz="2800" dirty="0" err="1"/>
            <a:t>ekonomi</a:t>
          </a:r>
          <a:r>
            <a:rPr lang="en-US" sz="2800" dirty="0"/>
            <a:t> </a:t>
          </a:r>
          <a:endParaRPr lang="en-ID" sz="2800" dirty="0"/>
        </a:p>
      </dgm:t>
    </dgm:pt>
    <dgm:pt modelId="{E7B70DBE-25EA-4D0E-9C7C-BFE37BDB9DE1}" type="parTrans" cxnId="{0D77C448-BCF2-4387-AC63-308F87CA4BDA}">
      <dgm:prSet/>
      <dgm:spPr/>
      <dgm:t>
        <a:bodyPr/>
        <a:lstStyle/>
        <a:p>
          <a:endParaRPr lang="en-ID"/>
        </a:p>
      </dgm:t>
    </dgm:pt>
    <dgm:pt modelId="{E1D796FF-2AFE-4AB8-986F-F3A5FC97DA55}" type="sibTrans" cxnId="{0D77C448-BCF2-4387-AC63-308F87CA4BDA}">
      <dgm:prSet/>
      <dgm:spPr/>
      <dgm:t>
        <a:bodyPr/>
        <a:lstStyle/>
        <a:p>
          <a:endParaRPr lang="en-ID"/>
        </a:p>
      </dgm:t>
    </dgm:pt>
    <dgm:pt modelId="{ECDF02A8-AA91-4857-9D37-2D53C7420C25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dirty="0"/>
            <a:t>3.</a:t>
          </a:r>
          <a:r>
            <a:rPr lang="en-US" baseline="0" dirty="0"/>
            <a:t> </a:t>
          </a:r>
          <a:r>
            <a:rPr lang="en-US" baseline="0" dirty="0" err="1"/>
            <a:t>Harmonisasi</a:t>
          </a:r>
          <a:r>
            <a:rPr lang="en-US" baseline="0" dirty="0"/>
            <a:t> </a:t>
          </a:r>
          <a:r>
            <a:rPr lang="en-US" baseline="0" dirty="0" err="1"/>
            <a:t>dengan</a:t>
          </a:r>
          <a:r>
            <a:rPr lang="en-US" baseline="0" dirty="0"/>
            <a:t> </a:t>
          </a:r>
          <a:r>
            <a:rPr lang="en-US" baseline="0" dirty="0" err="1"/>
            <a:t>hukum</a:t>
          </a:r>
          <a:r>
            <a:rPr lang="en-US" baseline="0" dirty="0"/>
            <a:t> </a:t>
          </a:r>
          <a:r>
            <a:rPr lang="en-US" baseline="0" dirty="0" err="1"/>
            <a:t>nasional</a:t>
          </a:r>
          <a:r>
            <a:rPr lang="en-US" baseline="0" dirty="0"/>
            <a:t> yang </a:t>
          </a:r>
          <a:r>
            <a:rPr lang="en-US" baseline="0" dirty="0" err="1"/>
            <a:t>berlaku</a:t>
          </a:r>
          <a:r>
            <a:rPr lang="en-US" baseline="0" dirty="0"/>
            <a:t> </a:t>
          </a:r>
          <a:endParaRPr lang="en-ID" dirty="0"/>
        </a:p>
      </dgm:t>
    </dgm:pt>
    <dgm:pt modelId="{456CBB2E-B74B-4AAB-BA3B-AEB92D12EBA6}" type="parTrans" cxnId="{5C2AC12D-A939-4119-9BC2-F101204341E8}">
      <dgm:prSet/>
      <dgm:spPr/>
      <dgm:t>
        <a:bodyPr/>
        <a:lstStyle/>
        <a:p>
          <a:endParaRPr lang="en-ID"/>
        </a:p>
      </dgm:t>
    </dgm:pt>
    <dgm:pt modelId="{8A028A69-36CC-4694-AB39-6093CFC7F965}" type="sibTrans" cxnId="{5C2AC12D-A939-4119-9BC2-F101204341E8}">
      <dgm:prSet/>
      <dgm:spPr/>
      <dgm:t>
        <a:bodyPr/>
        <a:lstStyle/>
        <a:p>
          <a:endParaRPr lang="en-ID"/>
        </a:p>
      </dgm:t>
    </dgm:pt>
    <dgm:pt modelId="{D5E132E7-E750-435E-AA3C-62CB0A8FD2AA}">
      <dgm:prSet phldrT="[Text]" custT="1"/>
      <dgm:spPr/>
      <dgm:t>
        <a:bodyPr/>
        <a:lstStyle/>
        <a:p>
          <a:r>
            <a:rPr lang="en-US" sz="2800" dirty="0"/>
            <a:t>4.</a:t>
          </a:r>
          <a:r>
            <a:rPr lang="en-US" sz="2800" baseline="0" dirty="0"/>
            <a:t> </a:t>
          </a:r>
          <a:r>
            <a:rPr lang="en-US" sz="2800" baseline="0" dirty="0" err="1"/>
            <a:t>Kesesuaian</a:t>
          </a:r>
          <a:r>
            <a:rPr lang="en-US" sz="2800" baseline="0" dirty="0"/>
            <a:t> </a:t>
          </a:r>
          <a:r>
            <a:rPr lang="en-US" sz="2800" baseline="0" dirty="0" err="1"/>
            <a:t>dengan</a:t>
          </a:r>
          <a:r>
            <a:rPr lang="en-US" sz="2800" baseline="0" dirty="0"/>
            <a:t> </a:t>
          </a:r>
          <a:r>
            <a:rPr lang="en-US" sz="2800" baseline="0" dirty="0" err="1"/>
            <a:t>nilai-nilai</a:t>
          </a:r>
          <a:r>
            <a:rPr lang="en-US" sz="2800" baseline="0" dirty="0"/>
            <a:t> Pancasila dan UUD 1945</a:t>
          </a:r>
          <a:endParaRPr lang="en-ID" sz="2800" dirty="0"/>
        </a:p>
      </dgm:t>
    </dgm:pt>
    <dgm:pt modelId="{69725098-1936-4345-A264-D0F224C2F694}" type="parTrans" cxnId="{38D2EA67-BEAB-4A22-8E3E-E800A0F81645}">
      <dgm:prSet/>
      <dgm:spPr/>
      <dgm:t>
        <a:bodyPr/>
        <a:lstStyle/>
        <a:p>
          <a:endParaRPr lang="en-ID"/>
        </a:p>
      </dgm:t>
    </dgm:pt>
    <dgm:pt modelId="{05BD9E56-4F68-4577-AD15-7DD2D361220B}" type="sibTrans" cxnId="{38D2EA67-BEAB-4A22-8E3E-E800A0F81645}">
      <dgm:prSet/>
      <dgm:spPr/>
      <dgm:t>
        <a:bodyPr/>
        <a:lstStyle/>
        <a:p>
          <a:endParaRPr lang="en-ID"/>
        </a:p>
      </dgm:t>
    </dgm:pt>
    <dgm:pt modelId="{141F09EC-E1CF-426E-8612-18E413F16745}">
      <dgm:prSet phldrT="[Text]"/>
      <dgm:spPr/>
      <dgm:t>
        <a:bodyPr/>
        <a:lstStyle/>
        <a:p>
          <a:r>
            <a:rPr lang="en-US" dirty="0"/>
            <a:t>5.</a:t>
          </a:r>
          <a:r>
            <a:rPr lang="en-US" baseline="0" dirty="0"/>
            <a:t> </a:t>
          </a:r>
          <a:r>
            <a:rPr lang="en-US" baseline="0" dirty="0" err="1"/>
            <a:t>Landasan</a:t>
          </a:r>
          <a:r>
            <a:rPr lang="en-US" baseline="0" dirty="0"/>
            <a:t> </a:t>
          </a:r>
          <a:r>
            <a:rPr lang="en-US" baseline="0" dirty="0" err="1"/>
            <a:t>akademiik</a:t>
          </a:r>
          <a:r>
            <a:rPr lang="en-US" baseline="0" dirty="0"/>
            <a:t> </a:t>
          </a:r>
          <a:endParaRPr lang="en-ID" dirty="0"/>
        </a:p>
      </dgm:t>
    </dgm:pt>
    <dgm:pt modelId="{BCE06EDF-D282-4815-A2B5-F91214448925}" type="parTrans" cxnId="{6C8329BF-69EA-48AE-8D06-BB28C25EA542}">
      <dgm:prSet/>
      <dgm:spPr/>
      <dgm:t>
        <a:bodyPr/>
        <a:lstStyle/>
        <a:p>
          <a:endParaRPr lang="en-ID"/>
        </a:p>
      </dgm:t>
    </dgm:pt>
    <dgm:pt modelId="{746F585A-F693-42F0-9E42-D69B99937511}" type="sibTrans" cxnId="{6C8329BF-69EA-48AE-8D06-BB28C25EA542}">
      <dgm:prSet/>
      <dgm:spPr/>
      <dgm:t>
        <a:bodyPr/>
        <a:lstStyle/>
        <a:p>
          <a:endParaRPr lang="en-ID"/>
        </a:p>
      </dgm:t>
    </dgm:pt>
    <dgm:pt modelId="{1F643CCE-A0B5-4F22-9876-687593A1BEDC}">
      <dgm:prSet phldrT="[Text]" custT="1"/>
      <dgm:spPr/>
      <dgm:t>
        <a:bodyPr/>
        <a:lstStyle/>
        <a:p>
          <a:r>
            <a:rPr lang="en-US" sz="2800" dirty="0"/>
            <a:t>6.</a:t>
          </a:r>
          <a:r>
            <a:rPr lang="en-US" sz="2800" baseline="0" dirty="0"/>
            <a:t> </a:t>
          </a:r>
          <a:r>
            <a:rPr lang="en-US" sz="2800" baseline="0" dirty="0" err="1"/>
            <a:t>Landasan</a:t>
          </a:r>
          <a:r>
            <a:rPr lang="en-US" sz="2800" baseline="0" dirty="0"/>
            <a:t> </a:t>
          </a:r>
          <a:r>
            <a:rPr lang="en-US" sz="2800" baseline="0" dirty="0" err="1"/>
            <a:t>Ilmiah</a:t>
          </a:r>
          <a:r>
            <a:rPr lang="en-US" sz="2800" baseline="0" dirty="0"/>
            <a:t> </a:t>
          </a:r>
          <a:endParaRPr lang="en-ID" sz="2800" dirty="0"/>
        </a:p>
      </dgm:t>
    </dgm:pt>
    <dgm:pt modelId="{43F7A0B8-BCC9-4C27-947D-31FAC4DF60FA}" type="parTrans" cxnId="{CD254185-0C37-4D68-A3D4-DCFE37B30633}">
      <dgm:prSet/>
      <dgm:spPr/>
      <dgm:t>
        <a:bodyPr/>
        <a:lstStyle/>
        <a:p>
          <a:endParaRPr lang="en-ID"/>
        </a:p>
      </dgm:t>
    </dgm:pt>
    <dgm:pt modelId="{B6CD1960-6CD9-459E-8C22-0469D5D3B362}" type="sibTrans" cxnId="{CD254185-0C37-4D68-A3D4-DCFE37B30633}">
      <dgm:prSet/>
      <dgm:spPr/>
      <dgm:t>
        <a:bodyPr/>
        <a:lstStyle/>
        <a:p>
          <a:endParaRPr lang="en-ID"/>
        </a:p>
      </dgm:t>
    </dgm:pt>
    <dgm:pt modelId="{67D9B60A-D999-4D01-8BAA-EB830A8764A7}" type="pres">
      <dgm:prSet presAssocID="{3EC07C40-8DD6-4969-8DDF-FBC3C40B0C1E}" presName="Name0" presStyleCnt="0">
        <dgm:presLayoutVars>
          <dgm:dir/>
          <dgm:animLvl val="lvl"/>
          <dgm:resizeHandles val="exact"/>
        </dgm:presLayoutVars>
      </dgm:prSet>
      <dgm:spPr/>
    </dgm:pt>
    <dgm:pt modelId="{1993A48D-751D-481D-A387-E79B9288083F}" type="pres">
      <dgm:prSet presAssocID="{8DA06BDB-446C-4F9E-936D-1D8EC2C065E1}" presName="linNode" presStyleCnt="0"/>
      <dgm:spPr/>
    </dgm:pt>
    <dgm:pt modelId="{95FF2A5D-8BF3-4A02-AD34-0C42D5427BDE}" type="pres">
      <dgm:prSet presAssocID="{8DA06BDB-446C-4F9E-936D-1D8EC2C065E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AE9D09F-5AB1-4020-9FB7-5D73E52533F9}" type="pres">
      <dgm:prSet presAssocID="{8DA06BDB-446C-4F9E-936D-1D8EC2C065E1}" presName="descendantText" presStyleLbl="alignAccFollowNode1" presStyleIdx="0" presStyleCnt="3">
        <dgm:presLayoutVars>
          <dgm:bulletEnabled val="1"/>
        </dgm:presLayoutVars>
      </dgm:prSet>
      <dgm:spPr/>
    </dgm:pt>
    <dgm:pt modelId="{94A629E8-B3C0-451C-B27C-7DEE1D8A958D}" type="pres">
      <dgm:prSet presAssocID="{88EE86C4-699F-4A53-AC82-DF3D67A2696A}" presName="sp" presStyleCnt="0"/>
      <dgm:spPr/>
    </dgm:pt>
    <dgm:pt modelId="{6A1A0B6F-2179-4745-A506-4B1FB1D0EA5B}" type="pres">
      <dgm:prSet presAssocID="{ECDF02A8-AA91-4857-9D37-2D53C7420C25}" presName="linNode" presStyleCnt="0"/>
      <dgm:spPr/>
    </dgm:pt>
    <dgm:pt modelId="{A00F0B2B-ABAD-4F06-A2EA-CF8C816D2BC2}" type="pres">
      <dgm:prSet presAssocID="{ECDF02A8-AA91-4857-9D37-2D53C7420C25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EB2DB47-1ECE-40BA-96DC-3A8F281E62E9}" type="pres">
      <dgm:prSet presAssocID="{ECDF02A8-AA91-4857-9D37-2D53C7420C25}" presName="descendantText" presStyleLbl="alignAccFollowNode1" presStyleIdx="1" presStyleCnt="3">
        <dgm:presLayoutVars>
          <dgm:bulletEnabled val="1"/>
        </dgm:presLayoutVars>
      </dgm:prSet>
      <dgm:spPr/>
    </dgm:pt>
    <dgm:pt modelId="{553CB96B-2937-46D5-8D56-F5ABACFD769E}" type="pres">
      <dgm:prSet presAssocID="{8A028A69-36CC-4694-AB39-6093CFC7F965}" presName="sp" presStyleCnt="0"/>
      <dgm:spPr/>
    </dgm:pt>
    <dgm:pt modelId="{C9245213-FA98-4DB9-BBF9-174D3C2E1B9B}" type="pres">
      <dgm:prSet presAssocID="{141F09EC-E1CF-426E-8612-18E413F16745}" presName="linNode" presStyleCnt="0"/>
      <dgm:spPr/>
    </dgm:pt>
    <dgm:pt modelId="{731BC718-FFBB-4B56-A796-C83F919310E0}" type="pres">
      <dgm:prSet presAssocID="{141F09EC-E1CF-426E-8612-18E413F16745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403EE22C-7EFF-40D0-AD20-C7EACCA35702}" type="pres">
      <dgm:prSet presAssocID="{141F09EC-E1CF-426E-8612-18E413F16745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1D0DC18-3035-43DA-A077-EEBD92A31EE8}" type="presOf" srcId="{8DA06BDB-446C-4F9E-936D-1D8EC2C065E1}" destId="{95FF2A5D-8BF3-4A02-AD34-0C42D5427BDE}" srcOrd="0" destOrd="0" presId="urn:microsoft.com/office/officeart/2005/8/layout/vList5"/>
    <dgm:cxn modelId="{5C2AC12D-A939-4119-9BC2-F101204341E8}" srcId="{3EC07C40-8DD6-4969-8DDF-FBC3C40B0C1E}" destId="{ECDF02A8-AA91-4857-9D37-2D53C7420C25}" srcOrd="1" destOrd="0" parTransId="{456CBB2E-B74B-4AAB-BA3B-AEB92D12EBA6}" sibTransId="{8A028A69-36CC-4694-AB39-6093CFC7F965}"/>
    <dgm:cxn modelId="{38D2EA67-BEAB-4A22-8E3E-E800A0F81645}" srcId="{ECDF02A8-AA91-4857-9D37-2D53C7420C25}" destId="{D5E132E7-E750-435E-AA3C-62CB0A8FD2AA}" srcOrd="0" destOrd="0" parTransId="{69725098-1936-4345-A264-D0F224C2F694}" sibTransId="{05BD9E56-4F68-4577-AD15-7DD2D361220B}"/>
    <dgm:cxn modelId="{0D77C448-BCF2-4387-AC63-308F87CA4BDA}" srcId="{8DA06BDB-446C-4F9E-936D-1D8EC2C065E1}" destId="{086836BA-BE49-4683-98CA-8FDDEB814C40}" srcOrd="0" destOrd="0" parTransId="{E7B70DBE-25EA-4D0E-9C7C-BFE37BDB9DE1}" sibTransId="{E1D796FF-2AFE-4AB8-986F-F3A5FC97DA55}"/>
    <dgm:cxn modelId="{AAC3264A-77CB-4A07-970E-D82B3B966D5F}" type="presOf" srcId="{D5E132E7-E750-435E-AA3C-62CB0A8FD2AA}" destId="{FEB2DB47-1ECE-40BA-96DC-3A8F281E62E9}" srcOrd="0" destOrd="0" presId="urn:microsoft.com/office/officeart/2005/8/layout/vList5"/>
    <dgm:cxn modelId="{CD254185-0C37-4D68-A3D4-DCFE37B30633}" srcId="{141F09EC-E1CF-426E-8612-18E413F16745}" destId="{1F643CCE-A0B5-4F22-9876-687593A1BEDC}" srcOrd="0" destOrd="0" parTransId="{43F7A0B8-BCC9-4C27-947D-31FAC4DF60FA}" sibTransId="{B6CD1960-6CD9-459E-8C22-0469D5D3B362}"/>
    <dgm:cxn modelId="{F76139A1-3711-4BB7-B220-E310E2566EC9}" srcId="{3EC07C40-8DD6-4969-8DDF-FBC3C40B0C1E}" destId="{8DA06BDB-446C-4F9E-936D-1D8EC2C065E1}" srcOrd="0" destOrd="0" parTransId="{4383F674-9423-4772-88AA-F2D4B6106597}" sibTransId="{88EE86C4-699F-4A53-AC82-DF3D67A2696A}"/>
    <dgm:cxn modelId="{5EBACFA7-956C-4983-A683-79077B8AAC2A}" type="presOf" srcId="{141F09EC-E1CF-426E-8612-18E413F16745}" destId="{731BC718-FFBB-4B56-A796-C83F919310E0}" srcOrd="0" destOrd="0" presId="urn:microsoft.com/office/officeart/2005/8/layout/vList5"/>
    <dgm:cxn modelId="{7D1BABAF-D4CB-4D66-A24B-4BF4D5BAF9F3}" type="presOf" srcId="{3EC07C40-8DD6-4969-8DDF-FBC3C40B0C1E}" destId="{67D9B60A-D999-4D01-8BAA-EB830A8764A7}" srcOrd="0" destOrd="0" presId="urn:microsoft.com/office/officeart/2005/8/layout/vList5"/>
    <dgm:cxn modelId="{6CF683B9-06CD-470A-AD06-1D07412DF410}" type="presOf" srcId="{086836BA-BE49-4683-98CA-8FDDEB814C40}" destId="{1AE9D09F-5AB1-4020-9FB7-5D73E52533F9}" srcOrd="0" destOrd="0" presId="urn:microsoft.com/office/officeart/2005/8/layout/vList5"/>
    <dgm:cxn modelId="{6C8329BF-69EA-48AE-8D06-BB28C25EA542}" srcId="{3EC07C40-8DD6-4969-8DDF-FBC3C40B0C1E}" destId="{141F09EC-E1CF-426E-8612-18E413F16745}" srcOrd="2" destOrd="0" parTransId="{BCE06EDF-D282-4815-A2B5-F91214448925}" sibTransId="{746F585A-F693-42F0-9E42-D69B99937511}"/>
    <dgm:cxn modelId="{55EA65BF-515F-41F2-8A5B-E11E69E54A26}" type="presOf" srcId="{1F643CCE-A0B5-4F22-9876-687593A1BEDC}" destId="{403EE22C-7EFF-40D0-AD20-C7EACCA35702}" srcOrd="0" destOrd="0" presId="urn:microsoft.com/office/officeart/2005/8/layout/vList5"/>
    <dgm:cxn modelId="{8A2A1EF5-2426-45BD-AB60-DC4566F5EE8E}" type="presOf" srcId="{ECDF02A8-AA91-4857-9D37-2D53C7420C25}" destId="{A00F0B2B-ABAD-4F06-A2EA-CF8C816D2BC2}" srcOrd="0" destOrd="0" presId="urn:microsoft.com/office/officeart/2005/8/layout/vList5"/>
    <dgm:cxn modelId="{3756A540-11DE-4531-BDF4-0B764441259A}" type="presParOf" srcId="{67D9B60A-D999-4D01-8BAA-EB830A8764A7}" destId="{1993A48D-751D-481D-A387-E79B9288083F}" srcOrd="0" destOrd="0" presId="urn:microsoft.com/office/officeart/2005/8/layout/vList5"/>
    <dgm:cxn modelId="{8F4C6F0D-0930-4915-A6DF-E1A42DAF01DC}" type="presParOf" srcId="{1993A48D-751D-481D-A387-E79B9288083F}" destId="{95FF2A5D-8BF3-4A02-AD34-0C42D5427BDE}" srcOrd="0" destOrd="0" presId="urn:microsoft.com/office/officeart/2005/8/layout/vList5"/>
    <dgm:cxn modelId="{214A7B1B-A5D7-4C18-B2A6-025C8AFFBC36}" type="presParOf" srcId="{1993A48D-751D-481D-A387-E79B9288083F}" destId="{1AE9D09F-5AB1-4020-9FB7-5D73E52533F9}" srcOrd="1" destOrd="0" presId="urn:microsoft.com/office/officeart/2005/8/layout/vList5"/>
    <dgm:cxn modelId="{AD802BEF-DD1A-4353-A81F-59F05789BC57}" type="presParOf" srcId="{67D9B60A-D999-4D01-8BAA-EB830A8764A7}" destId="{94A629E8-B3C0-451C-B27C-7DEE1D8A958D}" srcOrd="1" destOrd="0" presId="urn:microsoft.com/office/officeart/2005/8/layout/vList5"/>
    <dgm:cxn modelId="{A151833C-FC03-4C85-8093-517867FF0A87}" type="presParOf" srcId="{67D9B60A-D999-4D01-8BAA-EB830A8764A7}" destId="{6A1A0B6F-2179-4745-A506-4B1FB1D0EA5B}" srcOrd="2" destOrd="0" presId="urn:microsoft.com/office/officeart/2005/8/layout/vList5"/>
    <dgm:cxn modelId="{1CAE5AF6-BB93-4906-8FB0-12FB1A25F3B1}" type="presParOf" srcId="{6A1A0B6F-2179-4745-A506-4B1FB1D0EA5B}" destId="{A00F0B2B-ABAD-4F06-A2EA-CF8C816D2BC2}" srcOrd="0" destOrd="0" presId="urn:microsoft.com/office/officeart/2005/8/layout/vList5"/>
    <dgm:cxn modelId="{22176F14-643D-4A70-8832-A9544AA4444C}" type="presParOf" srcId="{6A1A0B6F-2179-4745-A506-4B1FB1D0EA5B}" destId="{FEB2DB47-1ECE-40BA-96DC-3A8F281E62E9}" srcOrd="1" destOrd="0" presId="urn:microsoft.com/office/officeart/2005/8/layout/vList5"/>
    <dgm:cxn modelId="{AC4FF69E-9443-45FD-9C21-AB25FA41DF61}" type="presParOf" srcId="{67D9B60A-D999-4D01-8BAA-EB830A8764A7}" destId="{553CB96B-2937-46D5-8D56-F5ABACFD769E}" srcOrd="3" destOrd="0" presId="urn:microsoft.com/office/officeart/2005/8/layout/vList5"/>
    <dgm:cxn modelId="{00EFC7C6-F623-4F9F-B36A-B44AC773050E}" type="presParOf" srcId="{67D9B60A-D999-4D01-8BAA-EB830A8764A7}" destId="{C9245213-FA98-4DB9-BBF9-174D3C2E1B9B}" srcOrd="4" destOrd="0" presId="urn:microsoft.com/office/officeart/2005/8/layout/vList5"/>
    <dgm:cxn modelId="{A5255133-BDCA-4938-9140-200B8593F503}" type="presParOf" srcId="{C9245213-FA98-4DB9-BBF9-174D3C2E1B9B}" destId="{731BC718-FFBB-4B56-A796-C83F919310E0}" srcOrd="0" destOrd="0" presId="urn:microsoft.com/office/officeart/2005/8/layout/vList5"/>
    <dgm:cxn modelId="{7CA562F5-7D3B-4BD6-B74F-964B77A57D58}" type="presParOf" srcId="{C9245213-FA98-4DB9-BBF9-174D3C2E1B9B}" destId="{403EE22C-7EFF-40D0-AD20-C7EACCA3570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18D834-3777-4316-AAB1-09F00E1472F6}" type="doc">
      <dgm:prSet loTypeId="urn:microsoft.com/office/officeart/2005/8/layout/rings+Icon" loCatId="officeonline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B3D620F4-1D5C-4F43-BAA1-F24F9DBFBC61}">
      <dgm:prSet phldrT="[Text]"/>
      <dgm:spPr/>
      <dgm:t>
        <a:bodyPr/>
        <a:lstStyle/>
        <a:p>
          <a:r>
            <a:rPr lang="en-US" dirty="0" err="1"/>
            <a:t>Perencanaan</a:t>
          </a:r>
          <a:r>
            <a:rPr lang="en-US" baseline="0" dirty="0"/>
            <a:t> </a:t>
          </a:r>
          <a:endParaRPr lang="en-ID" dirty="0"/>
        </a:p>
      </dgm:t>
    </dgm:pt>
    <dgm:pt modelId="{55481CB5-A965-461A-A2B1-5817D198A17B}" type="parTrans" cxnId="{0F5005C2-FAC1-4DBC-A9A7-6C82AA639FC0}">
      <dgm:prSet/>
      <dgm:spPr/>
      <dgm:t>
        <a:bodyPr/>
        <a:lstStyle/>
        <a:p>
          <a:endParaRPr lang="en-ID"/>
        </a:p>
      </dgm:t>
    </dgm:pt>
    <dgm:pt modelId="{9D71A4AA-FFA3-4E04-932F-20D24D1FA98A}" type="sibTrans" cxnId="{0F5005C2-FAC1-4DBC-A9A7-6C82AA639FC0}">
      <dgm:prSet/>
      <dgm:spPr/>
      <dgm:t>
        <a:bodyPr/>
        <a:lstStyle/>
        <a:p>
          <a:endParaRPr lang="en-ID"/>
        </a:p>
      </dgm:t>
    </dgm:pt>
    <dgm:pt modelId="{DFF184DA-F895-498D-BA1C-1D3A25793983}">
      <dgm:prSet phldrT="[Text]"/>
      <dgm:spPr/>
      <dgm:t>
        <a:bodyPr/>
        <a:lstStyle/>
        <a:p>
          <a:r>
            <a:rPr lang="en-US" dirty="0" err="1"/>
            <a:t>Pembahasan</a:t>
          </a:r>
          <a:r>
            <a:rPr lang="en-US" dirty="0"/>
            <a:t> </a:t>
          </a:r>
          <a:endParaRPr lang="en-ID" dirty="0"/>
        </a:p>
      </dgm:t>
    </dgm:pt>
    <dgm:pt modelId="{8FA48EFE-9C33-4E10-8AAE-75DF37393760}" type="parTrans" cxnId="{99171A85-98D0-402A-B310-6AD147480B50}">
      <dgm:prSet/>
      <dgm:spPr/>
      <dgm:t>
        <a:bodyPr/>
        <a:lstStyle/>
        <a:p>
          <a:endParaRPr lang="en-ID"/>
        </a:p>
      </dgm:t>
    </dgm:pt>
    <dgm:pt modelId="{19BF1456-53BF-4674-9348-2CB12D846D89}" type="sibTrans" cxnId="{99171A85-98D0-402A-B310-6AD147480B50}">
      <dgm:prSet/>
      <dgm:spPr/>
      <dgm:t>
        <a:bodyPr/>
        <a:lstStyle/>
        <a:p>
          <a:endParaRPr lang="en-ID"/>
        </a:p>
      </dgm:t>
    </dgm:pt>
    <dgm:pt modelId="{1BC4E9EE-FD76-4B1D-ADAF-E5F426A032C0}">
      <dgm:prSet phldrT="[Text]"/>
      <dgm:spPr/>
      <dgm:t>
        <a:bodyPr/>
        <a:lstStyle/>
        <a:p>
          <a:r>
            <a:rPr lang="en-US" dirty="0" err="1"/>
            <a:t>Penyusunan</a:t>
          </a:r>
          <a:endParaRPr lang="en-ID" dirty="0"/>
        </a:p>
      </dgm:t>
    </dgm:pt>
    <dgm:pt modelId="{99DC5A77-9939-4D41-8B67-B42E30CD6A77}" type="parTrans" cxnId="{F725B2FB-2C6A-4F9E-B658-855F6E10A8F8}">
      <dgm:prSet/>
      <dgm:spPr/>
      <dgm:t>
        <a:bodyPr/>
        <a:lstStyle/>
        <a:p>
          <a:endParaRPr lang="en-ID"/>
        </a:p>
      </dgm:t>
    </dgm:pt>
    <dgm:pt modelId="{A854EA73-24C9-42A5-86FD-C916E78C5BEF}" type="sibTrans" cxnId="{F725B2FB-2C6A-4F9E-B658-855F6E10A8F8}">
      <dgm:prSet/>
      <dgm:spPr/>
      <dgm:t>
        <a:bodyPr/>
        <a:lstStyle/>
        <a:p>
          <a:endParaRPr lang="en-ID"/>
        </a:p>
      </dgm:t>
    </dgm:pt>
    <dgm:pt modelId="{F5E88E59-7EF8-4647-9369-36F8F4FC4147}">
      <dgm:prSet phldrT="[Text]"/>
      <dgm:spPr/>
      <dgm:t>
        <a:bodyPr/>
        <a:lstStyle/>
        <a:p>
          <a:r>
            <a:rPr lang="en-US" dirty="0" err="1"/>
            <a:t>Pengesahan</a:t>
          </a:r>
          <a:r>
            <a:rPr lang="en-US" dirty="0"/>
            <a:t> dan </a:t>
          </a:r>
          <a:r>
            <a:rPr lang="en-US" dirty="0" err="1"/>
            <a:t>Pengundangan</a:t>
          </a:r>
          <a:r>
            <a:rPr lang="en-US" dirty="0"/>
            <a:t> </a:t>
          </a:r>
          <a:endParaRPr lang="en-ID" dirty="0"/>
        </a:p>
      </dgm:t>
    </dgm:pt>
    <dgm:pt modelId="{46DD929A-1850-44A2-88E0-572B4B6C8A50}" type="parTrans" cxnId="{CBF97942-942B-4744-9CBA-2FA0832CB3CC}">
      <dgm:prSet/>
      <dgm:spPr/>
      <dgm:t>
        <a:bodyPr/>
        <a:lstStyle/>
        <a:p>
          <a:endParaRPr lang="en-ID"/>
        </a:p>
      </dgm:t>
    </dgm:pt>
    <dgm:pt modelId="{1EA9002A-115D-42C0-9A6B-9AE5314B0A58}" type="sibTrans" cxnId="{CBF97942-942B-4744-9CBA-2FA0832CB3CC}">
      <dgm:prSet/>
      <dgm:spPr/>
      <dgm:t>
        <a:bodyPr/>
        <a:lstStyle/>
        <a:p>
          <a:endParaRPr lang="en-ID"/>
        </a:p>
      </dgm:t>
    </dgm:pt>
    <dgm:pt modelId="{D286CE95-D30A-4741-9D58-81917F334A37}" type="pres">
      <dgm:prSet presAssocID="{0618D834-3777-4316-AAB1-09F00E1472F6}" presName="Name0" presStyleCnt="0">
        <dgm:presLayoutVars>
          <dgm:chMax val="7"/>
          <dgm:dir/>
          <dgm:resizeHandles val="exact"/>
        </dgm:presLayoutVars>
      </dgm:prSet>
      <dgm:spPr/>
    </dgm:pt>
    <dgm:pt modelId="{E3416344-0FC6-47F2-A783-516EE0B8B08B}" type="pres">
      <dgm:prSet presAssocID="{0618D834-3777-4316-AAB1-09F00E1472F6}" presName="ellipse1" presStyleLbl="vennNode1" presStyleIdx="0" presStyleCnt="4">
        <dgm:presLayoutVars>
          <dgm:bulletEnabled val="1"/>
        </dgm:presLayoutVars>
      </dgm:prSet>
      <dgm:spPr/>
    </dgm:pt>
    <dgm:pt modelId="{714CB321-43CE-4562-8F65-99FB8B976804}" type="pres">
      <dgm:prSet presAssocID="{0618D834-3777-4316-AAB1-09F00E1472F6}" presName="ellipse2" presStyleLbl="vennNode1" presStyleIdx="1" presStyleCnt="4" custLinFactNeighborX="-29044" custLinFactNeighborY="13651">
        <dgm:presLayoutVars>
          <dgm:bulletEnabled val="1"/>
        </dgm:presLayoutVars>
      </dgm:prSet>
      <dgm:spPr/>
    </dgm:pt>
    <dgm:pt modelId="{55218FDE-BF25-42AF-ABE1-BB2E6BB245F7}" type="pres">
      <dgm:prSet presAssocID="{0618D834-3777-4316-AAB1-09F00E1472F6}" presName="ellipse3" presStyleLbl="vennNode1" presStyleIdx="2" presStyleCnt="4">
        <dgm:presLayoutVars>
          <dgm:bulletEnabled val="1"/>
        </dgm:presLayoutVars>
      </dgm:prSet>
      <dgm:spPr/>
    </dgm:pt>
    <dgm:pt modelId="{9EB55981-5145-454C-9A0D-847785FBC897}" type="pres">
      <dgm:prSet presAssocID="{0618D834-3777-4316-AAB1-09F00E1472F6}" presName="ellipse4" presStyleLbl="vennNode1" presStyleIdx="3" presStyleCnt="4" custLinFactNeighborX="-25607" custLinFactNeighborY="8029">
        <dgm:presLayoutVars>
          <dgm:bulletEnabled val="1"/>
        </dgm:presLayoutVars>
      </dgm:prSet>
      <dgm:spPr/>
    </dgm:pt>
  </dgm:ptLst>
  <dgm:cxnLst>
    <dgm:cxn modelId="{CBF97942-942B-4744-9CBA-2FA0832CB3CC}" srcId="{0618D834-3777-4316-AAB1-09F00E1472F6}" destId="{F5E88E59-7EF8-4647-9369-36F8F4FC4147}" srcOrd="3" destOrd="0" parTransId="{46DD929A-1850-44A2-88E0-572B4B6C8A50}" sibTransId="{1EA9002A-115D-42C0-9A6B-9AE5314B0A58}"/>
    <dgm:cxn modelId="{9D66D66F-846A-4944-B894-9F36EA5F4A30}" type="presOf" srcId="{1BC4E9EE-FD76-4B1D-ADAF-E5F426A032C0}" destId="{55218FDE-BF25-42AF-ABE1-BB2E6BB245F7}" srcOrd="0" destOrd="0" presId="urn:microsoft.com/office/officeart/2005/8/layout/rings+Icon"/>
    <dgm:cxn modelId="{D4FFA07D-C8E1-4D70-BAB3-7C8240A2C9C2}" type="presOf" srcId="{DFF184DA-F895-498D-BA1C-1D3A25793983}" destId="{714CB321-43CE-4562-8F65-99FB8B976804}" srcOrd="0" destOrd="0" presId="urn:microsoft.com/office/officeart/2005/8/layout/rings+Icon"/>
    <dgm:cxn modelId="{99171A85-98D0-402A-B310-6AD147480B50}" srcId="{0618D834-3777-4316-AAB1-09F00E1472F6}" destId="{DFF184DA-F895-498D-BA1C-1D3A25793983}" srcOrd="1" destOrd="0" parTransId="{8FA48EFE-9C33-4E10-8AAE-75DF37393760}" sibTransId="{19BF1456-53BF-4674-9348-2CB12D846D89}"/>
    <dgm:cxn modelId="{1AC821AD-7987-470E-BB8F-34E104BCDE5D}" type="presOf" srcId="{F5E88E59-7EF8-4647-9369-36F8F4FC4147}" destId="{9EB55981-5145-454C-9A0D-847785FBC897}" srcOrd="0" destOrd="0" presId="urn:microsoft.com/office/officeart/2005/8/layout/rings+Icon"/>
    <dgm:cxn modelId="{E334F8B6-C78A-4551-8A4D-4813D8BD5A86}" type="presOf" srcId="{0618D834-3777-4316-AAB1-09F00E1472F6}" destId="{D286CE95-D30A-4741-9D58-81917F334A37}" srcOrd="0" destOrd="0" presId="urn:microsoft.com/office/officeart/2005/8/layout/rings+Icon"/>
    <dgm:cxn modelId="{0F5005C2-FAC1-4DBC-A9A7-6C82AA639FC0}" srcId="{0618D834-3777-4316-AAB1-09F00E1472F6}" destId="{B3D620F4-1D5C-4F43-BAA1-F24F9DBFBC61}" srcOrd="0" destOrd="0" parTransId="{55481CB5-A965-461A-A2B1-5817D198A17B}" sibTransId="{9D71A4AA-FFA3-4E04-932F-20D24D1FA98A}"/>
    <dgm:cxn modelId="{1CB497F8-F1AF-4181-A9D0-1387E244DA0A}" type="presOf" srcId="{B3D620F4-1D5C-4F43-BAA1-F24F9DBFBC61}" destId="{E3416344-0FC6-47F2-A783-516EE0B8B08B}" srcOrd="0" destOrd="0" presId="urn:microsoft.com/office/officeart/2005/8/layout/rings+Icon"/>
    <dgm:cxn modelId="{F725B2FB-2C6A-4F9E-B658-855F6E10A8F8}" srcId="{0618D834-3777-4316-AAB1-09F00E1472F6}" destId="{1BC4E9EE-FD76-4B1D-ADAF-E5F426A032C0}" srcOrd="2" destOrd="0" parTransId="{99DC5A77-9939-4D41-8B67-B42E30CD6A77}" sibTransId="{A854EA73-24C9-42A5-86FD-C916E78C5BEF}"/>
    <dgm:cxn modelId="{F4411A7D-D452-4A6A-9405-746412449903}" type="presParOf" srcId="{D286CE95-D30A-4741-9D58-81917F334A37}" destId="{E3416344-0FC6-47F2-A783-516EE0B8B08B}" srcOrd="0" destOrd="0" presId="urn:microsoft.com/office/officeart/2005/8/layout/rings+Icon"/>
    <dgm:cxn modelId="{D9847B0D-F7EB-4D7F-BE18-A9A1518095C9}" type="presParOf" srcId="{D286CE95-D30A-4741-9D58-81917F334A37}" destId="{714CB321-43CE-4562-8F65-99FB8B976804}" srcOrd="1" destOrd="0" presId="urn:microsoft.com/office/officeart/2005/8/layout/rings+Icon"/>
    <dgm:cxn modelId="{47CA249D-1FCD-4647-BD05-99D302D41B07}" type="presParOf" srcId="{D286CE95-D30A-4741-9D58-81917F334A37}" destId="{55218FDE-BF25-42AF-ABE1-BB2E6BB245F7}" srcOrd="2" destOrd="0" presId="urn:microsoft.com/office/officeart/2005/8/layout/rings+Icon"/>
    <dgm:cxn modelId="{2C181A13-61D2-407E-BF18-9348E6D51A0B}" type="presParOf" srcId="{D286CE95-D30A-4741-9D58-81917F334A37}" destId="{9EB55981-5145-454C-9A0D-847785FBC897}" srcOrd="3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01450C-E4F9-4E10-9BA9-7E93E9AD0655}" type="doc">
      <dgm:prSet loTypeId="urn:microsoft.com/office/officeart/2005/8/layout/venn2" loCatId="relationship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61882F4-7296-4C4A-A0BE-9B9EA32CDBB4}">
      <dgm:prSet phldrT="[Text]"/>
      <dgm:spPr/>
      <dgm:t>
        <a:bodyPr/>
        <a:lstStyle/>
        <a:p>
          <a:r>
            <a:rPr lang="en-US" dirty="0" err="1"/>
            <a:t>Perencanaan</a:t>
          </a:r>
          <a:endParaRPr lang="en-ID" dirty="0"/>
        </a:p>
      </dgm:t>
    </dgm:pt>
    <dgm:pt modelId="{3FCE47B7-A4D6-4E40-9406-62458A73E4F1}" type="parTrans" cxnId="{8F50E421-2623-432E-9029-3791B8A53134}">
      <dgm:prSet/>
      <dgm:spPr/>
      <dgm:t>
        <a:bodyPr/>
        <a:lstStyle/>
        <a:p>
          <a:endParaRPr lang="en-ID"/>
        </a:p>
      </dgm:t>
    </dgm:pt>
    <dgm:pt modelId="{14C4E63F-9659-4F82-A6D3-5CEC48E75C78}" type="sibTrans" cxnId="{8F50E421-2623-432E-9029-3791B8A53134}">
      <dgm:prSet/>
      <dgm:spPr/>
      <dgm:t>
        <a:bodyPr/>
        <a:lstStyle/>
        <a:p>
          <a:endParaRPr lang="en-ID"/>
        </a:p>
      </dgm:t>
    </dgm:pt>
    <dgm:pt modelId="{5E1576F0-77D2-4DC8-8167-BE86882BFCE1}">
      <dgm:prSet phldrT="[Text]"/>
      <dgm:spPr/>
      <dgm:t>
        <a:bodyPr/>
        <a:lstStyle/>
        <a:p>
          <a:r>
            <a:rPr lang="en-US" dirty="0" err="1"/>
            <a:t>Penyusunan</a:t>
          </a:r>
          <a:endParaRPr lang="en-ID" dirty="0"/>
        </a:p>
      </dgm:t>
    </dgm:pt>
    <dgm:pt modelId="{AE256055-0B63-4F9A-AC68-7597AADD466F}" type="parTrans" cxnId="{D5C47719-215A-49E2-87DC-C1A93B4532A8}">
      <dgm:prSet/>
      <dgm:spPr/>
      <dgm:t>
        <a:bodyPr/>
        <a:lstStyle/>
        <a:p>
          <a:endParaRPr lang="en-ID"/>
        </a:p>
      </dgm:t>
    </dgm:pt>
    <dgm:pt modelId="{BBF0EFD7-ED6F-420F-8B6D-AAEF4F938705}" type="sibTrans" cxnId="{D5C47719-215A-49E2-87DC-C1A93B4532A8}">
      <dgm:prSet/>
      <dgm:spPr/>
      <dgm:t>
        <a:bodyPr/>
        <a:lstStyle/>
        <a:p>
          <a:endParaRPr lang="en-ID"/>
        </a:p>
      </dgm:t>
    </dgm:pt>
    <dgm:pt modelId="{D2A863A4-8898-452A-B120-A3F30AAD242F}">
      <dgm:prSet phldrT="[Text]"/>
      <dgm:spPr/>
      <dgm:t>
        <a:bodyPr/>
        <a:lstStyle/>
        <a:p>
          <a:r>
            <a:rPr lang="en-US" dirty="0" err="1"/>
            <a:t>Pembahasan</a:t>
          </a:r>
          <a:endParaRPr lang="en-ID" dirty="0"/>
        </a:p>
      </dgm:t>
    </dgm:pt>
    <dgm:pt modelId="{6E2E1927-6324-48EC-ABDC-16BCE2BFFBA5}" type="parTrans" cxnId="{C4C9AF0E-0820-4B7F-9EAF-9F43270CC5B7}">
      <dgm:prSet/>
      <dgm:spPr/>
      <dgm:t>
        <a:bodyPr/>
        <a:lstStyle/>
        <a:p>
          <a:endParaRPr lang="en-ID"/>
        </a:p>
      </dgm:t>
    </dgm:pt>
    <dgm:pt modelId="{D4624BF8-0003-4ED7-ABBE-618D64026F60}" type="sibTrans" cxnId="{C4C9AF0E-0820-4B7F-9EAF-9F43270CC5B7}">
      <dgm:prSet/>
      <dgm:spPr/>
      <dgm:t>
        <a:bodyPr/>
        <a:lstStyle/>
        <a:p>
          <a:endParaRPr lang="en-ID"/>
        </a:p>
      </dgm:t>
    </dgm:pt>
    <dgm:pt modelId="{D1877E13-B5F5-4584-82DB-C8BA2454662C}">
      <dgm:prSet phldrT="[Text]"/>
      <dgm:spPr/>
      <dgm:t>
        <a:bodyPr/>
        <a:lstStyle/>
        <a:p>
          <a:r>
            <a:rPr lang="en-US" dirty="0" err="1"/>
            <a:t>Pengesahan</a:t>
          </a:r>
          <a:endParaRPr lang="en-ID" dirty="0"/>
        </a:p>
      </dgm:t>
    </dgm:pt>
    <dgm:pt modelId="{7DA8EDE1-41C8-460F-8F81-F78CA68906F5}" type="parTrans" cxnId="{371F2BD3-80A6-4FA5-BE20-8EAE142AE6A1}">
      <dgm:prSet/>
      <dgm:spPr/>
      <dgm:t>
        <a:bodyPr/>
        <a:lstStyle/>
        <a:p>
          <a:endParaRPr lang="en-ID"/>
        </a:p>
      </dgm:t>
    </dgm:pt>
    <dgm:pt modelId="{E1986950-166C-4FD0-981D-09FF78A38620}" type="sibTrans" cxnId="{371F2BD3-80A6-4FA5-BE20-8EAE142AE6A1}">
      <dgm:prSet/>
      <dgm:spPr/>
      <dgm:t>
        <a:bodyPr/>
        <a:lstStyle/>
        <a:p>
          <a:endParaRPr lang="en-ID"/>
        </a:p>
      </dgm:t>
    </dgm:pt>
    <dgm:pt modelId="{0BEE0EBA-B825-47FE-8BD7-44252EB0D69E}">
      <dgm:prSet phldrT="[Text]"/>
      <dgm:spPr/>
      <dgm:t>
        <a:bodyPr/>
        <a:lstStyle/>
        <a:p>
          <a:r>
            <a:rPr lang="en-US" dirty="0" err="1"/>
            <a:t>Pengundangan</a:t>
          </a:r>
          <a:endParaRPr lang="en-ID" dirty="0"/>
        </a:p>
      </dgm:t>
    </dgm:pt>
    <dgm:pt modelId="{36BA17BC-D076-4E75-83A8-D77175AB6E7A}" type="parTrans" cxnId="{55FB2E99-4027-4B85-A151-47CD955F24A1}">
      <dgm:prSet/>
      <dgm:spPr/>
      <dgm:t>
        <a:bodyPr/>
        <a:lstStyle/>
        <a:p>
          <a:endParaRPr lang="en-ID"/>
        </a:p>
      </dgm:t>
    </dgm:pt>
    <dgm:pt modelId="{9EC0E0BA-2AE8-499E-9CC6-1AF312941BBD}" type="sibTrans" cxnId="{55FB2E99-4027-4B85-A151-47CD955F24A1}">
      <dgm:prSet/>
      <dgm:spPr/>
      <dgm:t>
        <a:bodyPr/>
        <a:lstStyle/>
        <a:p>
          <a:endParaRPr lang="en-ID"/>
        </a:p>
      </dgm:t>
    </dgm:pt>
    <dgm:pt modelId="{065EA253-C1E9-4C47-B2CE-52588AE1A939}" type="pres">
      <dgm:prSet presAssocID="{B801450C-E4F9-4E10-9BA9-7E93E9AD0655}" presName="Name0" presStyleCnt="0">
        <dgm:presLayoutVars>
          <dgm:chMax val="7"/>
          <dgm:resizeHandles val="exact"/>
        </dgm:presLayoutVars>
      </dgm:prSet>
      <dgm:spPr/>
    </dgm:pt>
    <dgm:pt modelId="{F6E1D787-C85E-4B7B-9071-EEB363BF2BD6}" type="pres">
      <dgm:prSet presAssocID="{B801450C-E4F9-4E10-9BA9-7E93E9AD0655}" presName="comp1" presStyleCnt="0"/>
      <dgm:spPr/>
    </dgm:pt>
    <dgm:pt modelId="{1A7A5D23-B4FB-49A8-A3B7-B59332A1940D}" type="pres">
      <dgm:prSet presAssocID="{B801450C-E4F9-4E10-9BA9-7E93E9AD0655}" presName="circle1" presStyleLbl="node1" presStyleIdx="0" presStyleCnt="5"/>
      <dgm:spPr/>
    </dgm:pt>
    <dgm:pt modelId="{6618D53D-4376-446A-A238-B032D6502CF5}" type="pres">
      <dgm:prSet presAssocID="{B801450C-E4F9-4E10-9BA9-7E93E9AD0655}" presName="c1text" presStyleLbl="node1" presStyleIdx="0" presStyleCnt="5">
        <dgm:presLayoutVars>
          <dgm:bulletEnabled val="1"/>
        </dgm:presLayoutVars>
      </dgm:prSet>
      <dgm:spPr/>
    </dgm:pt>
    <dgm:pt modelId="{4E601DC6-77E6-4937-BD21-DA20AF5DB202}" type="pres">
      <dgm:prSet presAssocID="{B801450C-E4F9-4E10-9BA9-7E93E9AD0655}" presName="comp2" presStyleCnt="0"/>
      <dgm:spPr/>
    </dgm:pt>
    <dgm:pt modelId="{FC9DE0EB-6143-45D1-B23E-D237B43D3BE1}" type="pres">
      <dgm:prSet presAssocID="{B801450C-E4F9-4E10-9BA9-7E93E9AD0655}" presName="circle2" presStyleLbl="node1" presStyleIdx="1" presStyleCnt="5"/>
      <dgm:spPr/>
    </dgm:pt>
    <dgm:pt modelId="{2555ECE2-827B-4564-BBF4-60B2311F4F68}" type="pres">
      <dgm:prSet presAssocID="{B801450C-E4F9-4E10-9BA9-7E93E9AD0655}" presName="c2text" presStyleLbl="node1" presStyleIdx="1" presStyleCnt="5">
        <dgm:presLayoutVars>
          <dgm:bulletEnabled val="1"/>
        </dgm:presLayoutVars>
      </dgm:prSet>
      <dgm:spPr/>
    </dgm:pt>
    <dgm:pt modelId="{6A4EEB9A-E891-419F-B005-9A2898854906}" type="pres">
      <dgm:prSet presAssocID="{B801450C-E4F9-4E10-9BA9-7E93E9AD0655}" presName="comp3" presStyleCnt="0"/>
      <dgm:spPr/>
    </dgm:pt>
    <dgm:pt modelId="{0909C7FA-29C2-42B9-9D1C-8CBA829443BE}" type="pres">
      <dgm:prSet presAssocID="{B801450C-E4F9-4E10-9BA9-7E93E9AD0655}" presName="circle3" presStyleLbl="node1" presStyleIdx="2" presStyleCnt="5"/>
      <dgm:spPr/>
    </dgm:pt>
    <dgm:pt modelId="{E2B85E06-F3BB-4FD5-B45E-03E0C17483B9}" type="pres">
      <dgm:prSet presAssocID="{B801450C-E4F9-4E10-9BA9-7E93E9AD0655}" presName="c3text" presStyleLbl="node1" presStyleIdx="2" presStyleCnt="5">
        <dgm:presLayoutVars>
          <dgm:bulletEnabled val="1"/>
        </dgm:presLayoutVars>
      </dgm:prSet>
      <dgm:spPr/>
    </dgm:pt>
    <dgm:pt modelId="{CF4E6BAB-D9FE-4CBB-841D-5A4A697692CA}" type="pres">
      <dgm:prSet presAssocID="{B801450C-E4F9-4E10-9BA9-7E93E9AD0655}" presName="comp4" presStyleCnt="0"/>
      <dgm:spPr/>
    </dgm:pt>
    <dgm:pt modelId="{524BB6D6-4AEF-4531-9237-FC981F5497CE}" type="pres">
      <dgm:prSet presAssocID="{B801450C-E4F9-4E10-9BA9-7E93E9AD0655}" presName="circle4" presStyleLbl="node1" presStyleIdx="3" presStyleCnt="5"/>
      <dgm:spPr/>
    </dgm:pt>
    <dgm:pt modelId="{A0034984-947B-4018-A759-A29C5E760C28}" type="pres">
      <dgm:prSet presAssocID="{B801450C-E4F9-4E10-9BA9-7E93E9AD0655}" presName="c4text" presStyleLbl="node1" presStyleIdx="3" presStyleCnt="5">
        <dgm:presLayoutVars>
          <dgm:bulletEnabled val="1"/>
        </dgm:presLayoutVars>
      </dgm:prSet>
      <dgm:spPr/>
    </dgm:pt>
    <dgm:pt modelId="{C269055F-D899-4CDA-B764-1E58165907C3}" type="pres">
      <dgm:prSet presAssocID="{B801450C-E4F9-4E10-9BA9-7E93E9AD0655}" presName="comp5" presStyleCnt="0"/>
      <dgm:spPr/>
    </dgm:pt>
    <dgm:pt modelId="{171CB701-B755-4C32-B758-13D0A9A85BB4}" type="pres">
      <dgm:prSet presAssocID="{B801450C-E4F9-4E10-9BA9-7E93E9AD0655}" presName="circle5" presStyleLbl="node1" presStyleIdx="4" presStyleCnt="5"/>
      <dgm:spPr/>
    </dgm:pt>
    <dgm:pt modelId="{E578A019-1CCF-4266-A496-F9D08CBCB29D}" type="pres">
      <dgm:prSet presAssocID="{B801450C-E4F9-4E10-9BA9-7E93E9AD0655}" presName="c5text" presStyleLbl="node1" presStyleIdx="4" presStyleCnt="5">
        <dgm:presLayoutVars>
          <dgm:bulletEnabled val="1"/>
        </dgm:presLayoutVars>
      </dgm:prSet>
      <dgm:spPr/>
    </dgm:pt>
  </dgm:ptLst>
  <dgm:cxnLst>
    <dgm:cxn modelId="{C4C9AF0E-0820-4B7F-9EAF-9F43270CC5B7}" srcId="{B801450C-E4F9-4E10-9BA9-7E93E9AD0655}" destId="{D2A863A4-8898-452A-B120-A3F30AAD242F}" srcOrd="2" destOrd="0" parTransId="{6E2E1927-6324-48EC-ABDC-16BCE2BFFBA5}" sibTransId="{D4624BF8-0003-4ED7-ABBE-618D64026F60}"/>
    <dgm:cxn modelId="{D5C47719-215A-49E2-87DC-C1A93B4532A8}" srcId="{B801450C-E4F9-4E10-9BA9-7E93E9AD0655}" destId="{5E1576F0-77D2-4DC8-8167-BE86882BFCE1}" srcOrd="1" destOrd="0" parTransId="{AE256055-0B63-4F9A-AC68-7597AADD466F}" sibTransId="{BBF0EFD7-ED6F-420F-8B6D-AAEF4F938705}"/>
    <dgm:cxn modelId="{8F50E421-2623-432E-9029-3791B8A53134}" srcId="{B801450C-E4F9-4E10-9BA9-7E93E9AD0655}" destId="{461882F4-7296-4C4A-A0BE-9B9EA32CDBB4}" srcOrd="0" destOrd="0" parTransId="{3FCE47B7-A4D6-4E40-9406-62458A73E4F1}" sibTransId="{14C4E63F-9659-4F82-A6D3-5CEC48E75C78}"/>
    <dgm:cxn modelId="{D8411630-377B-4467-BC8F-C29866329230}" type="presOf" srcId="{D2A863A4-8898-452A-B120-A3F30AAD242F}" destId="{E2B85E06-F3BB-4FD5-B45E-03E0C17483B9}" srcOrd="1" destOrd="0" presId="urn:microsoft.com/office/officeart/2005/8/layout/venn2"/>
    <dgm:cxn modelId="{2EF45135-3ACC-432C-9FB5-08F07BA01C6E}" type="presOf" srcId="{0BEE0EBA-B825-47FE-8BD7-44252EB0D69E}" destId="{E578A019-1CCF-4266-A496-F9D08CBCB29D}" srcOrd="1" destOrd="0" presId="urn:microsoft.com/office/officeart/2005/8/layout/venn2"/>
    <dgm:cxn modelId="{B1BFD644-5C45-40DD-8072-1D14DBC1161E}" type="presOf" srcId="{B801450C-E4F9-4E10-9BA9-7E93E9AD0655}" destId="{065EA253-C1E9-4C47-B2CE-52588AE1A939}" srcOrd="0" destOrd="0" presId="urn:microsoft.com/office/officeart/2005/8/layout/venn2"/>
    <dgm:cxn modelId="{04AD2170-B7B9-49B3-9F5F-CC536AE57D15}" type="presOf" srcId="{0BEE0EBA-B825-47FE-8BD7-44252EB0D69E}" destId="{171CB701-B755-4C32-B758-13D0A9A85BB4}" srcOrd="0" destOrd="0" presId="urn:microsoft.com/office/officeart/2005/8/layout/venn2"/>
    <dgm:cxn modelId="{4AE22C5A-92DE-4893-AF12-D36FD7695583}" type="presOf" srcId="{5E1576F0-77D2-4DC8-8167-BE86882BFCE1}" destId="{2555ECE2-827B-4564-BBF4-60B2311F4F68}" srcOrd="1" destOrd="0" presId="urn:microsoft.com/office/officeart/2005/8/layout/venn2"/>
    <dgm:cxn modelId="{D87EC893-50DF-47CB-A9C7-1EAC0B8D1E5A}" type="presOf" srcId="{D2A863A4-8898-452A-B120-A3F30AAD242F}" destId="{0909C7FA-29C2-42B9-9D1C-8CBA829443BE}" srcOrd="0" destOrd="0" presId="urn:microsoft.com/office/officeart/2005/8/layout/venn2"/>
    <dgm:cxn modelId="{B279DA95-26DA-4360-A5F4-4DFC1DCE6667}" type="presOf" srcId="{5E1576F0-77D2-4DC8-8167-BE86882BFCE1}" destId="{FC9DE0EB-6143-45D1-B23E-D237B43D3BE1}" srcOrd="0" destOrd="0" presId="urn:microsoft.com/office/officeart/2005/8/layout/venn2"/>
    <dgm:cxn modelId="{55FB2E99-4027-4B85-A151-47CD955F24A1}" srcId="{B801450C-E4F9-4E10-9BA9-7E93E9AD0655}" destId="{0BEE0EBA-B825-47FE-8BD7-44252EB0D69E}" srcOrd="4" destOrd="0" parTransId="{36BA17BC-D076-4E75-83A8-D77175AB6E7A}" sibTransId="{9EC0E0BA-2AE8-499E-9CC6-1AF312941BBD}"/>
    <dgm:cxn modelId="{BF321FAA-72F1-4F23-B8C3-96088D9EB411}" type="presOf" srcId="{461882F4-7296-4C4A-A0BE-9B9EA32CDBB4}" destId="{1A7A5D23-B4FB-49A8-A3B7-B59332A1940D}" srcOrd="0" destOrd="0" presId="urn:microsoft.com/office/officeart/2005/8/layout/venn2"/>
    <dgm:cxn modelId="{29A2E7AF-C7A9-48AE-B98C-D6B1D20107A5}" type="presOf" srcId="{D1877E13-B5F5-4584-82DB-C8BA2454662C}" destId="{524BB6D6-4AEF-4531-9237-FC981F5497CE}" srcOrd="0" destOrd="0" presId="urn:microsoft.com/office/officeart/2005/8/layout/venn2"/>
    <dgm:cxn modelId="{E49459B9-C589-4C66-985D-1CA71877680B}" type="presOf" srcId="{461882F4-7296-4C4A-A0BE-9B9EA32CDBB4}" destId="{6618D53D-4376-446A-A238-B032D6502CF5}" srcOrd="1" destOrd="0" presId="urn:microsoft.com/office/officeart/2005/8/layout/venn2"/>
    <dgm:cxn modelId="{371F2BD3-80A6-4FA5-BE20-8EAE142AE6A1}" srcId="{B801450C-E4F9-4E10-9BA9-7E93E9AD0655}" destId="{D1877E13-B5F5-4584-82DB-C8BA2454662C}" srcOrd="3" destOrd="0" parTransId="{7DA8EDE1-41C8-460F-8F81-F78CA68906F5}" sibTransId="{E1986950-166C-4FD0-981D-09FF78A38620}"/>
    <dgm:cxn modelId="{548BB3D8-E7AF-476A-9701-69D477FAA2D4}" type="presOf" srcId="{D1877E13-B5F5-4584-82DB-C8BA2454662C}" destId="{A0034984-947B-4018-A759-A29C5E760C28}" srcOrd="1" destOrd="0" presId="urn:microsoft.com/office/officeart/2005/8/layout/venn2"/>
    <dgm:cxn modelId="{C9D67849-111F-477E-98BE-BD94FD47DC40}" type="presParOf" srcId="{065EA253-C1E9-4C47-B2CE-52588AE1A939}" destId="{F6E1D787-C85E-4B7B-9071-EEB363BF2BD6}" srcOrd="0" destOrd="0" presId="urn:microsoft.com/office/officeart/2005/8/layout/venn2"/>
    <dgm:cxn modelId="{AD803130-B8F9-4665-BB9D-878142C754B9}" type="presParOf" srcId="{F6E1D787-C85E-4B7B-9071-EEB363BF2BD6}" destId="{1A7A5D23-B4FB-49A8-A3B7-B59332A1940D}" srcOrd="0" destOrd="0" presId="urn:microsoft.com/office/officeart/2005/8/layout/venn2"/>
    <dgm:cxn modelId="{7BB78BE7-D8A0-4FD4-A289-E8F8EEB31189}" type="presParOf" srcId="{F6E1D787-C85E-4B7B-9071-EEB363BF2BD6}" destId="{6618D53D-4376-446A-A238-B032D6502CF5}" srcOrd="1" destOrd="0" presId="urn:microsoft.com/office/officeart/2005/8/layout/venn2"/>
    <dgm:cxn modelId="{5ECD8ED0-4D8B-41D5-9016-90A509734E20}" type="presParOf" srcId="{065EA253-C1E9-4C47-B2CE-52588AE1A939}" destId="{4E601DC6-77E6-4937-BD21-DA20AF5DB202}" srcOrd="1" destOrd="0" presId="urn:microsoft.com/office/officeart/2005/8/layout/venn2"/>
    <dgm:cxn modelId="{3540C4B2-7BAF-4645-A34D-939C8AFB06DB}" type="presParOf" srcId="{4E601DC6-77E6-4937-BD21-DA20AF5DB202}" destId="{FC9DE0EB-6143-45D1-B23E-D237B43D3BE1}" srcOrd="0" destOrd="0" presId="urn:microsoft.com/office/officeart/2005/8/layout/venn2"/>
    <dgm:cxn modelId="{85128F50-BEC0-4652-8939-BB0BA2DB93CA}" type="presParOf" srcId="{4E601DC6-77E6-4937-BD21-DA20AF5DB202}" destId="{2555ECE2-827B-4564-BBF4-60B2311F4F68}" srcOrd="1" destOrd="0" presId="urn:microsoft.com/office/officeart/2005/8/layout/venn2"/>
    <dgm:cxn modelId="{F0FAD938-363A-454F-AC07-306139155A57}" type="presParOf" srcId="{065EA253-C1E9-4C47-B2CE-52588AE1A939}" destId="{6A4EEB9A-E891-419F-B005-9A2898854906}" srcOrd="2" destOrd="0" presId="urn:microsoft.com/office/officeart/2005/8/layout/venn2"/>
    <dgm:cxn modelId="{48EF2A7D-CD21-4AD1-A1F9-3A2542E73869}" type="presParOf" srcId="{6A4EEB9A-E891-419F-B005-9A2898854906}" destId="{0909C7FA-29C2-42B9-9D1C-8CBA829443BE}" srcOrd="0" destOrd="0" presId="urn:microsoft.com/office/officeart/2005/8/layout/venn2"/>
    <dgm:cxn modelId="{492CF9AE-0777-4D75-AC69-96FCECC6B2E9}" type="presParOf" srcId="{6A4EEB9A-E891-419F-B005-9A2898854906}" destId="{E2B85E06-F3BB-4FD5-B45E-03E0C17483B9}" srcOrd="1" destOrd="0" presId="urn:microsoft.com/office/officeart/2005/8/layout/venn2"/>
    <dgm:cxn modelId="{AC6BD0B8-1409-439E-9931-10856BC12C00}" type="presParOf" srcId="{065EA253-C1E9-4C47-B2CE-52588AE1A939}" destId="{CF4E6BAB-D9FE-4CBB-841D-5A4A697692CA}" srcOrd="3" destOrd="0" presId="urn:microsoft.com/office/officeart/2005/8/layout/venn2"/>
    <dgm:cxn modelId="{E7D06622-C003-4A47-BCA1-81BF7E487326}" type="presParOf" srcId="{CF4E6BAB-D9FE-4CBB-841D-5A4A697692CA}" destId="{524BB6D6-4AEF-4531-9237-FC981F5497CE}" srcOrd="0" destOrd="0" presId="urn:microsoft.com/office/officeart/2005/8/layout/venn2"/>
    <dgm:cxn modelId="{C8FD8006-5675-4B46-9612-25FFF11A8BF6}" type="presParOf" srcId="{CF4E6BAB-D9FE-4CBB-841D-5A4A697692CA}" destId="{A0034984-947B-4018-A759-A29C5E760C28}" srcOrd="1" destOrd="0" presId="urn:microsoft.com/office/officeart/2005/8/layout/venn2"/>
    <dgm:cxn modelId="{D6E3BBC4-C0C6-4524-BED4-1EE601424AFE}" type="presParOf" srcId="{065EA253-C1E9-4C47-B2CE-52588AE1A939}" destId="{C269055F-D899-4CDA-B764-1E58165907C3}" srcOrd="4" destOrd="0" presId="urn:microsoft.com/office/officeart/2005/8/layout/venn2"/>
    <dgm:cxn modelId="{328F0BA0-6671-4496-BBD2-73484812A633}" type="presParOf" srcId="{C269055F-D899-4CDA-B764-1E58165907C3}" destId="{171CB701-B755-4C32-B758-13D0A9A85BB4}" srcOrd="0" destOrd="0" presId="urn:microsoft.com/office/officeart/2005/8/layout/venn2"/>
    <dgm:cxn modelId="{A6C8EFA0-C741-455D-8584-6E587EC536DD}" type="presParOf" srcId="{C269055F-D899-4CDA-B764-1E58165907C3}" destId="{E578A019-1CCF-4266-A496-F9D08CBCB29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9D09F-5AB1-4020-9FB7-5D73E52533F9}">
      <dsp:nvSpPr>
        <dsp:cNvPr id="0" name=""/>
        <dsp:cNvSpPr/>
      </dsp:nvSpPr>
      <dsp:spPr>
        <a:xfrm rot="5400000">
          <a:off x="5068244" y="-1889409"/>
          <a:ext cx="1265696" cy="536573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2. </a:t>
          </a:r>
          <a:r>
            <a:rPr lang="en-US" sz="2800" kern="1200" dirty="0" err="1"/>
            <a:t>Dampak</a:t>
          </a:r>
          <a:r>
            <a:rPr lang="en-US" sz="2800" kern="1200" dirty="0"/>
            <a:t> </a:t>
          </a:r>
          <a:r>
            <a:rPr lang="en-US" sz="2800" kern="1200" dirty="0" err="1"/>
            <a:t>sosial</a:t>
          </a:r>
          <a:r>
            <a:rPr lang="en-US" sz="2800" kern="1200" dirty="0"/>
            <a:t> dan </a:t>
          </a:r>
          <a:r>
            <a:rPr lang="en-US" sz="2800" kern="1200" dirty="0" err="1"/>
            <a:t>ekonomi</a:t>
          </a:r>
          <a:r>
            <a:rPr lang="en-US" sz="2800" kern="1200" dirty="0"/>
            <a:t> </a:t>
          </a:r>
          <a:endParaRPr lang="en-ID" sz="2800" kern="1200" dirty="0"/>
        </a:p>
      </dsp:txBody>
      <dsp:txXfrm rot="-5400000">
        <a:off x="3018225" y="222396"/>
        <a:ext cx="5303948" cy="1142124"/>
      </dsp:txXfrm>
    </dsp:sp>
    <dsp:sp modelId="{95FF2A5D-8BF3-4A02-AD34-0C42D5427BDE}">
      <dsp:nvSpPr>
        <dsp:cNvPr id="0" name=""/>
        <dsp:cNvSpPr/>
      </dsp:nvSpPr>
      <dsp:spPr>
        <a:xfrm>
          <a:off x="0" y="2397"/>
          <a:ext cx="3018225" cy="158212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1. </a:t>
          </a:r>
          <a:r>
            <a:rPr lang="en-US" sz="2300" kern="1200" dirty="0" err="1"/>
            <a:t>Urgansi</a:t>
          </a:r>
          <a:r>
            <a:rPr lang="en-US" sz="2300" kern="1200" dirty="0"/>
            <a:t> dan </a:t>
          </a:r>
          <a:r>
            <a:rPr lang="en-US" sz="2300" kern="1200" dirty="0" err="1"/>
            <a:t>Kebutuhan</a:t>
          </a:r>
          <a:r>
            <a:rPr lang="en-US" sz="2300" kern="1200" dirty="0"/>
            <a:t> </a:t>
          </a:r>
          <a:r>
            <a:rPr lang="en-US" sz="2300" kern="1200" dirty="0" err="1"/>
            <a:t>Pengaturan</a:t>
          </a:r>
          <a:r>
            <a:rPr lang="en-US" sz="2300" kern="1200" dirty="0"/>
            <a:t> </a:t>
          </a:r>
          <a:endParaRPr lang="en-ID" sz="2300" kern="1200" dirty="0"/>
        </a:p>
      </dsp:txBody>
      <dsp:txXfrm>
        <a:off x="77233" y="79630"/>
        <a:ext cx="2863759" cy="1427654"/>
      </dsp:txXfrm>
    </dsp:sp>
    <dsp:sp modelId="{FEB2DB47-1ECE-40BA-96DC-3A8F281E62E9}">
      <dsp:nvSpPr>
        <dsp:cNvPr id="0" name=""/>
        <dsp:cNvSpPr/>
      </dsp:nvSpPr>
      <dsp:spPr>
        <a:xfrm rot="5400000">
          <a:off x="5068244" y="-228183"/>
          <a:ext cx="1265696" cy="536573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4.</a:t>
          </a:r>
          <a:r>
            <a:rPr lang="en-US" sz="2800" kern="1200" baseline="0" dirty="0"/>
            <a:t> </a:t>
          </a:r>
          <a:r>
            <a:rPr lang="en-US" sz="2800" kern="1200" baseline="0" dirty="0" err="1"/>
            <a:t>Kesesuaian</a:t>
          </a:r>
          <a:r>
            <a:rPr lang="en-US" sz="2800" kern="1200" baseline="0" dirty="0"/>
            <a:t> </a:t>
          </a:r>
          <a:r>
            <a:rPr lang="en-US" sz="2800" kern="1200" baseline="0" dirty="0" err="1"/>
            <a:t>dengan</a:t>
          </a:r>
          <a:r>
            <a:rPr lang="en-US" sz="2800" kern="1200" baseline="0" dirty="0"/>
            <a:t> </a:t>
          </a:r>
          <a:r>
            <a:rPr lang="en-US" sz="2800" kern="1200" baseline="0" dirty="0" err="1"/>
            <a:t>nilai-nilai</a:t>
          </a:r>
          <a:r>
            <a:rPr lang="en-US" sz="2800" kern="1200" baseline="0" dirty="0"/>
            <a:t> Pancasila dan UUD 1945</a:t>
          </a:r>
          <a:endParaRPr lang="en-ID" sz="2800" kern="1200" dirty="0"/>
        </a:p>
      </dsp:txBody>
      <dsp:txXfrm rot="-5400000">
        <a:off x="3018225" y="1883622"/>
        <a:ext cx="5303948" cy="1142124"/>
      </dsp:txXfrm>
    </dsp:sp>
    <dsp:sp modelId="{A00F0B2B-ABAD-4F06-A2EA-CF8C816D2BC2}">
      <dsp:nvSpPr>
        <dsp:cNvPr id="0" name=""/>
        <dsp:cNvSpPr/>
      </dsp:nvSpPr>
      <dsp:spPr>
        <a:xfrm>
          <a:off x="0" y="1663623"/>
          <a:ext cx="3018225" cy="1582120"/>
        </a:xfrm>
        <a:prstGeom prst="roundRect">
          <a:avLst/>
        </a:prstGeom>
        <a:solidFill>
          <a:schemeClr val="accent3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3.</a:t>
          </a:r>
          <a:r>
            <a:rPr lang="en-US" sz="2300" kern="1200" baseline="0" dirty="0"/>
            <a:t> </a:t>
          </a:r>
          <a:r>
            <a:rPr lang="en-US" sz="2300" kern="1200" baseline="0" dirty="0" err="1"/>
            <a:t>Harmonisasi</a:t>
          </a:r>
          <a:r>
            <a:rPr lang="en-US" sz="2300" kern="1200" baseline="0" dirty="0"/>
            <a:t> </a:t>
          </a:r>
          <a:r>
            <a:rPr lang="en-US" sz="2300" kern="1200" baseline="0" dirty="0" err="1"/>
            <a:t>dengan</a:t>
          </a:r>
          <a:r>
            <a:rPr lang="en-US" sz="2300" kern="1200" baseline="0" dirty="0"/>
            <a:t> </a:t>
          </a:r>
          <a:r>
            <a:rPr lang="en-US" sz="2300" kern="1200" baseline="0" dirty="0" err="1"/>
            <a:t>hukum</a:t>
          </a:r>
          <a:r>
            <a:rPr lang="en-US" sz="2300" kern="1200" baseline="0" dirty="0"/>
            <a:t> </a:t>
          </a:r>
          <a:r>
            <a:rPr lang="en-US" sz="2300" kern="1200" baseline="0" dirty="0" err="1"/>
            <a:t>nasional</a:t>
          </a:r>
          <a:r>
            <a:rPr lang="en-US" sz="2300" kern="1200" baseline="0" dirty="0"/>
            <a:t> yang </a:t>
          </a:r>
          <a:r>
            <a:rPr lang="en-US" sz="2300" kern="1200" baseline="0" dirty="0" err="1"/>
            <a:t>berlaku</a:t>
          </a:r>
          <a:r>
            <a:rPr lang="en-US" sz="2300" kern="1200" baseline="0" dirty="0"/>
            <a:t> </a:t>
          </a:r>
          <a:endParaRPr lang="en-ID" sz="2300" kern="1200" dirty="0"/>
        </a:p>
      </dsp:txBody>
      <dsp:txXfrm>
        <a:off x="77233" y="1740856"/>
        <a:ext cx="2863759" cy="1427654"/>
      </dsp:txXfrm>
    </dsp:sp>
    <dsp:sp modelId="{403EE22C-7EFF-40D0-AD20-C7EACCA35702}">
      <dsp:nvSpPr>
        <dsp:cNvPr id="0" name=""/>
        <dsp:cNvSpPr/>
      </dsp:nvSpPr>
      <dsp:spPr>
        <a:xfrm rot="5400000">
          <a:off x="5068244" y="1433043"/>
          <a:ext cx="1265696" cy="536573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6.</a:t>
          </a:r>
          <a:r>
            <a:rPr lang="en-US" sz="2800" kern="1200" baseline="0" dirty="0"/>
            <a:t> </a:t>
          </a:r>
          <a:r>
            <a:rPr lang="en-US" sz="2800" kern="1200" baseline="0" dirty="0" err="1"/>
            <a:t>Landasan</a:t>
          </a:r>
          <a:r>
            <a:rPr lang="en-US" sz="2800" kern="1200" baseline="0" dirty="0"/>
            <a:t> </a:t>
          </a:r>
          <a:r>
            <a:rPr lang="en-US" sz="2800" kern="1200" baseline="0" dirty="0" err="1"/>
            <a:t>Ilmiah</a:t>
          </a:r>
          <a:r>
            <a:rPr lang="en-US" sz="2800" kern="1200" baseline="0" dirty="0"/>
            <a:t> </a:t>
          </a:r>
          <a:endParaRPr lang="en-ID" sz="2800" kern="1200" dirty="0"/>
        </a:p>
      </dsp:txBody>
      <dsp:txXfrm rot="-5400000">
        <a:off x="3018225" y="3544848"/>
        <a:ext cx="5303948" cy="1142124"/>
      </dsp:txXfrm>
    </dsp:sp>
    <dsp:sp modelId="{731BC718-FFBB-4B56-A796-C83F919310E0}">
      <dsp:nvSpPr>
        <dsp:cNvPr id="0" name=""/>
        <dsp:cNvSpPr/>
      </dsp:nvSpPr>
      <dsp:spPr>
        <a:xfrm>
          <a:off x="0" y="3324850"/>
          <a:ext cx="3018225" cy="1582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5.</a:t>
          </a:r>
          <a:r>
            <a:rPr lang="en-US" sz="2300" kern="1200" baseline="0" dirty="0"/>
            <a:t> </a:t>
          </a:r>
          <a:r>
            <a:rPr lang="en-US" sz="2300" kern="1200" baseline="0" dirty="0" err="1"/>
            <a:t>Landasan</a:t>
          </a:r>
          <a:r>
            <a:rPr lang="en-US" sz="2300" kern="1200" baseline="0" dirty="0"/>
            <a:t> </a:t>
          </a:r>
          <a:r>
            <a:rPr lang="en-US" sz="2300" kern="1200" baseline="0" dirty="0" err="1"/>
            <a:t>akademiik</a:t>
          </a:r>
          <a:r>
            <a:rPr lang="en-US" sz="2300" kern="1200" baseline="0" dirty="0"/>
            <a:t> </a:t>
          </a:r>
          <a:endParaRPr lang="en-ID" sz="2300" kern="1200" dirty="0"/>
        </a:p>
      </dsp:txBody>
      <dsp:txXfrm>
        <a:off x="77233" y="3402083"/>
        <a:ext cx="2863759" cy="1427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16344-0FC6-47F2-A783-516EE0B8B08B}">
      <dsp:nvSpPr>
        <dsp:cNvPr id="0" name=""/>
        <dsp:cNvSpPr/>
      </dsp:nvSpPr>
      <dsp:spPr>
        <a:xfrm>
          <a:off x="433048" y="0"/>
          <a:ext cx="2980269" cy="298063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Perencanaan</a:t>
          </a:r>
          <a:r>
            <a:rPr lang="en-US" sz="2500" kern="1200" baseline="0" dirty="0"/>
            <a:t> </a:t>
          </a:r>
          <a:endParaRPr lang="en-ID" sz="2500" kern="1200" dirty="0"/>
        </a:p>
      </dsp:txBody>
      <dsp:txXfrm>
        <a:off x="869498" y="436504"/>
        <a:ext cx="2107369" cy="2107626"/>
      </dsp:txXfrm>
    </dsp:sp>
    <dsp:sp modelId="{714CB321-43CE-4562-8F65-99FB8B976804}">
      <dsp:nvSpPr>
        <dsp:cNvPr id="0" name=""/>
        <dsp:cNvSpPr/>
      </dsp:nvSpPr>
      <dsp:spPr>
        <a:xfrm>
          <a:off x="1100797" y="1987917"/>
          <a:ext cx="2980269" cy="2980634"/>
        </a:xfrm>
        <a:prstGeom prst="ellipse">
          <a:avLst/>
        </a:prstGeom>
        <a:solidFill>
          <a:schemeClr val="accent5">
            <a:alpha val="50000"/>
            <a:hueOff val="-3311292"/>
            <a:satOff val="13270"/>
            <a:lumOff val="28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Pembahasan</a:t>
          </a:r>
          <a:r>
            <a:rPr lang="en-US" sz="2500" kern="1200" dirty="0"/>
            <a:t> </a:t>
          </a:r>
          <a:endParaRPr lang="en-ID" sz="2500" kern="1200" dirty="0"/>
        </a:p>
      </dsp:txBody>
      <dsp:txXfrm>
        <a:off x="1537247" y="2424421"/>
        <a:ext cx="2107369" cy="2107626"/>
      </dsp:txXfrm>
    </dsp:sp>
    <dsp:sp modelId="{55218FDE-BF25-42AF-ABE1-BB2E6BB245F7}">
      <dsp:nvSpPr>
        <dsp:cNvPr id="0" name=""/>
        <dsp:cNvSpPr/>
      </dsp:nvSpPr>
      <dsp:spPr>
        <a:xfrm>
          <a:off x="3498967" y="0"/>
          <a:ext cx="2980269" cy="2980634"/>
        </a:xfrm>
        <a:prstGeom prst="ellipse">
          <a:avLst/>
        </a:prstGeom>
        <a:solidFill>
          <a:schemeClr val="accent5">
            <a:alpha val="50000"/>
            <a:hueOff val="-6622584"/>
            <a:satOff val="26541"/>
            <a:lumOff val="57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Penyusunan</a:t>
          </a:r>
          <a:endParaRPr lang="en-ID" sz="2500" kern="1200" dirty="0"/>
        </a:p>
      </dsp:txBody>
      <dsp:txXfrm>
        <a:off x="3935417" y="436504"/>
        <a:ext cx="2107369" cy="2107626"/>
      </dsp:txXfrm>
    </dsp:sp>
    <dsp:sp modelId="{9EB55981-5145-454C-9A0D-847785FBC897}">
      <dsp:nvSpPr>
        <dsp:cNvPr id="0" name=""/>
        <dsp:cNvSpPr/>
      </dsp:nvSpPr>
      <dsp:spPr>
        <a:xfrm>
          <a:off x="4269147" y="1987917"/>
          <a:ext cx="2980269" cy="2980634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Pengesahan</a:t>
          </a:r>
          <a:r>
            <a:rPr lang="en-US" sz="2500" kern="1200" dirty="0"/>
            <a:t> dan </a:t>
          </a:r>
          <a:r>
            <a:rPr lang="en-US" sz="2500" kern="1200" dirty="0" err="1"/>
            <a:t>Pengundangan</a:t>
          </a:r>
          <a:r>
            <a:rPr lang="en-US" sz="2500" kern="1200" dirty="0"/>
            <a:t> </a:t>
          </a:r>
          <a:endParaRPr lang="en-ID" sz="2500" kern="1200" dirty="0"/>
        </a:p>
      </dsp:txBody>
      <dsp:txXfrm>
        <a:off x="4705597" y="2424421"/>
        <a:ext cx="2107369" cy="2107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A5D23-B4FB-49A8-A3B7-B59332A1940D}">
      <dsp:nvSpPr>
        <dsp:cNvPr id="0" name=""/>
        <dsp:cNvSpPr/>
      </dsp:nvSpPr>
      <dsp:spPr>
        <a:xfrm>
          <a:off x="1766652" y="0"/>
          <a:ext cx="4696296" cy="469629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Perencanaan</a:t>
          </a:r>
          <a:endParaRPr lang="en-ID" sz="1400" kern="1200" dirty="0"/>
        </a:p>
      </dsp:txBody>
      <dsp:txXfrm>
        <a:off x="3234244" y="234814"/>
        <a:ext cx="1761111" cy="469629"/>
      </dsp:txXfrm>
    </dsp:sp>
    <dsp:sp modelId="{FC9DE0EB-6143-45D1-B23E-D237B43D3BE1}">
      <dsp:nvSpPr>
        <dsp:cNvPr id="0" name=""/>
        <dsp:cNvSpPr/>
      </dsp:nvSpPr>
      <dsp:spPr>
        <a:xfrm>
          <a:off x="2118874" y="704444"/>
          <a:ext cx="3991851" cy="399185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Penyusunan</a:t>
          </a:r>
          <a:endParaRPr lang="en-ID" sz="1400" kern="1200" dirty="0"/>
        </a:p>
      </dsp:txBody>
      <dsp:txXfrm>
        <a:off x="3254056" y="933975"/>
        <a:ext cx="1721486" cy="459062"/>
      </dsp:txXfrm>
    </dsp:sp>
    <dsp:sp modelId="{0909C7FA-29C2-42B9-9D1C-8CBA829443BE}">
      <dsp:nvSpPr>
        <dsp:cNvPr id="0" name=""/>
        <dsp:cNvSpPr/>
      </dsp:nvSpPr>
      <dsp:spPr>
        <a:xfrm>
          <a:off x="2471096" y="1408888"/>
          <a:ext cx="3287407" cy="328740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Pembahasan</a:t>
          </a:r>
          <a:endParaRPr lang="en-ID" sz="1400" kern="1200" dirty="0"/>
        </a:p>
      </dsp:txBody>
      <dsp:txXfrm>
        <a:off x="3264183" y="1635719"/>
        <a:ext cx="1701233" cy="453662"/>
      </dsp:txXfrm>
    </dsp:sp>
    <dsp:sp modelId="{524BB6D6-4AEF-4531-9237-FC981F5497CE}">
      <dsp:nvSpPr>
        <dsp:cNvPr id="0" name=""/>
        <dsp:cNvSpPr/>
      </dsp:nvSpPr>
      <dsp:spPr>
        <a:xfrm>
          <a:off x="2823318" y="2113333"/>
          <a:ext cx="2582962" cy="25829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Pengesahan</a:t>
          </a:r>
          <a:endParaRPr lang="en-ID" sz="1400" kern="1200" dirty="0"/>
        </a:p>
      </dsp:txBody>
      <dsp:txXfrm>
        <a:off x="3417400" y="2345799"/>
        <a:ext cx="1394799" cy="464933"/>
      </dsp:txXfrm>
    </dsp:sp>
    <dsp:sp modelId="{171CB701-B755-4C32-B758-13D0A9A85BB4}">
      <dsp:nvSpPr>
        <dsp:cNvPr id="0" name=""/>
        <dsp:cNvSpPr/>
      </dsp:nvSpPr>
      <dsp:spPr>
        <a:xfrm>
          <a:off x="3175540" y="2817777"/>
          <a:ext cx="1878518" cy="187851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Pengundangan</a:t>
          </a:r>
          <a:endParaRPr lang="en-ID" sz="1400" kern="1200" dirty="0"/>
        </a:p>
      </dsp:txBody>
      <dsp:txXfrm>
        <a:off x="3450643" y="3287407"/>
        <a:ext cx="1328313" cy="939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b="1" dirty="0" err="1"/>
              <a:t>pembentukan</a:t>
            </a:r>
            <a:r>
              <a:rPr lang="en-ID" b="1" dirty="0"/>
              <a:t> </a:t>
            </a:r>
            <a:r>
              <a:rPr lang="en-ID" b="1" dirty="0" err="1"/>
              <a:t>undang-undang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konsepnya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40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Lpnd</a:t>
            </a:r>
            <a:r>
              <a:rPr lang="en-US" dirty="0"/>
              <a:t>: Lembaga </a:t>
            </a:r>
            <a:r>
              <a:rPr lang="en-US" dirty="0" err="1"/>
              <a:t>pemerintah</a:t>
            </a:r>
            <a:r>
              <a:rPr lang="en-US" dirty="0"/>
              <a:t> non </a:t>
            </a:r>
            <a:r>
              <a:rPr lang="en-US" dirty="0" err="1"/>
              <a:t>departemen</a:t>
            </a:r>
            <a:r>
              <a:rPr lang="en-US" dirty="0"/>
              <a:t>/non </a:t>
            </a:r>
            <a:r>
              <a:rPr lang="en-US" dirty="0" err="1"/>
              <a:t>kementerian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83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20 </a:t>
            </a:r>
            <a:r>
              <a:rPr lang="en-US" dirty="0" err="1"/>
              <a:t>hari</a:t>
            </a:r>
            <a:r>
              <a:rPr lang="en-US" dirty="0"/>
              <a:t> masa </a:t>
            </a:r>
            <a:r>
              <a:rPr lang="en-US" dirty="0" err="1"/>
              <a:t>sidang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28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diundangkan</a:t>
            </a:r>
            <a:r>
              <a:rPr lang="en-US" dirty="0"/>
              <a:t>, UU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berlaku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43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HKB24401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Ilmu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Pembentukan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HKB24401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Ilmu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Pembentukan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455148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PEMBUATAN HUKUM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2BA72B1-4537-4A60-B45A-E05F2012648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7504" y="4377298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92696"/>
            <a:ext cx="8229600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Pembentukan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D1020197-B346-4697-BD38-A21C0D036B84}"/>
              </a:ext>
            </a:extLst>
          </p:cNvPr>
          <p:cNvSpPr/>
          <p:nvPr/>
        </p:nvSpPr>
        <p:spPr>
          <a:xfrm>
            <a:off x="4536831" y="1630667"/>
            <a:ext cx="504056" cy="648072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84E119-AC7A-4B2F-AA63-6BE09E0E9C27}"/>
              </a:ext>
            </a:extLst>
          </p:cNvPr>
          <p:cNvSpPr/>
          <p:nvPr/>
        </p:nvSpPr>
        <p:spPr>
          <a:xfrm>
            <a:off x="457200" y="2281537"/>
            <a:ext cx="8538320" cy="178782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/>
              <a:t>A.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: </a:t>
            </a:r>
          </a:p>
          <a:p>
            <a:pPr algn="just"/>
            <a:r>
              <a:rPr lang="en-US" dirty="0"/>
              <a:t>1.Latar </a:t>
            </a:r>
            <a:r>
              <a:rPr lang="en-US" dirty="0" err="1"/>
              <a:t>Belakang</a:t>
            </a:r>
            <a:r>
              <a:rPr lang="en-US" dirty="0"/>
              <a:t> </a:t>
            </a:r>
          </a:p>
          <a:p>
            <a:pPr algn="just"/>
            <a:r>
              <a:rPr lang="en-US" dirty="0"/>
              <a:t>2. </a:t>
            </a:r>
            <a:r>
              <a:rPr lang="en-US" dirty="0" err="1"/>
              <a:t>Tujuan</a:t>
            </a:r>
            <a:endParaRPr lang="en-ID" dirty="0"/>
          </a:p>
          <a:p>
            <a:pPr algn="just"/>
            <a:r>
              <a:rPr lang="en-ID" dirty="0"/>
              <a:t>3. </a:t>
            </a:r>
            <a:r>
              <a:rPr lang="en-ID" dirty="0" err="1"/>
              <a:t>Sasaran</a:t>
            </a:r>
            <a:r>
              <a:rPr lang="en-ID" dirty="0"/>
              <a:t> </a:t>
            </a:r>
            <a:r>
              <a:rPr lang="en-ID" dirty="0" err="1"/>
              <a:t>Pengaturan</a:t>
            </a:r>
            <a:r>
              <a:rPr lang="en-ID" dirty="0"/>
              <a:t> </a:t>
            </a:r>
          </a:p>
          <a:p>
            <a:pPr algn="just"/>
            <a:r>
              <a:rPr lang="en-ID" dirty="0"/>
              <a:t>4.,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</a:p>
          <a:p>
            <a:pPr algn="just"/>
            <a:r>
              <a:rPr lang="en-ID" dirty="0"/>
              <a:t>5. </a:t>
            </a:r>
            <a:r>
              <a:rPr lang="en-ID" dirty="0" err="1"/>
              <a:t>Jangkauan</a:t>
            </a:r>
            <a:r>
              <a:rPr lang="en-ID" dirty="0"/>
              <a:t> dan </a:t>
            </a:r>
            <a:r>
              <a:rPr lang="en-ID" dirty="0" err="1"/>
              <a:t>Ruang</a:t>
            </a:r>
            <a:r>
              <a:rPr lang="en-ID" dirty="0"/>
              <a:t> </a:t>
            </a:r>
            <a:r>
              <a:rPr lang="en-ID" dirty="0" err="1"/>
              <a:t>lingkup</a:t>
            </a:r>
            <a:r>
              <a:rPr lang="en-ID" dirty="0"/>
              <a:t> </a:t>
            </a:r>
            <a:r>
              <a:rPr lang="en-ID" dirty="0" err="1"/>
              <a:t>pengaturan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E8C1DE15-0D18-4AE2-BBCC-1D174C862908}"/>
              </a:ext>
            </a:extLst>
          </p:cNvPr>
          <p:cNvSpPr/>
          <p:nvPr/>
        </p:nvSpPr>
        <p:spPr>
          <a:xfrm>
            <a:off x="5153001" y="3958980"/>
            <a:ext cx="504056" cy="648072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03A0DF-DAB4-4D06-BEFD-919761438F37}"/>
              </a:ext>
            </a:extLst>
          </p:cNvPr>
          <p:cNvSpPr/>
          <p:nvPr/>
        </p:nvSpPr>
        <p:spPr>
          <a:xfrm>
            <a:off x="457200" y="4620123"/>
            <a:ext cx="8229600" cy="17080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Penyusunan</a:t>
            </a:r>
            <a:r>
              <a:rPr lang="en-US" dirty="0">
                <a:solidFill>
                  <a:schemeClr val="tx1"/>
                </a:solidFill>
              </a:rPr>
              <a:t> Draft UU : </a:t>
            </a:r>
          </a:p>
          <a:p>
            <a:pPr marL="342900" indent="-34290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Anggota</a:t>
            </a:r>
            <a:r>
              <a:rPr lang="en-ID" dirty="0">
                <a:solidFill>
                  <a:schemeClr val="tx1"/>
                </a:solidFill>
              </a:rPr>
              <a:t> DPR</a:t>
            </a:r>
            <a:endParaRPr lang="sv-SE" dirty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Komisi </a:t>
            </a:r>
          </a:p>
          <a:p>
            <a:pPr marL="342900" indent="-34290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Gabungan Komisi </a:t>
            </a:r>
          </a:p>
          <a:p>
            <a:pPr marL="342900" indent="-34290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Pemerintah 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5" name="Minus Sign 4">
            <a:extLst>
              <a:ext uri="{FF2B5EF4-FFF2-40B4-BE49-F238E27FC236}">
                <a16:creationId xmlns:a16="http://schemas.microsoft.com/office/drawing/2014/main" id="{AD092EA3-AC4C-4946-B7B2-B8B6E66F8ED5}"/>
              </a:ext>
            </a:extLst>
          </p:cNvPr>
          <p:cNvSpPr/>
          <p:nvPr/>
        </p:nvSpPr>
        <p:spPr>
          <a:xfrm rot="16200000">
            <a:off x="2993080" y="4568492"/>
            <a:ext cx="2082001" cy="1993579"/>
          </a:xfrm>
          <a:prstGeom prst="mathMin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B21075-76E9-40D8-8E3F-43CFB9949E0E}"/>
              </a:ext>
            </a:extLst>
          </p:cNvPr>
          <p:cNvSpPr/>
          <p:nvPr/>
        </p:nvSpPr>
        <p:spPr>
          <a:xfrm>
            <a:off x="4570222" y="4885161"/>
            <a:ext cx="3962218" cy="144301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Pengharmonisan</a:t>
            </a:r>
            <a:r>
              <a:rPr lang="en-US" dirty="0">
                <a:solidFill>
                  <a:schemeClr val="tx1"/>
                </a:solidFill>
              </a:rPr>
              <a:t> RUU :</a:t>
            </a:r>
          </a:p>
          <a:p>
            <a:pPr marL="342900" indent="-34290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Filosofis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Sosiologis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Yuridis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49672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0135057-1171-4BB7-9F6E-5C4ED9562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4658072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3. </a:t>
            </a:r>
            <a:r>
              <a:rPr lang="en-US" b="1" dirty="0" err="1">
                <a:solidFill>
                  <a:schemeClr val="tx1"/>
                </a:solidFill>
              </a:rPr>
              <a:t>Tahap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Pembahasan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ID" b="1" dirty="0">
              <a:solidFill>
                <a:schemeClr val="tx1"/>
              </a:solidFill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D5271E0F-FCA4-48C8-9310-64A3A980E477}"/>
              </a:ext>
            </a:extLst>
          </p:cNvPr>
          <p:cNvSpPr/>
          <p:nvPr/>
        </p:nvSpPr>
        <p:spPr>
          <a:xfrm>
            <a:off x="4283968" y="2276872"/>
            <a:ext cx="576064" cy="576064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CE26F0-E352-4CBE-B42D-4C7B18C880E2}"/>
              </a:ext>
            </a:extLst>
          </p:cNvPr>
          <p:cNvSpPr/>
          <p:nvPr/>
        </p:nvSpPr>
        <p:spPr>
          <a:xfrm>
            <a:off x="539552" y="3309764"/>
            <a:ext cx="7776864" cy="220746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err="1">
                <a:solidFill>
                  <a:schemeClr val="tx1"/>
                </a:solidFill>
              </a:rPr>
              <a:t>Pembicaraan</a:t>
            </a:r>
            <a:r>
              <a:rPr lang="en-US" sz="2000" b="1" dirty="0">
                <a:solidFill>
                  <a:schemeClr val="tx1"/>
                </a:solidFill>
              </a:rPr>
              <a:t> Tingkat I 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Antara : </a:t>
            </a:r>
          </a:p>
          <a:p>
            <a:pPr marL="342900" indent="-342900" algn="just"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DPR </a:t>
            </a:r>
          </a:p>
          <a:p>
            <a:pPr marL="342900" indent="-342900" algn="just"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Menteri yang </a:t>
            </a:r>
            <a:r>
              <a:rPr lang="en-US" sz="2000" dirty="0" err="1">
                <a:solidFill>
                  <a:schemeClr val="tx1"/>
                </a:solidFill>
              </a:rPr>
              <a:t>ditunjuk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Presiden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2000" b="1" dirty="0" err="1">
                <a:solidFill>
                  <a:schemeClr val="tx1"/>
                </a:solidFill>
              </a:rPr>
              <a:t>Pembicaraan</a:t>
            </a:r>
            <a:r>
              <a:rPr lang="en-US" sz="2000" b="1" dirty="0">
                <a:solidFill>
                  <a:schemeClr val="tx1"/>
                </a:solidFill>
              </a:rPr>
              <a:t> Tingkat II : 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Pengambilan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keputusan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Paripurna</a:t>
            </a:r>
            <a:r>
              <a:rPr lang="en-US" sz="2000" dirty="0">
                <a:solidFill>
                  <a:schemeClr val="tx1"/>
                </a:solidFill>
              </a:rPr>
              <a:t> DPR.</a:t>
            </a: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00126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B5FFB51-35F9-401B-8D51-21E5230D2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8568952" cy="5400600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Tahap</a:t>
            </a:r>
            <a:r>
              <a:rPr lang="en-US" dirty="0">
                <a:solidFill>
                  <a:schemeClr val="tx1"/>
                </a:solidFill>
              </a:rPr>
              <a:t> 4 </a:t>
            </a:r>
            <a:r>
              <a:rPr lang="en-US" dirty="0" err="1">
                <a:solidFill>
                  <a:schemeClr val="tx1"/>
                </a:solidFill>
              </a:rPr>
              <a:t>Pengesahan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AB21A57F-3000-4AF9-8128-C7AFC8A6AC44}"/>
              </a:ext>
            </a:extLst>
          </p:cNvPr>
          <p:cNvSpPr/>
          <p:nvPr/>
        </p:nvSpPr>
        <p:spPr>
          <a:xfrm>
            <a:off x="4283968" y="1540152"/>
            <a:ext cx="720080" cy="79208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379962-07E1-48A3-8715-E160D66419FD}"/>
              </a:ext>
            </a:extLst>
          </p:cNvPr>
          <p:cNvSpPr/>
          <p:nvPr/>
        </p:nvSpPr>
        <p:spPr>
          <a:xfrm>
            <a:off x="978387" y="2388223"/>
            <a:ext cx="7632848" cy="172819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D" dirty="0">
                <a:solidFill>
                  <a:schemeClr val="bg1"/>
                </a:solidFill>
              </a:rPr>
              <a:t>Setelah </a:t>
            </a:r>
            <a:r>
              <a:rPr lang="en-ID" dirty="0" err="1">
                <a:solidFill>
                  <a:schemeClr val="bg1"/>
                </a:solidFill>
              </a:rPr>
              <a:t>disetujui</a:t>
            </a:r>
            <a:r>
              <a:rPr lang="en-ID" dirty="0">
                <a:solidFill>
                  <a:schemeClr val="bg1"/>
                </a:solidFill>
              </a:rPr>
              <a:t> DPR, RUU </a:t>
            </a:r>
            <a:r>
              <a:rPr lang="en-ID" dirty="0" err="1">
                <a:solidFill>
                  <a:schemeClr val="bg1"/>
                </a:solidFill>
              </a:rPr>
              <a:t>disampaikan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ke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Presiden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untuk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disahkan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menjadi</a:t>
            </a:r>
            <a:r>
              <a:rPr lang="en-ID" dirty="0">
                <a:solidFill>
                  <a:schemeClr val="bg1"/>
                </a:solidFill>
              </a:rPr>
              <a:t> UU.</a:t>
            </a:r>
            <a:br>
              <a:rPr lang="en-ID" dirty="0">
                <a:solidFill>
                  <a:schemeClr val="bg1"/>
                </a:solidFill>
              </a:rPr>
            </a:br>
            <a:r>
              <a:rPr lang="en-ID" dirty="0" err="1">
                <a:solidFill>
                  <a:schemeClr val="bg1"/>
                </a:solidFill>
              </a:rPr>
              <a:t>Presiden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dapat</a:t>
            </a:r>
            <a:r>
              <a:rPr lang="en-ID" dirty="0">
                <a:solidFill>
                  <a:schemeClr val="bg1"/>
                </a:solidFill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bg1"/>
                </a:solidFill>
              </a:rPr>
              <a:t>Menandatangani</a:t>
            </a:r>
            <a:endParaRPr lang="en-ID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bg1"/>
                </a:solidFill>
              </a:rPr>
              <a:t>Tidak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menandatangani</a:t>
            </a:r>
            <a:r>
              <a:rPr lang="en-ID" dirty="0">
                <a:solidFill>
                  <a:schemeClr val="bg1"/>
                </a:solidFill>
              </a:rPr>
              <a:t> (</a:t>
            </a:r>
            <a:r>
              <a:rPr lang="en-ID" dirty="0" err="1">
                <a:solidFill>
                  <a:schemeClr val="bg1"/>
                </a:solidFill>
              </a:rPr>
              <a:t>tetap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sah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setelah</a:t>
            </a:r>
            <a:r>
              <a:rPr lang="en-ID" dirty="0">
                <a:solidFill>
                  <a:schemeClr val="bg1"/>
                </a:solidFill>
              </a:rPr>
              <a:t> 30 </a:t>
            </a:r>
            <a:r>
              <a:rPr lang="en-ID" dirty="0" err="1">
                <a:solidFill>
                  <a:schemeClr val="bg1"/>
                </a:solidFill>
              </a:rPr>
              <a:t>hari</a:t>
            </a:r>
            <a:r>
              <a:rPr lang="en-ID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B1562EA0-3CF2-4DE4-8423-17DF7658FCBC}"/>
              </a:ext>
            </a:extLst>
          </p:cNvPr>
          <p:cNvSpPr/>
          <p:nvPr/>
        </p:nvSpPr>
        <p:spPr>
          <a:xfrm>
            <a:off x="4427984" y="4160712"/>
            <a:ext cx="576064" cy="75911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499EFB-9995-4E0C-938F-0DA97D86DB99}"/>
              </a:ext>
            </a:extLst>
          </p:cNvPr>
          <p:cNvSpPr/>
          <p:nvPr/>
        </p:nvSpPr>
        <p:spPr>
          <a:xfrm>
            <a:off x="755576" y="4919828"/>
            <a:ext cx="7848872" cy="13894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>
                <a:solidFill>
                  <a:schemeClr val="tx1"/>
                </a:solidFill>
              </a:rPr>
              <a:t>Tahap</a:t>
            </a:r>
            <a:r>
              <a:rPr lang="en-ID" dirty="0">
                <a:solidFill>
                  <a:schemeClr val="tx1"/>
                </a:solidFill>
              </a:rPr>
              <a:t> 5 – PENGUNDANGAN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Ruu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diundangkan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Lembaran</a:t>
            </a:r>
            <a:r>
              <a:rPr lang="en-ID" dirty="0">
                <a:solidFill>
                  <a:schemeClr val="tx1"/>
                </a:solidFill>
              </a:rPr>
              <a:t> Negara </a:t>
            </a:r>
            <a:r>
              <a:rPr lang="en-ID" dirty="0" err="1">
                <a:solidFill>
                  <a:schemeClr val="tx1"/>
                </a:solidFill>
              </a:rPr>
              <a:t>Republik</a:t>
            </a:r>
            <a:r>
              <a:rPr lang="en-ID" dirty="0">
                <a:solidFill>
                  <a:schemeClr val="tx1"/>
                </a:solidFill>
              </a:rPr>
              <a:t> Indonesia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Tambahan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Lembaran</a:t>
            </a:r>
            <a:r>
              <a:rPr lang="en-ID" dirty="0">
                <a:solidFill>
                  <a:schemeClr val="tx1"/>
                </a:solidFill>
              </a:rPr>
              <a:t> Negara</a:t>
            </a:r>
          </a:p>
        </p:txBody>
      </p:sp>
    </p:spTree>
    <p:extLst>
      <p:ext uri="{BB962C8B-B14F-4D97-AF65-F5344CB8AC3E}">
        <p14:creationId xmlns:p14="http://schemas.microsoft.com/office/powerpoint/2010/main" val="181546721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b="1" dirty="0">
                <a:solidFill>
                  <a:schemeClr val="tx1"/>
                </a:solidFill>
              </a:rPr>
              <a:t>PERAN NASKAH AKADEMIK DALAM PEMBUATAN HUKUM</a:t>
            </a:r>
          </a:p>
          <a:p>
            <a:endParaRPr lang="en-ID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empiris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lahirnya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RUU.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Menyediakan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komprehensif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s-E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Menguraikan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regulasi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ideal.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reaktif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mendalam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62212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200" dirty="0" err="1"/>
              <a:t>Kelemahan</a:t>
            </a:r>
            <a:r>
              <a:rPr lang="en-US" sz="3200" dirty="0"/>
              <a:t> Proses </a:t>
            </a:r>
            <a:r>
              <a:rPr lang="en-US" sz="3200" dirty="0" err="1"/>
              <a:t>Pembuatan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endParaRPr lang="id-ID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BB2E83E3-89A4-4EA3-8AB8-7CAC7EDF31AF}"/>
              </a:ext>
            </a:extLst>
          </p:cNvPr>
          <p:cNvSpPr/>
          <p:nvPr/>
        </p:nvSpPr>
        <p:spPr>
          <a:xfrm>
            <a:off x="3879522" y="1475656"/>
            <a:ext cx="720080" cy="1224136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0FFE74-873C-4CC4-BF6C-43B745118929}"/>
              </a:ext>
            </a:extLst>
          </p:cNvPr>
          <p:cNvSpPr/>
          <p:nvPr/>
        </p:nvSpPr>
        <p:spPr>
          <a:xfrm>
            <a:off x="611560" y="2996952"/>
            <a:ext cx="7920880" cy="2520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Beberapa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masalah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masih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muncul</a:t>
            </a:r>
            <a:r>
              <a:rPr lang="en-ID" dirty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en-ID" dirty="0">
                <a:solidFill>
                  <a:schemeClr val="tx1"/>
                </a:solidFill>
              </a:rPr>
              <a:t>1. </a:t>
            </a:r>
            <a:r>
              <a:rPr lang="en-ID" dirty="0" err="1">
                <a:solidFill>
                  <a:schemeClr val="tx1"/>
                </a:solidFill>
              </a:rPr>
              <a:t>Tumpang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tindih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2. Proses </a:t>
            </a:r>
            <a:r>
              <a:rPr lang="en-ID" dirty="0" err="1">
                <a:solidFill>
                  <a:schemeClr val="tx1"/>
                </a:solidFill>
              </a:rPr>
              <a:t>politik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dominan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pertimbangan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akademik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3. </a:t>
            </a:r>
            <a:r>
              <a:rPr lang="en-ID" dirty="0" err="1">
                <a:solidFill>
                  <a:schemeClr val="tx1"/>
                </a:solidFill>
              </a:rPr>
              <a:t>Minimnya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partisipasi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masyarakat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4.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terlalu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cepat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sehingga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matang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5. </a:t>
            </a:r>
            <a:r>
              <a:rPr lang="en-ID" dirty="0" err="1">
                <a:solidFill>
                  <a:schemeClr val="tx1"/>
                </a:solidFill>
              </a:rPr>
              <a:t>Lemahnya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harmonisasi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antar-regulasi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6. </a:t>
            </a:r>
            <a:r>
              <a:rPr lang="en-ID" dirty="0" err="1">
                <a:solidFill>
                  <a:schemeClr val="tx1"/>
                </a:solidFill>
              </a:rPr>
              <a:t>Kurangnya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evaluasi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implementasi</a:t>
            </a:r>
            <a:r>
              <a:rPr lang="en-ID" dirty="0">
                <a:solidFill>
                  <a:schemeClr val="tx1"/>
                </a:solidFill>
              </a:rPr>
              <a:t> UU</a:t>
            </a:r>
          </a:p>
        </p:txBody>
      </p:sp>
    </p:spTree>
    <p:extLst>
      <p:ext uri="{BB962C8B-B14F-4D97-AF65-F5344CB8AC3E}">
        <p14:creationId xmlns:p14="http://schemas.microsoft.com/office/powerpoint/2010/main" val="357729437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6926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ID" sz="24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Pembuatan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hukum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merupakan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rangkaian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proses yang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dilakukan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untuk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menghasilkan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aturan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yang </a:t>
            </a:r>
            <a:r>
              <a:rPr lang="en-ID" sz="2400" b="1" dirty="0" err="1">
                <a:solidFill>
                  <a:schemeClr val="tx1"/>
                </a:solidFill>
                <a:highlight>
                  <a:srgbClr val="FFFF00"/>
                </a:highlight>
              </a:rPr>
              <a:t>mengikat</a:t>
            </a:r>
            <a:r>
              <a:rPr lang="en-ID" sz="2400" b="1" dirty="0">
                <a:solidFill>
                  <a:schemeClr val="tx1"/>
                </a:solidFill>
                <a:highlight>
                  <a:srgbClr val="FFFF00"/>
                </a:highlight>
              </a:rPr>
              <a:t>, </a:t>
            </a:r>
            <a:r>
              <a:rPr lang="en-ID" sz="2400" b="1" dirty="0" err="1">
                <a:solidFill>
                  <a:schemeClr val="tx1"/>
                </a:solidFill>
                <a:highlight>
                  <a:srgbClr val="FFFF00"/>
                </a:highlight>
              </a:rPr>
              <a:t>mengatur</a:t>
            </a:r>
            <a:r>
              <a:rPr lang="en-ID" sz="2400" b="1" dirty="0">
                <a:solidFill>
                  <a:schemeClr val="tx1"/>
                </a:solidFill>
                <a:highlight>
                  <a:srgbClr val="FFFF00"/>
                </a:highlight>
              </a:rPr>
              <a:t>, dan </a:t>
            </a:r>
            <a:r>
              <a:rPr lang="en-ID" sz="2400" b="1" dirty="0" err="1">
                <a:solidFill>
                  <a:schemeClr val="tx1"/>
                </a:solidFill>
                <a:highlight>
                  <a:srgbClr val="FFFF00"/>
                </a:highlight>
              </a:rPr>
              <a:t>memberi</a:t>
            </a:r>
            <a:r>
              <a:rPr lang="en-ID" sz="2400" b="1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highlight>
                  <a:srgbClr val="FFFF00"/>
                </a:highlight>
              </a:rPr>
              <a:t>kepastian</a:t>
            </a:r>
            <a:r>
              <a:rPr lang="en-ID" sz="2400" b="1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highlight>
                  <a:srgbClr val="FFFF00"/>
                </a:highlight>
              </a:rPr>
              <a:t>hukum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kepada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masyarakat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.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Hukum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tidak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hadir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secara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tiba-tiba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,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melainkan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lahir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</a:rPr>
              <a:t>dari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</a:rPr>
              <a:t>: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Ide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gagasan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muncul</a:t>
            </a:r>
            <a:r>
              <a:rPr lang="en-ID" sz="2400" dirty="0">
                <a:solidFill>
                  <a:schemeClr val="tx1"/>
                </a:solidFill>
              </a:rPr>
              <a:t> di </a:t>
            </a:r>
            <a:r>
              <a:rPr lang="en-ID" sz="2400" dirty="0" err="1">
                <a:solidFill>
                  <a:schemeClr val="tx1"/>
                </a:solidFill>
              </a:rPr>
              <a:t>masyarakat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pemerintah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akademisi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Lembaga </a:t>
            </a:r>
            <a:r>
              <a:rPr lang="en-ID" sz="2400" dirty="0" err="1">
                <a:solidFill>
                  <a:schemeClr val="tx1"/>
                </a:solidFill>
              </a:rPr>
              <a:t>tertentu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Proses </a:t>
            </a:r>
            <a:r>
              <a:rPr lang="en-ID" sz="2400" dirty="0" err="1">
                <a:solidFill>
                  <a:schemeClr val="tx1"/>
                </a:solidFill>
              </a:rPr>
              <a:t>politik</a:t>
            </a:r>
            <a:r>
              <a:rPr lang="en-ID" sz="2400" dirty="0">
                <a:solidFill>
                  <a:schemeClr val="tx1"/>
                </a:solidFill>
              </a:rPr>
              <a:t> di Lembaga legislative dan </a:t>
            </a:r>
            <a:r>
              <a:rPr lang="en-ID" sz="2400" dirty="0" err="1">
                <a:solidFill>
                  <a:schemeClr val="tx1"/>
                </a:solidFill>
              </a:rPr>
              <a:t>eksekutif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Pertimbangan</a:t>
            </a:r>
            <a:r>
              <a:rPr lang="en-ID" sz="2400" dirty="0">
                <a:solidFill>
                  <a:schemeClr val="tx1"/>
                </a:solidFill>
              </a:rPr>
              <a:t> social, </a:t>
            </a:r>
            <a:r>
              <a:rPr lang="en-ID" sz="2400" dirty="0" err="1">
                <a:solidFill>
                  <a:schemeClr val="tx1"/>
                </a:solidFill>
              </a:rPr>
              <a:t>budaya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ekonomi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politik</a:t>
            </a:r>
            <a:r>
              <a:rPr lang="en-ID" sz="2400" dirty="0">
                <a:solidFill>
                  <a:schemeClr val="tx1"/>
                </a:solidFill>
              </a:rPr>
              <a:t>, dan moral 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kapasitasnya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sebagai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alat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pengatur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kehidupan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bersama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harus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melalui</a:t>
            </a:r>
            <a:r>
              <a:rPr lang="en-ID" sz="2400" dirty="0">
                <a:solidFill>
                  <a:schemeClr val="tx1"/>
                </a:solidFill>
              </a:rPr>
              <a:t> proses </a:t>
            </a:r>
            <a:r>
              <a:rPr lang="en-ID" sz="2400" dirty="0" err="1">
                <a:solidFill>
                  <a:schemeClr val="tx1"/>
                </a:solidFill>
              </a:rPr>
              <a:t>panjang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sistematis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sebelum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diberi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kekuatan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berlaku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Salah </a:t>
            </a:r>
            <a:r>
              <a:rPr lang="en-US" dirty="0" err="1">
                <a:latin typeface="Cambria" panose="02040503050406030204" pitchFamily="18" charset="0"/>
              </a:rPr>
              <a:t>Kaprah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Pemahaman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Pembuatan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Hukum</a:t>
            </a:r>
            <a:r>
              <a:rPr lang="en-US" dirty="0">
                <a:latin typeface="Cambria" panose="02040503050406030204" pitchFamily="18" charset="0"/>
              </a:rPr>
              <a:t> 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Seringkali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menyamakan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menganggap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“proses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pengadilan.Padahal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UUD, UU, PP,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Perpres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Permen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pejabat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law enforcement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penegakan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58835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Bahan</a:t>
            </a:r>
            <a:r>
              <a:rPr lang="en-US" dirty="0">
                <a:latin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</a:rPr>
              <a:t>Sumber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Pembuatan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56792"/>
            <a:ext cx="8229600" cy="4277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Gagasan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dimulai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gagasan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ide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hukum.Gagasan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muncul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keluhan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(program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reformasi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Lembaga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(treaty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global)</a:t>
            </a:r>
          </a:p>
          <a:p>
            <a:pPr marL="457200" indent="-457200" algn="l"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gagasan:Masyarakat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menilai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pencemaran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parah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→ negara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mencampuri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→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UU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Gagasan</a:t>
            </a:r>
            <a:r>
              <a:rPr lang="en-US" sz="2400" dirty="0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fondasi</a:t>
            </a:r>
            <a:r>
              <a:rPr lang="en-US" sz="2400" dirty="0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normative </a:t>
            </a:r>
            <a:r>
              <a:rPr lang="en-US" sz="2400" dirty="0" err="1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626226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Unsur</a:t>
            </a:r>
            <a:r>
              <a:rPr lang="en-US" sz="2400" dirty="0"/>
              <a:t> yang </a:t>
            </a:r>
            <a:r>
              <a:rPr lang="en-US" sz="2400" dirty="0" err="1"/>
              <a:t>dipertimbangkan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Gagasan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endParaRPr lang="id-ID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56792"/>
            <a:ext cx="8229600" cy="4277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F429ACF-C37B-4115-92B8-77C55560A9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0500814"/>
              </p:ext>
            </p:extLst>
          </p:nvPr>
        </p:nvGraphicFramePr>
        <p:xfrm>
          <a:off x="302840" y="1183928"/>
          <a:ext cx="8383960" cy="4909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769564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Tahap-Tahap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56792"/>
            <a:ext cx="8229600" cy="4277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2D26433-A2DC-496A-AFD5-26980F32ED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6726431"/>
              </p:ext>
            </p:extLst>
          </p:nvPr>
        </p:nvGraphicFramePr>
        <p:xfrm>
          <a:off x="302840" y="1196752"/>
          <a:ext cx="84456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238763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di Indonesia 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16224"/>
            <a:ext cx="8229600" cy="4277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Indonesia,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perundang-undangan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Dasar 1945</a:t>
            </a:r>
          </a:p>
          <a:p>
            <a:pPr marL="457200" indent="-457200" algn="just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 MPR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(UU) /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Pengganti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Perppu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(PP)</a:t>
            </a:r>
          </a:p>
          <a:p>
            <a:pPr marL="457200" indent="-457200" algn="just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Keputusan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Keppres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Menteri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Permen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just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Keputusan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Lembaga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Departemen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Keputusan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Direktur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Jenderal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hierarki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878327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417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>
                <a:latin typeface="Cambria" panose="02040503050406030204" pitchFamily="18" charset="0"/>
              </a:rPr>
              <a:t>Proses </a:t>
            </a:r>
            <a:r>
              <a:rPr lang="en-US" sz="2400" dirty="0" err="1">
                <a:latin typeface="Cambria" panose="02040503050406030204" pitchFamily="18" charset="0"/>
              </a:rPr>
              <a:t>Pembentukan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Undang-Undang</a:t>
            </a:r>
            <a:r>
              <a:rPr lang="en-US" sz="2400" dirty="0">
                <a:latin typeface="Cambria" panose="02040503050406030204" pitchFamily="18" charset="0"/>
              </a:rPr>
              <a:t> Di Indonesia</a:t>
            </a:r>
            <a:endParaRPr lang="id-ID" sz="2400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DC02CAFE-0F4E-4260-96ED-70E5F86CC159}"/>
              </a:ext>
            </a:extLst>
          </p:cNvPr>
          <p:cNvGraphicFramePr/>
          <p:nvPr>
            <p:extLst/>
          </p:nvPr>
        </p:nvGraphicFramePr>
        <p:xfrm>
          <a:off x="374848" y="1397000"/>
          <a:ext cx="8229600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505871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92696"/>
            <a:ext cx="8229600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Pembentukan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D1020197-B346-4697-BD38-A21C0D036B84}"/>
              </a:ext>
            </a:extLst>
          </p:cNvPr>
          <p:cNvSpPr/>
          <p:nvPr/>
        </p:nvSpPr>
        <p:spPr>
          <a:xfrm>
            <a:off x="4367826" y="2089729"/>
            <a:ext cx="504056" cy="648072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84E119-AC7A-4B2F-AA63-6BE09E0E9C27}"/>
              </a:ext>
            </a:extLst>
          </p:cNvPr>
          <p:cNvSpPr/>
          <p:nvPr/>
        </p:nvSpPr>
        <p:spPr>
          <a:xfrm>
            <a:off x="1115616" y="2834572"/>
            <a:ext cx="7725544" cy="13750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Program </a:t>
            </a:r>
            <a:r>
              <a:rPr lang="en-US" dirty="0" err="1"/>
              <a:t>Legislasi</a:t>
            </a:r>
            <a:r>
              <a:rPr lang="en-US" dirty="0"/>
              <a:t> Nasional (</a:t>
            </a:r>
            <a:r>
              <a:rPr lang="en-US" dirty="0" err="1"/>
              <a:t>Prolegnas</a:t>
            </a:r>
            <a:r>
              <a:rPr lang="en-US" dirty="0"/>
              <a:t>) :</a:t>
            </a:r>
          </a:p>
          <a:p>
            <a:pPr marL="342900" indent="-342900" algn="ctr">
              <a:buAutoNum type="arabicPeriod"/>
            </a:pPr>
            <a:r>
              <a:rPr lang="en-ID" dirty="0" err="1"/>
              <a:t>Disusun</a:t>
            </a:r>
            <a:r>
              <a:rPr lang="en-ID" dirty="0"/>
              <a:t> oleh DPR </a:t>
            </a:r>
            <a:r>
              <a:rPr lang="en-ID" dirty="0" err="1"/>
              <a:t>bersama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dan DPD.</a:t>
            </a:r>
          </a:p>
          <a:p>
            <a:pPr marL="342900" indent="-342900" algn="ctr">
              <a:buAutoNum type="arabicPeriod"/>
            </a:pPr>
            <a:r>
              <a:rPr lang="fi-FI" dirty="0"/>
              <a:t>Menentukan prioritas RUU tahunan dan lima tahunan.</a:t>
            </a:r>
          </a:p>
          <a:p>
            <a:pPr marL="342900" indent="-342900" algn="ctr">
              <a:buAutoNum type="arabicPeriod"/>
            </a:pPr>
            <a:r>
              <a:rPr lang="fi-FI" dirty="0"/>
              <a:t>Melibatkan fraksi, komisi, publik, dan kementerian terkait</a:t>
            </a:r>
            <a:r>
              <a:rPr lang="en-US" dirty="0"/>
              <a:t> </a:t>
            </a:r>
          </a:p>
          <a:p>
            <a:pPr algn="ctr"/>
            <a:endParaRPr lang="en-ID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E8C1DE15-0D18-4AE2-BBCC-1D174C862908}"/>
              </a:ext>
            </a:extLst>
          </p:cNvPr>
          <p:cNvSpPr/>
          <p:nvPr/>
        </p:nvSpPr>
        <p:spPr>
          <a:xfrm>
            <a:off x="4474332" y="4273843"/>
            <a:ext cx="504056" cy="648072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03A0DF-DAB4-4D06-BEFD-919761438F37}"/>
              </a:ext>
            </a:extLst>
          </p:cNvPr>
          <p:cNvSpPr/>
          <p:nvPr/>
        </p:nvSpPr>
        <p:spPr>
          <a:xfrm>
            <a:off x="1115616" y="4986162"/>
            <a:ext cx="7725544" cy="13750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Prolegnas</a:t>
            </a:r>
            <a:r>
              <a:rPr lang="en-US" dirty="0"/>
              <a:t> : </a:t>
            </a:r>
          </a:p>
          <a:p>
            <a:pPr marL="342900" indent="-342900" algn="ctr">
              <a:buAutoNum type="arabicPeriod"/>
            </a:pPr>
            <a:r>
              <a:rPr lang="en-ID" dirty="0" err="1"/>
              <a:t>Menyusun</a:t>
            </a:r>
            <a:r>
              <a:rPr lang="en-ID" dirty="0"/>
              <a:t> agenda </a:t>
            </a:r>
            <a:r>
              <a:rPr lang="en-ID" dirty="0" err="1"/>
              <a:t>pembentukan</a:t>
            </a:r>
            <a:r>
              <a:rPr lang="en-ID" dirty="0"/>
              <a:t> UU yang </a:t>
            </a:r>
            <a:r>
              <a:rPr lang="en-ID" dirty="0" err="1"/>
              <a:t>terarah</a:t>
            </a:r>
            <a:endParaRPr lang="en-ID" dirty="0"/>
          </a:p>
          <a:p>
            <a:pPr marL="342900" indent="-342900" algn="ctr">
              <a:buAutoNum type="arabicPeriod"/>
            </a:pP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tumpang-tindih</a:t>
            </a:r>
            <a:r>
              <a:rPr lang="en-ID" dirty="0"/>
              <a:t> </a:t>
            </a:r>
            <a:r>
              <a:rPr lang="en-ID" dirty="0" err="1"/>
              <a:t>regulasi</a:t>
            </a:r>
            <a:r>
              <a:rPr lang="en-ID" dirty="0"/>
              <a:t>.</a:t>
            </a:r>
          </a:p>
          <a:p>
            <a:pPr marL="342900" indent="-342900" algn="ctr">
              <a:buAutoNum type="arabicPeriod"/>
            </a:pPr>
            <a:r>
              <a:rPr lang="sv-SE" dirty="0"/>
              <a:t>Menjamin keselarasan dengan kebutuhan nasional.</a:t>
            </a:r>
            <a:endParaRPr lang="en-ID" dirty="0"/>
          </a:p>
          <a:p>
            <a:pPr marL="342900" indent="-342900" algn="ctr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0369325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3208</TotalTime>
  <Words>680</Words>
  <Application>Microsoft Office PowerPoint</Application>
  <PresentationFormat>On-screen Show (4:3)</PresentationFormat>
  <Paragraphs>122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483</cp:revision>
  <cp:lastPrinted>2017-08-29T02:54:51Z</cp:lastPrinted>
  <dcterms:created xsi:type="dcterms:W3CDTF">2010-04-18T12:06:30Z</dcterms:created>
  <dcterms:modified xsi:type="dcterms:W3CDTF">2025-12-10T14:56:11Z</dcterms:modified>
</cp:coreProperties>
</file>