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95" r:id="rId20"/>
    <p:sldId id="294" r:id="rId21"/>
    <p:sldId id="274" r:id="rId22"/>
    <p:sldId id="275" r:id="rId23"/>
    <p:sldId id="276" r:id="rId24"/>
    <p:sldId id="277" r:id="rId25"/>
    <p:sldId id="278" r:id="rId26"/>
    <p:sldId id="279" r:id="rId27"/>
    <p:sldId id="280" r:id="rId28"/>
    <p:sldId id="281" r:id="rId29"/>
    <p:sldId id="282" r:id="rId30"/>
    <p:sldId id="283" r:id="rId31"/>
    <p:sldId id="284" r:id="rId32"/>
    <p:sldId id="285" r:id="rId33"/>
    <p:sldId id="286" r:id="rId34"/>
    <p:sldId id="287" r:id="rId35"/>
    <p:sldId id="288" r:id="rId36"/>
    <p:sldId id="289" r:id="rId37"/>
    <p:sldId id="290" r:id="rId38"/>
    <p:sldId id="291" r:id="rId39"/>
    <p:sldId id="292" r:id="rId40"/>
    <p:sldId id="293" r:id="rId41"/>
  </p:sldIdLst>
  <p:sldSz cx="9144000" cy="5149850"/>
  <p:notesSz cx="9144000" cy="514985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68"/>
    <p:restoredTop sz="94309"/>
  </p:normalViewPr>
  <p:slideViewPr>
    <p:cSldViewPr>
      <p:cViewPr varScale="1">
        <p:scale>
          <a:sx n="155" d="100"/>
          <a:sy n="155" d="100"/>
        </p:scale>
        <p:origin x="408" y="19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obj" preserve="1">
  <p:cSld name="Title Slide">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2" cstate="print"/>
          <a:stretch>
            <a:fillRect/>
          </a:stretch>
        </p:blipFill>
        <p:spPr>
          <a:xfrm>
            <a:off x="0" y="0"/>
            <a:ext cx="9144000" cy="5143324"/>
          </a:xfrm>
          <a:prstGeom prst="rect">
            <a:avLst/>
          </a:prstGeom>
        </p:spPr>
      </p:pic>
      <p:pic>
        <p:nvPicPr>
          <p:cNvPr id="17" name="bg object 17"/>
          <p:cNvPicPr/>
          <p:nvPr/>
        </p:nvPicPr>
        <p:blipFill>
          <a:blip r:embed="rId3" cstate="print"/>
          <a:stretch>
            <a:fillRect/>
          </a:stretch>
        </p:blipFill>
        <p:spPr>
          <a:xfrm>
            <a:off x="844918" y="853911"/>
            <a:ext cx="7453439" cy="3453130"/>
          </a:xfrm>
          <a:prstGeom prst="rect">
            <a:avLst/>
          </a:prstGeom>
        </p:spPr>
      </p:pic>
      <p:sp>
        <p:nvSpPr>
          <p:cNvPr id="18" name="bg object 18"/>
          <p:cNvSpPr/>
          <p:nvPr/>
        </p:nvSpPr>
        <p:spPr>
          <a:xfrm>
            <a:off x="1030681" y="1030327"/>
            <a:ext cx="7082155" cy="3082290"/>
          </a:xfrm>
          <a:custGeom>
            <a:avLst/>
            <a:gdLst/>
            <a:ahLst/>
            <a:cxnLst/>
            <a:rect l="l" t="t" r="r" b="b"/>
            <a:pathLst>
              <a:path w="7082155" h="3082290">
                <a:moveTo>
                  <a:pt x="7081913" y="0"/>
                </a:moveTo>
                <a:lnTo>
                  <a:pt x="0" y="0"/>
                </a:lnTo>
                <a:lnTo>
                  <a:pt x="0" y="3081959"/>
                </a:lnTo>
                <a:lnTo>
                  <a:pt x="3540963" y="3081959"/>
                </a:lnTo>
                <a:lnTo>
                  <a:pt x="7081913" y="3081959"/>
                </a:lnTo>
                <a:lnTo>
                  <a:pt x="7081913" y="0"/>
                </a:lnTo>
                <a:close/>
              </a:path>
            </a:pathLst>
          </a:custGeom>
          <a:solidFill>
            <a:srgbClr val="FFFFFF"/>
          </a:solidFill>
        </p:spPr>
        <p:txBody>
          <a:bodyPr wrap="square" lIns="0" tIns="0" rIns="0" bIns="0" rtlCol="0"/>
          <a:lstStyle/>
          <a:p>
            <a:endParaRPr/>
          </a:p>
        </p:txBody>
      </p:sp>
      <p:sp>
        <p:nvSpPr>
          <p:cNvPr id="19" name="bg object 19"/>
          <p:cNvSpPr/>
          <p:nvPr/>
        </p:nvSpPr>
        <p:spPr>
          <a:xfrm>
            <a:off x="4063314" y="2"/>
            <a:ext cx="1017905" cy="1931670"/>
          </a:xfrm>
          <a:custGeom>
            <a:avLst/>
            <a:gdLst/>
            <a:ahLst/>
            <a:cxnLst/>
            <a:rect l="l" t="t" r="r" b="b"/>
            <a:pathLst>
              <a:path w="1017904" h="1931670">
                <a:moveTo>
                  <a:pt x="1017714" y="0"/>
                </a:moveTo>
                <a:lnTo>
                  <a:pt x="0" y="0"/>
                </a:lnTo>
                <a:lnTo>
                  <a:pt x="0" y="1931047"/>
                </a:lnTo>
                <a:lnTo>
                  <a:pt x="508685" y="1609928"/>
                </a:lnTo>
                <a:lnTo>
                  <a:pt x="1017714" y="1609928"/>
                </a:lnTo>
                <a:lnTo>
                  <a:pt x="1017714" y="0"/>
                </a:lnTo>
                <a:close/>
              </a:path>
              <a:path w="1017904" h="1931670">
                <a:moveTo>
                  <a:pt x="1017714" y="1609928"/>
                </a:moveTo>
                <a:lnTo>
                  <a:pt x="508685" y="1609928"/>
                </a:lnTo>
                <a:lnTo>
                  <a:pt x="1017714" y="1931047"/>
                </a:lnTo>
                <a:lnTo>
                  <a:pt x="1017714" y="1609928"/>
                </a:lnTo>
                <a:close/>
              </a:path>
            </a:pathLst>
          </a:custGeom>
          <a:solidFill>
            <a:srgbClr val="AC0A2C"/>
          </a:solidFill>
        </p:spPr>
        <p:txBody>
          <a:bodyPr wrap="square" lIns="0" tIns="0" rIns="0" bIns="0" rtlCol="0"/>
          <a:lstStyle/>
          <a:p>
            <a:endParaRPr/>
          </a:p>
        </p:txBody>
      </p:sp>
      <p:sp>
        <p:nvSpPr>
          <p:cNvPr id="20" name="bg object 20"/>
          <p:cNvSpPr/>
          <p:nvPr/>
        </p:nvSpPr>
        <p:spPr>
          <a:xfrm>
            <a:off x="4063314" y="495721"/>
            <a:ext cx="1017905" cy="642620"/>
          </a:xfrm>
          <a:custGeom>
            <a:avLst/>
            <a:gdLst/>
            <a:ahLst/>
            <a:cxnLst/>
            <a:rect l="l" t="t" r="r" b="b"/>
            <a:pathLst>
              <a:path w="1017904" h="642619">
                <a:moveTo>
                  <a:pt x="0" y="642594"/>
                </a:moveTo>
                <a:lnTo>
                  <a:pt x="1017727" y="642594"/>
                </a:lnTo>
                <a:lnTo>
                  <a:pt x="1017727" y="0"/>
                </a:lnTo>
                <a:lnTo>
                  <a:pt x="0" y="0"/>
                </a:lnTo>
                <a:lnTo>
                  <a:pt x="0" y="642594"/>
                </a:lnTo>
                <a:close/>
              </a:path>
            </a:pathLst>
          </a:custGeom>
          <a:solidFill>
            <a:srgbClr val="AA0A2C"/>
          </a:solidFill>
        </p:spPr>
        <p:txBody>
          <a:bodyPr wrap="square" lIns="0" tIns="0" rIns="0" bIns="0" rtlCol="0"/>
          <a:lstStyle/>
          <a:p>
            <a:endParaRPr/>
          </a:p>
        </p:txBody>
      </p:sp>
      <p:sp>
        <p:nvSpPr>
          <p:cNvPr id="21" name="bg object 21"/>
          <p:cNvSpPr/>
          <p:nvPr/>
        </p:nvSpPr>
        <p:spPr>
          <a:xfrm>
            <a:off x="4063314" y="403925"/>
            <a:ext cx="1017905" cy="642620"/>
          </a:xfrm>
          <a:custGeom>
            <a:avLst/>
            <a:gdLst/>
            <a:ahLst/>
            <a:cxnLst/>
            <a:rect l="l" t="t" r="r" b="b"/>
            <a:pathLst>
              <a:path w="1017904" h="642619">
                <a:moveTo>
                  <a:pt x="0" y="642594"/>
                </a:moveTo>
                <a:lnTo>
                  <a:pt x="1017727" y="642594"/>
                </a:lnTo>
                <a:lnTo>
                  <a:pt x="1017727" y="0"/>
                </a:lnTo>
                <a:lnTo>
                  <a:pt x="0" y="0"/>
                </a:lnTo>
                <a:lnTo>
                  <a:pt x="0" y="642594"/>
                </a:lnTo>
                <a:close/>
              </a:path>
            </a:pathLst>
          </a:custGeom>
          <a:solidFill>
            <a:srgbClr val="A80A2D"/>
          </a:solidFill>
        </p:spPr>
        <p:txBody>
          <a:bodyPr wrap="square" lIns="0" tIns="0" rIns="0" bIns="0" rtlCol="0"/>
          <a:lstStyle/>
          <a:p>
            <a:endParaRPr/>
          </a:p>
        </p:txBody>
      </p:sp>
      <p:sp>
        <p:nvSpPr>
          <p:cNvPr id="22" name="bg object 22"/>
          <p:cNvSpPr/>
          <p:nvPr/>
        </p:nvSpPr>
        <p:spPr>
          <a:xfrm>
            <a:off x="4063314" y="220321"/>
            <a:ext cx="1017905" cy="734695"/>
          </a:xfrm>
          <a:custGeom>
            <a:avLst/>
            <a:gdLst/>
            <a:ahLst/>
            <a:cxnLst/>
            <a:rect l="l" t="t" r="r" b="b"/>
            <a:pathLst>
              <a:path w="1017904" h="734694">
                <a:moveTo>
                  <a:pt x="0" y="734402"/>
                </a:moveTo>
                <a:lnTo>
                  <a:pt x="1017727" y="734402"/>
                </a:lnTo>
                <a:lnTo>
                  <a:pt x="1017727" y="0"/>
                </a:lnTo>
                <a:lnTo>
                  <a:pt x="0" y="0"/>
                </a:lnTo>
                <a:lnTo>
                  <a:pt x="0" y="734402"/>
                </a:lnTo>
                <a:close/>
              </a:path>
            </a:pathLst>
          </a:custGeom>
          <a:solidFill>
            <a:srgbClr val="A60B2D"/>
          </a:solidFill>
        </p:spPr>
        <p:txBody>
          <a:bodyPr wrap="square" lIns="0" tIns="0" rIns="0" bIns="0" rtlCol="0"/>
          <a:lstStyle/>
          <a:p>
            <a:endParaRPr/>
          </a:p>
        </p:txBody>
      </p:sp>
      <p:sp>
        <p:nvSpPr>
          <p:cNvPr id="23" name="bg object 23"/>
          <p:cNvSpPr/>
          <p:nvPr/>
        </p:nvSpPr>
        <p:spPr>
          <a:xfrm>
            <a:off x="4063314" y="128526"/>
            <a:ext cx="1017905" cy="734695"/>
          </a:xfrm>
          <a:custGeom>
            <a:avLst/>
            <a:gdLst/>
            <a:ahLst/>
            <a:cxnLst/>
            <a:rect l="l" t="t" r="r" b="b"/>
            <a:pathLst>
              <a:path w="1017904" h="734694">
                <a:moveTo>
                  <a:pt x="0" y="734390"/>
                </a:moveTo>
                <a:lnTo>
                  <a:pt x="1017727" y="734390"/>
                </a:lnTo>
                <a:lnTo>
                  <a:pt x="1017727" y="0"/>
                </a:lnTo>
                <a:lnTo>
                  <a:pt x="0" y="0"/>
                </a:lnTo>
                <a:lnTo>
                  <a:pt x="0" y="734390"/>
                </a:lnTo>
                <a:close/>
              </a:path>
            </a:pathLst>
          </a:custGeom>
          <a:solidFill>
            <a:srgbClr val="A40B2E"/>
          </a:solidFill>
        </p:spPr>
        <p:txBody>
          <a:bodyPr wrap="square" lIns="0" tIns="0" rIns="0" bIns="0" rtlCol="0"/>
          <a:lstStyle/>
          <a:p>
            <a:endParaRPr/>
          </a:p>
        </p:txBody>
      </p:sp>
      <p:sp>
        <p:nvSpPr>
          <p:cNvPr id="24" name="bg object 24"/>
          <p:cNvSpPr/>
          <p:nvPr/>
        </p:nvSpPr>
        <p:spPr>
          <a:xfrm>
            <a:off x="4063314" y="2"/>
            <a:ext cx="1017905" cy="771525"/>
          </a:xfrm>
          <a:custGeom>
            <a:avLst/>
            <a:gdLst/>
            <a:ahLst/>
            <a:cxnLst/>
            <a:rect l="l" t="t" r="r" b="b"/>
            <a:pathLst>
              <a:path w="1017904" h="771525">
                <a:moveTo>
                  <a:pt x="1017727" y="0"/>
                </a:moveTo>
                <a:lnTo>
                  <a:pt x="1017714" y="771118"/>
                </a:lnTo>
                <a:lnTo>
                  <a:pt x="0" y="771118"/>
                </a:lnTo>
                <a:lnTo>
                  <a:pt x="0" y="0"/>
                </a:lnTo>
                <a:lnTo>
                  <a:pt x="1017727" y="0"/>
                </a:lnTo>
                <a:close/>
              </a:path>
            </a:pathLst>
          </a:custGeom>
          <a:solidFill>
            <a:srgbClr val="A10B2E"/>
          </a:solidFill>
        </p:spPr>
        <p:txBody>
          <a:bodyPr wrap="square" lIns="0" tIns="0" rIns="0" bIns="0" rtlCol="0"/>
          <a:lstStyle/>
          <a:p>
            <a:endParaRPr/>
          </a:p>
        </p:txBody>
      </p:sp>
      <p:sp>
        <p:nvSpPr>
          <p:cNvPr id="25" name="bg object 25"/>
          <p:cNvSpPr/>
          <p:nvPr/>
        </p:nvSpPr>
        <p:spPr>
          <a:xfrm>
            <a:off x="4063314" y="2"/>
            <a:ext cx="1017905" cy="679450"/>
          </a:xfrm>
          <a:custGeom>
            <a:avLst/>
            <a:gdLst/>
            <a:ahLst/>
            <a:cxnLst/>
            <a:rect l="l" t="t" r="r" b="b"/>
            <a:pathLst>
              <a:path w="1017904" h="679450">
                <a:moveTo>
                  <a:pt x="1017727" y="0"/>
                </a:moveTo>
                <a:lnTo>
                  <a:pt x="1017714" y="679323"/>
                </a:lnTo>
                <a:lnTo>
                  <a:pt x="0" y="679323"/>
                </a:lnTo>
                <a:lnTo>
                  <a:pt x="0" y="0"/>
                </a:lnTo>
                <a:lnTo>
                  <a:pt x="1017727" y="0"/>
                </a:lnTo>
                <a:close/>
              </a:path>
            </a:pathLst>
          </a:custGeom>
          <a:solidFill>
            <a:srgbClr val="9F0B2F"/>
          </a:solidFill>
        </p:spPr>
        <p:txBody>
          <a:bodyPr wrap="square" lIns="0" tIns="0" rIns="0" bIns="0" rtlCol="0"/>
          <a:lstStyle/>
          <a:p>
            <a:endParaRPr/>
          </a:p>
        </p:txBody>
      </p:sp>
      <p:sp>
        <p:nvSpPr>
          <p:cNvPr id="26" name="bg object 26"/>
          <p:cNvSpPr/>
          <p:nvPr/>
        </p:nvSpPr>
        <p:spPr>
          <a:xfrm>
            <a:off x="4063314" y="2"/>
            <a:ext cx="1017905" cy="588010"/>
          </a:xfrm>
          <a:custGeom>
            <a:avLst/>
            <a:gdLst/>
            <a:ahLst/>
            <a:cxnLst/>
            <a:rect l="l" t="t" r="r" b="b"/>
            <a:pathLst>
              <a:path w="1017904" h="588010">
                <a:moveTo>
                  <a:pt x="1017727" y="0"/>
                </a:moveTo>
                <a:lnTo>
                  <a:pt x="1017714" y="587514"/>
                </a:lnTo>
                <a:lnTo>
                  <a:pt x="0" y="587514"/>
                </a:lnTo>
                <a:lnTo>
                  <a:pt x="0" y="0"/>
                </a:lnTo>
                <a:lnTo>
                  <a:pt x="1017727" y="0"/>
                </a:lnTo>
                <a:close/>
              </a:path>
            </a:pathLst>
          </a:custGeom>
          <a:solidFill>
            <a:srgbClr val="9D0B2F"/>
          </a:solidFill>
        </p:spPr>
        <p:txBody>
          <a:bodyPr wrap="square" lIns="0" tIns="0" rIns="0" bIns="0" rtlCol="0"/>
          <a:lstStyle/>
          <a:p>
            <a:endParaRPr/>
          </a:p>
        </p:txBody>
      </p:sp>
      <p:sp>
        <p:nvSpPr>
          <p:cNvPr id="27" name="bg object 27"/>
          <p:cNvSpPr/>
          <p:nvPr/>
        </p:nvSpPr>
        <p:spPr>
          <a:xfrm>
            <a:off x="4063314" y="2"/>
            <a:ext cx="1017905" cy="495934"/>
          </a:xfrm>
          <a:custGeom>
            <a:avLst/>
            <a:gdLst/>
            <a:ahLst/>
            <a:cxnLst/>
            <a:rect l="l" t="t" r="r" b="b"/>
            <a:pathLst>
              <a:path w="1017904" h="495934">
                <a:moveTo>
                  <a:pt x="1017727" y="0"/>
                </a:moveTo>
                <a:lnTo>
                  <a:pt x="1017714" y="495719"/>
                </a:lnTo>
                <a:lnTo>
                  <a:pt x="0" y="495719"/>
                </a:lnTo>
                <a:lnTo>
                  <a:pt x="0" y="0"/>
                </a:lnTo>
                <a:lnTo>
                  <a:pt x="1017727" y="0"/>
                </a:lnTo>
                <a:close/>
              </a:path>
            </a:pathLst>
          </a:custGeom>
          <a:solidFill>
            <a:srgbClr val="9B0C30"/>
          </a:solidFill>
        </p:spPr>
        <p:txBody>
          <a:bodyPr wrap="square" lIns="0" tIns="0" rIns="0" bIns="0" rtlCol="0"/>
          <a:lstStyle/>
          <a:p>
            <a:endParaRPr/>
          </a:p>
        </p:txBody>
      </p:sp>
      <p:sp>
        <p:nvSpPr>
          <p:cNvPr id="28" name="bg object 28"/>
          <p:cNvSpPr/>
          <p:nvPr/>
        </p:nvSpPr>
        <p:spPr>
          <a:xfrm>
            <a:off x="4063314" y="2"/>
            <a:ext cx="1017905" cy="404495"/>
          </a:xfrm>
          <a:custGeom>
            <a:avLst/>
            <a:gdLst/>
            <a:ahLst/>
            <a:cxnLst/>
            <a:rect l="l" t="t" r="r" b="b"/>
            <a:pathLst>
              <a:path w="1017904" h="404495">
                <a:moveTo>
                  <a:pt x="1017727" y="0"/>
                </a:moveTo>
                <a:lnTo>
                  <a:pt x="1017714" y="403923"/>
                </a:lnTo>
                <a:lnTo>
                  <a:pt x="0" y="403923"/>
                </a:lnTo>
                <a:lnTo>
                  <a:pt x="0" y="0"/>
                </a:lnTo>
                <a:lnTo>
                  <a:pt x="1017727" y="0"/>
                </a:lnTo>
                <a:close/>
              </a:path>
            </a:pathLst>
          </a:custGeom>
          <a:solidFill>
            <a:srgbClr val="990C30"/>
          </a:solidFill>
        </p:spPr>
        <p:txBody>
          <a:bodyPr wrap="square" lIns="0" tIns="0" rIns="0" bIns="0" rtlCol="0"/>
          <a:lstStyle/>
          <a:p>
            <a:endParaRPr/>
          </a:p>
        </p:txBody>
      </p:sp>
      <p:sp>
        <p:nvSpPr>
          <p:cNvPr id="29" name="bg object 29"/>
          <p:cNvSpPr/>
          <p:nvPr/>
        </p:nvSpPr>
        <p:spPr>
          <a:xfrm>
            <a:off x="4063314" y="2"/>
            <a:ext cx="1017905" cy="312420"/>
          </a:xfrm>
          <a:custGeom>
            <a:avLst/>
            <a:gdLst/>
            <a:ahLst/>
            <a:cxnLst/>
            <a:rect l="l" t="t" r="r" b="b"/>
            <a:pathLst>
              <a:path w="1017904" h="312420">
                <a:moveTo>
                  <a:pt x="1017727" y="0"/>
                </a:moveTo>
                <a:lnTo>
                  <a:pt x="1017714" y="312115"/>
                </a:lnTo>
                <a:lnTo>
                  <a:pt x="0" y="312115"/>
                </a:lnTo>
                <a:lnTo>
                  <a:pt x="0" y="0"/>
                </a:lnTo>
                <a:lnTo>
                  <a:pt x="1017727" y="0"/>
                </a:lnTo>
                <a:close/>
              </a:path>
            </a:pathLst>
          </a:custGeom>
          <a:solidFill>
            <a:srgbClr val="970C30"/>
          </a:solidFill>
        </p:spPr>
        <p:txBody>
          <a:bodyPr wrap="square" lIns="0" tIns="0" rIns="0" bIns="0" rtlCol="0"/>
          <a:lstStyle/>
          <a:p>
            <a:endParaRPr/>
          </a:p>
        </p:txBody>
      </p:sp>
      <p:sp>
        <p:nvSpPr>
          <p:cNvPr id="30" name="bg object 30"/>
          <p:cNvSpPr/>
          <p:nvPr/>
        </p:nvSpPr>
        <p:spPr>
          <a:xfrm>
            <a:off x="4063314" y="2"/>
            <a:ext cx="1017905" cy="220345"/>
          </a:xfrm>
          <a:custGeom>
            <a:avLst/>
            <a:gdLst/>
            <a:ahLst/>
            <a:cxnLst/>
            <a:rect l="l" t="t" r="r" b="b"/>
            <a:pathLst>
              <a:path w="1017904" h="220345">
                <a:moveTo>
                  <a:pt x="1017727" y="0"/>
                </a:moveTo>
                <a:lnTo>
                  <a:pt x="1017714" y="220319"/>
                </a:lnTo>
                <a:lnTo>
                  <a:pt x="0" y="220319"/>
                </a:lnTo>
                <a:lnTo>
                  <a:pt x="0" y="0"/>
                </a:lnTo>
                <a:lnTo>
                  <a:pt x="1017727" y="0"/>
                </a:lnTo>
                <a:close/>
              </a:path>
            </a:pathLst>
          </a:custGeom>
          <a:solidFill>
            <a:srgbClr val="950C31"/>
          </a:solidFill>
        </p:spPr>
        <p:txBody>
          <a:bodyPr wrap="square" lIns="0" tIns="0" rIns="0" bIns="0" rtlCol="0"/>
          <a:lstStyle/>
          <a:p>
            <a:endParaRPr/>
          </a:p>
        </p:txBody>
      </p:sp>
      <p:sp>
        <p:nvSpPr>
          <p:cNvPr id="31" name="bg object 31"/>
          <p:cNvSpPr/>
          <p:nvPr/>
        </p:nvSpPr>
        <p:spPr>
          <a:xfrm>
            <a:off x="4063314" y="2"/>
            <a:ext cx="1017905" cy="128905"/>
          </a:xfrm>
          <a:custGeom>
            <a:avLst/>
            <a:gdLst/>
            <a:ahLst/>
            <a:cxnLst/>
            <a:rect l="l" t="t" r="r" b="b"/>
            <a:pathLst>
              <a:path w="1017904" h="128905">
                <a:moveTo>
                  <a:pt x="1017727" y="0"/>
                </a:moveTo>
                <a:lnTo>
                  <a:pt x="1017714" y="128524"/>
                </a:lnTo>
                <a:lnTo>
                  <a:pt x="0" y="128524"/>
                </a:lnTo>
                <a:lnTo>
                  <a:pt x="0" y="0"/>
                </a:lnTo>
                <a:lnTo>
                  <a:pt x="1017727" y="0"/>
                </a:lnTo>
                <a:close/>
              </a:path>
            </a:pathLst>
          </a:custGeom>
          <a:solidFill>
            <a:srgbClr val="920C31"/>
          </a:solidFill>
        </p:spPr>
        <p:txBody>
          <a:bodyPr wrap="square" lIns="0" tIns="0" rIns="0" bIns="0" rtlCol="0"/>
          <a:lstStyle/>
          <a:p>
            <a:endParaRPr/>
          </a:p>
        </p:txBody>
      </p:sp>
      <p:sp>
        <p:nvSpPr>
          <p:cNvPr id="32" name="bg object 32"/>
          <p:cNvSpPr/>
          <p:nvPr/>
        </p:nvSpPr>
        <p:spPr>
          <a:xfrm>
            <a:off x="4063314" y="2"/>
            <a:ext cx="1017905" cy="36830"/>
          </a:xfrm>
          <a:custGeom>
            <a:avLst/>
            <a:gdLst/>
            <a:ahLst/>
            <a:cxnLst/>
            <a:rect l="l" t="t" r="r" b="b"/>
            <a:pathLst>
              <a:path w="1017904" h="36830">
                <a:moveTo>
                  <a:pt x="1017727" y="0"/>
                </a:moveTo>
                <a:lnTo>
                  <a:pt x="1017714" y="36715"/>
                </a:lnTo>
                <a:lnTo>
                  <a:pt x="0" y="36715"/>
                </a:lnTo>
                <a:lnTo>
                  <a:pt x="0" y="0"/>
                </a:lnTo>
                <a:lnTo>
                  <a:pt x="1017727" y="0"/>
                </a:lnTo>
                <a:close/>
              </a:path>
            </a:pathLst>
          </a:custGeom>
          <a:solidFill>
            <a:srgbClr val="900C33"/>
          </a:solidFill>
        </p:spPr>
        <p:txBody>
          <a:bodyPr wrap="square" lIns="0" tIns="0" rIns="0" bIns="0" rtlCol="0"/>
          <a:lstStyle/>
          <a:p>
            <a:endParaRPr/>
          </a:p>
        </p:txBody>
      </p:sp>
      <p:sp>
        <p:nvSpPr>
          <p:cNvPr id="2" name="Holder 2"/>
          <p:cNvSpPr>
            <a:spLocks noGrp="1"/>
          </p:cNvSpPr>
          <p:nvPr>
            <p:ph type="ctrTitle"/>
          </p:nvPr>
        </p:nvSpPr>
        <p:spPr>
          <a:xfrm>
            <a:off x="4406658" y="419660"/>
            <a:ext cx="330682" cy="756919"/>
          </a:xfrm>
          <a:prstGeom prst="rect">
            <a:avLst/>
          </a:prstGeom>
        </p:spPr>
        <p:txBody>
          <a:bodyPr wrap="square" lIns="0" tIns="0" rIns="0" bIns="0">
            <a:spAutoFit/>
          </a:bodyPr>
          <a:lstStyle>
            <a:lvl1pPr>
              <a:defRPr sz="2400" b="1" i="0" u="sng">
                <a:solidFill>
                  <a:srgbClr val="AC0A2C"/>
                </a:solidFill>
                <a:latin typeface="Times New Roman"/>
                <a:cs typeface="Times New Roman"/>
              </a:defRPr>
            </a:lvl1pPr>
          </a:lstStyle>
          <a:p>
            <a:endParaRPr/>
          </a:p>
        </p:txBody>
      </p:sp>
      <p:sp>
        <p:nvSpPr>
          <p:cNvPr id="3" name="Holder 3"/>
          <p:cNvSpPr>
            <a:spLocks noGrp="1"/>
          </p:cNvSpPr>
          <p:nvPr>
            <p:ph type="subTitle" idx="4"/>
          </p:nvPr>
        </p:nvSpPr>
        <p:spPr>
          <a:xfrm>
            <a:off x="1371600" y="2883916"/>
            <a:ext cx="6400800" cy="1287462"/>
          </a:xfrm>
          <a:prstGeom prst="rect">
            <a:avLst/>
          </a:prstGeom>
        </p:spPr>
        <p:txBody>
          <a:bodyPr wrap="square" lIns="0" tIns="0" rIns="0" bIns="0">
            <a:spAutoFit/>
          </a:bodyPr>
          <a:lstStyle>
            <a:lvl1pPr>
              <a:defRPr sz="1600" b="1" i="0">
                <a:solidFill>
                  <a:srgbClr val="262934"/>
                </a:solidFill>
                <a:latin typeface="Times New Roman"/>
                <a:cs typeface="Times New Roman"/>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12/11/25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400" b="1" i="0" u="sng">
                <a:solidFill>
                  <a:srgbClr val="AC0A2C"/>
                </a:solidFill>
                <a:latin typeface="Times New Roman"/>
                <a:cs typeface="Times New Roman"/>
              </a:defRPr>
            </a:lvl1pPr>
          </a:lstStyle>
          <a:p>
            <a:endParaRPr/>
          </a:p>
        </p:txBody>
      </p:sp>
      <p:sp>
        <p:nvSpPr>
          <p:cNvPr id="3" name="Holder 3"/>
          <p:cNvSpPr>
            <a:spLocks noGrp="1"/>
          </p:cNvSpPr>
          <p:nvPr>
            <p:ph type="body" idx="1"/>
          </p:nvPr>
        </p:nvSpPr>
        <p:spPr/>
        <p:txBody>
          <a:bodyPr lIns="0" tIns="0" rIns="0" bIns="0"/>
          <a:lstStyle>
            <a:lvl1pPr>
              <a:defRPr sz="1600" b="1" i="0">
                <a:solidFill>
                  <a:srgbClr val="262934"/>
                </a:solidFill>
                <a:latin typeface="Times New Roman"/>
                <a:cs typeface="Times New Roman"/>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12/11/25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400" b="1" i="0" u="sng">
                <a:solidFill>
                  <a:srgbClr val="AC0A2C"/>
                </a:solidFill>
                <a:latin typeface="Times New Roman"/>
                <a:cs typeface="Times New Roman"/>
              </a:defRPr>
            </a:lvl1pPr>
          </a:lstStyle>
          <a:p>
            <a:endParaRPr/>
          </a:p>
        </p:txBody>
      </p:sp>
      <p:sp>
        <p:nvSpPr>
          <p:cNvPr id="3" name="Holder 3"/>
          <p:cNvSpPr>
            <a:spLocks noGrp="1"/>
          </p:cNvSpPr>
          <p:nvPr>
            <p:ph sz="half" idx="2"/>
          </p:nvPr>
        </p:nvSpPr>
        <p:spPr>
          <a:xfrm>
            <a:off x="457200" y="1184465"/>
            <a:ext cx="3977640" cy="3398901"/>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184465"/>
            <a:ext cx="3977640" cy="3398901"/>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12/11/25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2" cstate="print"/>
          <a:stretch>
            <a:fillRect/>
          </a:stretch>
        </p:blipFill>
        <p:spPr>
          <a:xfrm>
            <a:off x="0" y="0"/>
            <a:ext cx="9144000" cy="5143324"/>
          </a:xfrm>
          <a:prstGeom prst="rect">
            <a:avLst/>
          </a:prstGeom>
        </p:spPr>
      </p:pic>
      <p:sp>
        <p:nvSpPr>
          <p:cNvPr id="2" name="Holder 2"/>
          <p:cNvSpPr>
            <a:spLocks noGrp="1"/>
          </p:cNvSpPr>
          <p:nvPr>
            <p:ph type="title"/>
          </p:nvPr>
        </p:nvSpPr>
        <p:spPr/>
        <p:txBody>
          <a:bodyPr lIns="0" tIns="0" rIns="0" bIns="0"/>
          <a:lstStyle>
            <a:lvl1pPr>
              <a:defRPr sz="2400" b="1" i="0" u="sng">
                <a:solidFill>
                  <a:srgbClr val="AC0A2C"/>
                </a:solidFill>
                <a:latin typeface="Times New Roman"/>
                <a:cs typeface="Times New Roman"/>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12/11/25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12/11/25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7" cstate="print"/>
          <a:stretch>
            <a:fillRect/>
          </a:stretch>
        </p:blipFill>
        <p:spPr>
          <a:xfrm>
            <a:off x="0" y="0"/>
            <a:ext cx="9144000" cy="5143324"/>
          </a:xfrm>
          <a:prstGeom prst="rect">
            <a:avLst/>
          </a:prstGeom>
        </p:spPr>
      </p:pic>
      <p:pic>
        <p:nvPicPr>
          <p:cNvPr id="17" name="bg object 17"/>
          <p:cNvPicPr/>
          <p:nvPr/>
        </p:nvPicPr>
        <p:blipFill>
          <a:blip r:embed="rId8" cstate="print"/>
          <a:stretch>
            <a:fillRect/>
          </a:stretch>
        </p:blipFill>
        <p:spPr>
          <a:xfrm>
            <a:off x="1551241" y="183224"/>
            <a:ext cx="7592745" cy="4794859"/>
          </a:xfrm>
          <a:prstGeom prst="rect">
            <a:avLst/>
          </a:prstGeom>
        </p:spPr>
      </p:pic>
      <p:sp>
        <p:nvSpPr>
          <p:cNvPr id="18" name="bg object 18"/>
          <p:cNvSpPr/>
          <p:nvPr/>
        </p:nvSpPr>
        <p:spPr>
          <a:xfrm>
            <a:off x="1737004" y="359640"/>
            <a:ext cx="7406640" cy="4424045"/>
          </a:xfrm>
          <a:custGeom>
            <a:avLst/>
            <a:gdLst/>
            <a:ahLst/>
            <a:cxnLst/>
            <a:rect l="l" t="t" r="r" b="b"/>
            <a:pathLst>
              <a:path w="7406640" h="4424045">
                <a:moveTo>
                  <a:pt x="7406640" y="0"/>
                </a:moveTo>
                <a:lnTo>
                  <a:pt x="0" y="0"/>
                </a:lnTo>
                <a:lnTo>
                  <a:pt x="0" y="4423676"/>
                </a:lnTo>
                <a:lnTo>
                  <a:pt x="3703320" y="4423676"/>
                </a:lnTo>
                <a:lnTo>
                  <a:pt x="7406640" y="4423676"/>
                </a:lnTo>
                <a:lnTo>
                  <a:pt x="7406640" y="0"/>
                </a:lnTo>
                <a:close/>
              </a:path>
            </a:pathLst>
          </a:custGeom>
          <a:solidFill>
            <a:srgbClr val="FFFFFF"/>
          </a:solidFill>
        </p:spPr>
        <p:txBody>
          <a:bodyPr wrap="square" lIns="0" tIns="0" rIns="0" bIns="0" rtlCol="0"/>
          <a:lstStyle/>
          <a:p>
            <a:endParaRPr/>
          </a:p>
        </p:txBody>
      </p:sp>
      <p:sp>
        <p:nvSpPr>
          <p:cNvPr id="19" name="bg object 19"/>
          <p:cNvSpPr/>
          <p:nvPr/>
        </p:nvSpPr>
        <p:spPr>
          <a:xfrm>
            <a:off x="359638" y="2"/>
            <a:ext cx="1017905" cy="1931670"/>
          </a:xfrm>
          <a:custGeom>
            <a:avLst/>
            <a:gdLst/>
            <a:ahLst/>
            <a:cxnLst/>
            <a:rect l="l" t="t" r="r" b="b"/>
            <a:pathLst>
              <a:path w="1017905" h="1931670">
                <a:moveTo>
                  <a:pt x="1017714" y="0"/>
                </a:moveTo>
                <a:lnTo>
                  <a:pt x="0" y="0"/>
                </a:lnTo>
                <a:lnTo>
                  <a:pt x="0" y="1931047"/>
                </a:lnTo>
                <a:lnTo>
                  <a:pt x="508673" y="1609928"/>
                </a:lnTo>
                <a:lnTo>
                  <a:pt x="1017714" y="1609928"/>
                </a:lnTo>
                <a:lnTo>
                  <a:pt x="1017714" y="0"/>
                </a:lnTo>
                <a:close/>
              </a:path>
              <a:path w="1017905" h="1931670">
                <a:moveTo>
                  <a:pt x="1017714" y="1609928"/>
                </a:moveTo>
                <a:lnTo>
                  <a:pt x="508673" y="1609928"/>
                </a:lnTo>
                <a:lnTo>
                  <a:pt x="1017714" y="1931047"/>
                </a:lnTo>
                <a:lnTo>
                  <a:pt x="1017714" y="1609928"/>
                </a:lnTo>
                <a:close/>
              </a:path>
            </a:pathLst>
          </a:custGeom>
          <a:solidFill>
            <a:srgbClr val="AC0A2C"/>
          </a:solidFill>
        </p:spPr>
        <p:txBody>
          <a:bodyPr wrap="square" lIns="0" tIns="0" rIns="0" bIns="0" rtlCol="0"/>
          <a:lstStyle/>
          <a:p>
            <a:endParaRPr/>
          </a:p>
        </p:txBody>
      </p:sp>
      <p:sp>
        <p:nvSpPr>
          <p:cNvPr id="20" name="bg object 20"/>
          <p:cNvSpPr/>
          <p:nvPr/>
        </p:nvSpPr>
        <p:spPr>
          <a:xfrm>
            <a:off x="359638" y="495721"/>
            <a:ext cx="1017905" cy="642620"/>
          </a:xfrm>
          <a:custGeom>
            <a:avLst/>
            <a:gdLst/>
            <a:ahLst/>
            <a:cxnLst/>
            <a:rect l="l" t="t" r="r" b="b"/>
            <a:pathLst>
              <a:path w="1017905" h="642619">
                <a:moveTo>
                  <a:pt x="0" y="642594"/>
                </a:moveTo>
                <a:lnTo>
                  <a:pt x="1017727" y="642594"/>
                </a:lnTo>
                <a:lnTo>
                  <a:pt x="1017727" y="0"/>
                </a:lnTo>
                <a:lnTo>
                  <a:pt x="0" y="0"/>
                </a:lnTo>
                <a:lnTo>
                  <a:pt x="0" y="642594"/>
                </a:lnTo>
                <a:close/>
              </a:path>
            </a:pathLst>
          </a:custGeom>
          <a:solidFill>
            <a:srgbClr val="AA0A2C"/>
          </a:solidFill>
        </p:spPr>
        <p:txBody>
          <a:bodyPr wrap="square" lIns="0" tIns="0" rIns="0" bIns="0" rtlCol="0"/>
          <a:lstStyle/>
          <a:p>
            <a:endParaRPr/>
          </a:p>
        </p:txBody>
      </p:sp>
      <p:sp>
        <p:nvSpPr>
          <p:cNvPr id="21" name="bg object 21"/>
          <p:cNvSpPr/>
          <p:nvPr/>
        </p:nvSpPr>
        <p:spPr>
          <a:xfrm>
            <a:off x="359638" y="403925"/>
            <a:ext cx="1017905" cy="642620"/>
          </a:xfrm>
          <a:custGeom>
            <a:avLst/>
            <a:gdLst/>
            <a:ahLst/>
            <a:cxnLst/>
            <a:rect l="l" t="t" r="r" b="b"/>
            <a:pathLst>
              <a:path w="1017905" h="642619">
                <a:moveTo>
                  <a:pt x="0" y="642594"/>
                </a:moveTo>
                <a:lnTo>
                  <a:pt x="1017727" y="642594"/>
                </a:lnTo>
                <a:lnTo>
                  <a:pt x="1017727" y="0"/>
                </a:lnTo>
                <a:lnTo>
                  <a:pt x="0" y="0"/>
                </a:lnTo>
                <a:lnTo>
                  <a:pt x="0" y="642594"/>
                </a:lnTo>
                <a:close/>
              </a:path>
            </a:pathLst>
          </a:custGeom>
          <a:solidFill>
            <a:srgbClr val="A80A2D"/>
          </a:solidFill>
        </p:spPr>
        <p:txBody>
          <a:bodyPr wrap="square" lIns="0" tIns="0" rIns="0" bIns="0" rtlCol="0"/>
          <a:lstStyle/>
          <a:p>
            <a:endParaRPr/>
          </a:p>
        </p:txBody>
      </p:sp>
      <p:sp>
        <p:nvSpPr>
          <p:cNvPr id="22" name="bg object 22"/>
          <p:cNvSpPr/>
          <p:nvPr/>
        </p:nvSpPr>
        <p:spPr>
          <a:xfrm>
            <a:off x="359638" y="220321"/>
            <a:ext cx="1017905" cy="734695"/>
          </a:xfrm>
          <a:custGeom>
            <a:avLst/>
            <a:gdLst/>
            <a:ahLst/>
            <a:cxnLst/>
            <a:rect l="l" t="t" r="r" b="b"/>
            <a:pathLst>
              <a:path w="1017905" h="734694">
                <a:moveTo>
                  <a:pt x="0" y="734402"/>
                </a:moveTo>
                <a:lnTo>
                  <a:pt x="1017727" y="734402"/>
                </a:lnTo>
                <a:lnTo>
                  <a:pt x="1017727" y="0"/>
                </a:lnTo>
                <a:lnTo>
                  <a:pt x="0" y="0"/>
                </a:lnTo>
                <a:lnTo>
                  <a:pt x="0" y="734402"/>
                </a:lnTo>
                <a:close/>
              </a:path>
            </a:pathLst>
          </a:custGeom>
          <a:solidFill>
            <a:srgbClr val="A60B2D"/>
          </a:solidFill>
        </p:spPr>
        <p:txBody>
          <a:bodyPr wrap="square" lIns="0" tIns="0" rIns="0" bIns="0" rtlCol="0"/>
          <a:lstStyle/>
          <a:p>
            <a:endParaRPr/>
          </a:p>
        </p:txBody>
      </p:sp>
      <p:sp>
        <p:nvSpPr>
          <p:cNvPr id="23" name="bg object 23"/>
          <p:cNvSpPr/>
          <p:nvPr/>
        </p:nvSpPr>
        <p:spPr>
          <a:xfrm>
            <a:off x="359638" y="128526"/>
            <a:ext cx="1017905" cy="734695"/>
          </a:xfrm>
          <a:custGeom>
            <a:avLst/>
            <a:gdLst/>
            <a:ahLst/>
            <a:cxnLst/>
            <a:rect l="l" t="t" r="r" b="b"/>
            <a:pathLst>
              <a:path w="1017905" h="734694">
                <a:moveTo>
                  <a:pt x="0" y="734390"/>
                </a:moveTo>
                <a:lnTo>
                  <a:pt x="1017727" y="734390"/>
                </a:lnTo>
                <a:lnTo>
                  <a:pt x="1017727" y="0"/>
                </a:lnTo>
                <a:lnTo>
                  <a:pt x="0" y="0"/>
                </a:lnTo>
                <a:lnTo>
                  <a:pt x="0" y="734390"/>
                </a:lnTo>
                <a:close/>
              </a:path>
            </a:pathLst>
          </a:custGeom>
          <a:solidFill>
            <a:srgbClr val="A40B2E"/>
          </a:solidFill>
        </p:spPr>
        <p:txBody>
          <a:bodyPr wrap="square" lIns="0" tIns="0" rIns="0" bIns="0" rtlCol="0"/>
          <a:lstStyle/>
          <a:p>
            <a:endParaRPr/>
          </a:p>
        </p:txBody>
      </p:sp>
      <p:sp>
        <p:nvSpPr>
          <p:cNvPr id="24" name="bg object 24"/>
          <p:cNvSpPr/>
          <p:nvPr/>
        </p:nvSpPr>
        <p:spPr>
          <a:xfrm>
            <a:off x="359638" y="2"/>
            <a:ext cx="1017905" cy="771525"/>
          </a:xfrm>
          <a:custGeom>
            <a:avLst/>
            <a:gdLst/>
            <a:ahLst/>
            <a:cxnLst/>
            <a:rect l="l" t="t" r="r" b="b"/>
            <a:pathLst>
              <a:path w="1017905" h="771525">
                <a:moveTo>
                  <a:pt x="1017727" y="0"/>
                </a:moveTo>
                <a:lnTo>
                  <a:pt x="1017714" y="771118"/>
                </a:lnTo>
                <a:lnTo>
                  <a:pt x="0" y="771118"/>
                </a:lnTo>
                <a:lnTo>
                  <a:pt x="0" y="0"/>
                </a:lnTo>
                <a:lnTo>
                  <a:pt x="1017727" y="0"/>
                </a:lnTo>
                <a:close/>
              </a:path>
            </a:pathLst>
          </a:custGeom>
          <a:solidFill>
            <a:srgbClr val="A10B2E"/>
          </a:solidFill>
        </p:spPr>
        <p:txBody>
          <a:bodyPr wrap="square" lIns="0" tIns="0" rIns="0" bIns="0" rtlCol="0"/>
          <a:lstStyle/>
          <a:p>
            <a:endParaRPr/>
          </a:p>
        </p:txBody>
      </p:sp>
      <p:sp>
        <p:nvSpPr>
          <p:cNvPr id="25" name="bg object 25"/>
          <p:cNvSpPr/>
          <p:nvPr/>
        </p:nvSpPr>
        <p:spPr>
          <a:xfrm>
            <a:off x="359638" y="2"/>
            <a:ext cx="1017905" cy="679450"/>
          </a:xfrm>
          <a:custGeom>
            <a:avLst/>
            <a:gdLst/>
            <a:ahLst/>
            <a:cxnLst/>
            <a:rect l="l" t="t" r="r" b="b"/>
            <a:pathLst>
              <a:path w="1017905" h="679450">
                <a:moveTo>
                  <a:pt x="1017727" y="0"/>
                </a:moveTo>
                <a:lnTo>
                  <a:pt x="1017714" y="679323"/>
                </a:lnTo>
                <a:lnTo>
                  <a:pt x="0" y="679323"/>
                </a:lnTo>
                <a:lnTo>
                  <a:pt x="0" y="0"/>
                </a:lnTo>
                <a:lnTo>
                  <a:pt x="1017727" y="0"/>
                </a:lnTo>
                <a:close/>
              </a:path>
            </a:pathLst>
          </a:custGeom>
          <a:solidFill>
            <a:srgbClr val="9F0B2F"/>
          </a:solidFill>
        </p:spPr>
        <p:txBody>
          <a:bodyPr wrap="square" lIns="0" tIns="0" rIns="0" bIns="0" rtlCol="0"/>
          <a:lstStyle/>
          <a:p>
            <a:endParaRPr/>
          </a:p>
        </p:txBody>
      </p:sp>
      <p:sp>
        <p:nvSpPr>
          <p:cNvPr id="26" name="bg object 26"/>
          <p:cNvSpPr/>
          <p:nvPr/>
        </p:nvSpPr>
        <p:spPr>
          <a:xfrm>
            <a:off x="359638" y="2"/>
            <a:ext cx="1017905" cy="588010"/>
          </a:xfrm>
          <a:custGeom>
            <a:avLst/>
            <a:gdLst/>
            <a:ahLst/>
            <a:cxnLst/>
            <a:rect l="l" t="t" r="r" b="b"/>
            <a:pathLst>
              <a:path w="1017905" h="588010">
                <a:moveTo>
                  <a:pt x="1017727" y="0"/>
                </a:moveTo>
                <a:lnTo>
                  <a:pt x="1017714" y="587514"/>
                </a:lnTo>
                <a:lnTo>
                  <a:pt x="0" y="587514"/>
                </a:lnTo>
                <a:lnTo>
                  <a:pt x="0" y="0"/>
                </a:lnTo>
                <a:lnTo>
                  <a:pt x="1017727" y="0"/>
                </a:lnTo>
                <a:close/>
              </a:path>
            </a:pathLst>
          </a:custGeom>
          <a:solidFill>
            <a:srgbClr val="9D0B2F"/>
          </a:solidFill>
        </p:spPr>
        <p:txBody>
          <a:bodyPr wrap="square" lIns="0" tIns="0" rIns="0" bIns="0" rtlCol="0"/>
          <a:lstStyle/>
          <a:p>
            <a:endParaRPr/>
          </a:p>
        </p:txBody>
      </p:sp>
      <p:sp>
        <p:nvSpPr>
          <p:cNvPr id="27" name="bg object 27"/>
          <p:cNvSpPr/>
          <p:nvPr/>
        </p:nvSpPr>
        <p:spPr>
          <a:xfrm>
            <a:off x="359638" y="2"/>
            <a:ext cx="1017905" cy="495934"/>
          </a:xfrm>
          <a:custGeom>
            <a:avLst/>
            <a:gdLst/>
            <a:ahLst/>
            <a:cxnLst/>
            <a:rect l="l" t="t" r="r" b="b"/>
            <a:pathLst>
              <a:path w="1017905" h="495934">
                <a:moveTo>
                  <a:pt x="1017727" y="0"/>
                </a:moveTo>
                <a:lnTo>
                  <a:pt x="1017714" y="495719"/>
                </a:lnTo>
                <a:lnTo>
                  <a:pt x="0" y="495719"/>
                </a:lnTo>
                <a:lnTo>
                  <a:pt x="0" y="0"/>
                </a:lnTo>
                <a:lnTo>
                  <a:pt x="1017727" y="0"/>
                </a:lnTo>
                <a:close/>
              </a:path>
            </a:pathLst>
          </a:custGeom>
          <a:solidFill>
            <a:srgbClr val="9B0C30"/>
          </a:solidFill>
        </p:spPr>
        <p:txBody>
          <a:bodyPr wrap="square" lIns="0" tIns="0" rIns="0" bIns="0" rtlCol="0"/>
          <a:lstStyle/>
          <a:p>
            <a:endParaRPr/>
          </a:p>
        </p:txBody>
      </p:sp>
      <p:sp>
        <p:nvSpPr>
          <p:cNvPr id="28" name="bg object 28"/>
          <p:cNvSpPr/>
          <p:nvPr/>
        </p:nvSpPr>
        <p:spPr>
          <a:xfrm>
            <a:off x="359638" y="2"/>
            <a:ext cx="1017905" cy="404495"/>
          </a:xfrm>
          <a:custGeom>
            <a:avLst/>
            <a:gdLst/>
            <a:ahLst/>
            <a:cxnLst/>
            <a:rect l="l" t="t" r="r" b="b"/>
            <a:pathLst>
              <a:path w="1017905" h="404495">
                <a:moveTo>
                  <a:pt x="1017727" y="0"/>
                </a:moveTo>
                <a:lnTo>
                  <a:pt x="1017714" y="403923"/>
                </a:lnTo>
                <a:lnTo>
                  <a:pt x="0" y="403923"/>
                </a:lnTo>
                <a:lnTo>
                  <a:pt x="0" y="0"/>
                </a:lnTo>
                <a:lnTo>
                  <a:pt x="1017727" y="0"/>
                </a:lnTo>
                <a:close/>
              </a:path>
            </a:pathLst>
          </a:custGeom>
          <a:solidFill>
            <a:srgbClr val="990C30"/>
          </a:solidFill>
        </p:spPr>
        <p:txBody>
          <a:bodyPr wrap="square" lIns="0" tIns="0" rIns="0" bIns="0" rtlCol="0"/>
          <a:lstStyle/>
          <a:p>
            <a:endParaRPr/>
          </a:p>
        </p:txBody>
      </p:sp>
      <p:sp>
        <p:nvSpPr>
          <p:cNvPr id="29" name="bg object 29"/>
          <p:cNvSpPr/>
          <p:nvPr/>
        </p:nvSpPr>
        <p:spPr>
          <a:xfrm>
            <a:off x="359638" y="2"/>
            <a:ext cx="1017905" cy="312420"/>
          </a:xfrm>
          <a:custGeom>
            <a:avLst/>
            <a:gdLst/>
            <a:ahLst/>
            <a:cxnLst/>
            <a:rect l="l" t="t" r="r" b="b"/>
            <a:pathLst>
              <a:path w="1017905" h="312420">
                <a:moveTo>
                  <a:pt x="1017727" y="0"/>
                </a:moveTo>
                <a:lnTo>
                  <a:pt x="1017714" y="312115"/>
                </a:lnTo>
                <a:lnTo>
                  <a:pt x="0" y="312115"/>
                </a:lnTo>
                <a:lnTo>
                  <a:pt x="0" y="0"/>
                </a:lnTo>
                <a:lnTo>
                  <a:pt x="1017727" y="0"/>
                </a:lnTo>
                <a:close/>
              </a:path>
            </a:pathLst>
          </a:custGeom>
          <a:solidFill>
            <a:srgbClr val="970C30"/>
          </a:solidFill>
        </p:spPr>
        <p:txBody>
          <a:bodyPr wrap="square" lIns="0" tIns="0" rIns="0" bIns="0" rtlCol="0"/>
          <a:lstStyle/>
          <a:p>
            <a:endParaRPr/>
          </a:p>
        </p:txBody>
      </p:sp>
      <p:sp>
        <p:nvSpPr>
          <p:cNvPr id="30" name="bg object 30"/>
          <p:cNvSpPr/>
          <p:nvPr/>
        </p:nvSpPr>
        <p:spPr>
          <a:xfrm>
            <a:off x="359638" y="2"/>
            <a:ext cx="1017905" cy="220345"/>
          </a:xfrm>
          <a:custGeom>
            <a:avLst/>
            <a:gdLst/>
            <a:ahLst/>
            <a:cxnLst/>
            <a:rect l="l" t="t" r="r" b="b"/>
            <a:pathLst>
              <a:path w="1017905" h="220345">
                <a:moveTo>
                  <a:pt x="1017727" y="0"/>
                </a:moveTo>
                <a:lnTo>
                  <a:pt x="1017714" y="220319"/>
                </a:lnTo>
                <a:lnTo>
                  <a:pt x="0" y="220319"/>
                </a:lnTo>
                <a:lnTo>
                  <a:pt x="0" y="0"/>
                </a:lnTo>
                <a:lnTo>
                  <a:pt x="1017727" y="0"/>
                </a:lnTo>
                <a:close/>
              </a:path>
            </a:pathLst>
          </a:custGeom>
          <a:solidFill>
            <a:srgbClr val="950C31"/>
          </a:solidFill>
        </p:spPr>
        <p:txBody>
          <a:bodyPr wrap="square" lIns="0" tIns="0" rIns="0" bIns="0" rtlCol="0"/>
          <a:lstStyle/>
          <a:p>
            <a:endParaRPr/>
          </a:p>
        </p:txBody>
      </p:sp>
      <p:sp>
        <p:nvSpPr>
          <p:cNvPr id="31" name="bg object 31"/>
          <p:cNvSpPr/>
          <p:nvPr/>
        </p:nvSpPr>
        <p:spPr>
          <a:xfrm>
            <a:off x="359638" y="2"/>
            <a:ext cx="1017905" cy="128905"/>
          </a:xfrm>
          <a:custGeom>
            <a:avLst/>
            <a:gdLst/>
            <a:ahLst/>
            <a:cxnLst/>
            <a:rect l="l" t="t" r="r" b="b"/>
            <a:pathLst>
              <a:path w="1017905" h="128905">
                <a:moveTo>
                  <a:pt x="1017727" y="0"/>
                </a:moveTo>
                <a:lnTo>
                  <a:pt x="1017714" y="128524"/>
                </a:lnTo>
                <a:lnTo>
                  <a:pt x="0" y="128524"/>
                </a:lnTo>
                <a:lnTo>
                  <a:pt x="0" y="0"/>
                </a:lnTo>
                <a:lnTo>
                  <a:pt x="1017727" y="0"/>
                </a:lnTo>
                <a:close/>
              </a:path>
            </a:pathLst>
          </a:custGeom>
          <a:solidFill>
            <a:srgbClr val="920C31"/>
          </a:solidFill>
        </p:spPr>
        <p:txBody>
          <a:bodyPr wrap="square" lIns="0" tIns="0" rIns="0" bIns="0" rtlCol="0"/>
          <a:lstStyle/>
          <a:p>
            <a:endParaRPr/>
          </a:p>
        </p:txBody>
      </p:sp>
      <p:sp>
        <p:nvSpPr>
          <p:cNvPr id="32" name="bg object 32"/>
          <p:cNvSpPr/>
          <p:nvPr/>
        </p:nvSpPr>
        <p:spPr>
          <a:xfrm>
            <a:off x="359638" y="2"/>
            <a:ext cx="1017905" cy="36830"/>
          </a:xfrm>
          <a:custGeom>
            <a:avLst/>
            <a:gdLst/>
            <a:ahLst/>
            <a:cxnLst/>
            <a:rect l="l" t="t" r="r" b="b"/>
            <a:pathLst>
              <a:path w="1017905" h="36830">
                <a:moveTo>
                  <a:pt x="1017727" y="0"/>
                </a:moveTo>
                <a:lnTo>
                  <a:pt x="1017714" y="36715"/>
                </a:lnTo>
                <a:lnTo>
                  <a:pt x="0" y="36715"/>
                </a:lnTo>
                <a:lnTo>
                  <a:pt x="0" y="0"/>
                </a:lnTo>
                <a:lnTo>
                  <a:pt x="1017727" y="0"/>
                </a:lnTo>
                <a:close/>
              </a:path>
            </a:pathLst>
          </a:custGeom>
          <a:solidFill>
            <a:srgbClr val="900C33"/>
          </a:solidFill>
        </p:spPr>
        <p:txBody>
          <a:bodyPr wrap="square" lIns="0" tIns="0" rIns="0" bIns="0" rtlCol="0"/>
          <a:lstStyle/>
          <a:p>
            <a:endParaRPr/>
          </a:p>
        </p:txBody>
      </p:sp>
      <p:sp>
        <p:nvSpPr>
          <p:cNvPr id="33" name="bg object 33"/>
          <p:cNvSpPr/>
          <p:nvPr/>
        </p:nvSpPr>
        <p:spPr>
          <a:xfrm>
            <a:off x="515162" y="362878"/>
            <a:ext cx="706755" cy="537210"/>
          </a:xfrm>
          <a:custGeom>
            <a:avLst/>
            <a:gdLst/>
            <a:ahLst/>
            <a:cxnLst/>
            <a:rect l="l" t="t" r="r" b="b"/>
            <a:pathLst>
              <a:path w="706755" h="537210">
                <a:moveTo>
                  <a:pt x="327596" y="78841"/>
                </a:moveTo>
                <a:lnTo>
                  <a:pt x="327469" y="75603"/>
                </a:lnTo>
                <a:lnTo>
                  <a:pt x="327355" y="72720"/>
                </a:lnTo>
                <a:lnTo>
                  <a:pt x="327240" y="69837"/>
                </a:lnTo>
                <a:lnTo>
                  <a:pt x="326326" y="64084"/>
                </a:lnTo>
                <a:lnTo>
                  <a:pt x="326212" y="63360"/>
                </a:lnTo>
                <a:lnTo>
                  <a:pt x="326097" y="62649"/>
                </a:lnTo>
                <a:lnTo>
                  <a:pt x="325970" y="61925"/>
                </a:lnTo>
                <a:lnTo>
                  <a:pt x="325081" y="56527"/>
                </a:lnTo>
                <a:lnTo>
                  <a:pt x="324002" y="51485"/>
                </a:lnTo>
                <a:lnTo>
                  <a:pt x="322922" y="46799"/>
                </a:lnTo>
                <a:lnTo>
                  <a:pt x="322199" y="42125"/>
                </a:lnTo>
                <a:lnTo>
                  <a:pt x="317157" y="39243"/>
                </a:lnTo>
                <a:lnTo>
                  <a:pt x="295198" y="32042"/>
                </a:lnTo>
                <a:lnTo>
                  <a:pt x="291592" y="31318"/>
                </a:lnTo>
                <a:lnTo>
                  <a:pt x="287642" y="30962"/>
                </a:lnTo>
                <a:lnTo>
                  <a:pt x="279717" y="30962"/>
                </a:lnTo>
                <a:lnTo>
                  <a:pt x="236156" y="48602"/>
                </a:lnTo>
                <a:lnTo>
                  <a:pt x="212763" y="69126"/>
                </a:lnTo>
                <a:lnTo>
                  <a:pt x="205562" y="74879"/>
                </a:lnTo>
                <a:lnTo>
                  <a:pt x="199072" y="79921"/>
                </a:lnTo>
                <a:lnTo>
                  <a:pt x="192239" y="84963"/>
                </a:lnTo>
                <a:lnTo>
                  <a:pt x="188633" y="86766"/>
                </a:lnTo>
                <a:lnTo>
                  <a:pt x="185394" y="88925"/>
                </a:lnTo>
                <a:lnTo>
                  <a:pt x="164871" y="95046"/>
                </a:lnTo>
                <a:lnTo>
                  <a:pt x="162356" y="94678"/>
                </a:lnTo>
                <a:lnTo>
                  <a:pt x="160197" y="94322"/>
                </a:lnTo>
                <a:lnTo>
                  <a:pt x="157683" y="93599"/>
                </a:lnTo>
                <a:lnTo>
                  <a:pt x="152641" y="91084"/>
                </a:lnTo>
                <a:lnTo>
                  <a:pt x="151930" y="90728"/>
                </a:lnTo>
                <a:lnTo>
                  <a:pt x="151193" y="90360"/>
                </a:lnTo>
                <a:lnTo>
                  <a:pt x="143281" y="83883"/>
                </a:lnTo>
                <a:lnTo>
                  <a:pt x="140398" y="81000"/>
                </a:lnTo>
                <a:lnTo>
                  <a:pt x="137871" y="77762"/>
                </a:lnTo>
                <a:lnTo>
                  <a:pt x="136372" y="75958"/>
                </a:lnTo>
                <a:lnTo>
                  <a:pt x="136080" y="75603"/>
                </a:lnTo>
                <a:lnTo>
                  <a:pt x="134277" y="73088"/>
                </a:lnTo>
                <a:lnTo>
                  <a:pt x="131762" y="71285"/>
                </a:lnTo>
                <a:lnTo>
                  <a:pt x="131038" y="70929"/>
                </a:lnTo>
                <a:lnTo>
                  <a:pt x="131038" y="82080"/>
                </a:lnTo>
                <a:lnTo>
                  <a:pt x="131038" y="86042"/>
                </a:lnTo>
                <a:lnTo>
                  <a:pt x="130314" y="87845"/>
                </a:lnTo>
                <a:lnTo>
                  <a:pt x="127431" y="90728"/>
                </a:lnTo>
                <a:lnTo>
                  <a:pt x="125996" y="88201"/>
                </a:lnTo>
                <a:lnTo>
                  <a:pt x="124917" y="86766"/>
                </a:lnTo>
                <a:lnTo>
                  <a:pt x="123482" y="86398"/>
                </a:lnTo>
                <a:lnTo>
                  <a:pt x="122034" y="86398"/>
                </a:lnTo>
                <a:lnTo>
                  <a:pt x="120599" y="86766"/>
                </a:lnTo>
                <a:lnTo>
                  <a:pt x="118071" y="91084"/>
                </a:lnTo>
                <a:lnTo>
                  <a:pt x="116281" y="89636"/>
                </a:lnTo>
                <a:lnTo>
                  <a:pt x="115201" y="88201"/>
                </a:lnTo>
                <a:lnTo>
                  <a:pt x="114719" y="86766"/>
                </a:lnTo>
                <a:lnTo>
                  <a:pt x="114592" y="86398"/>
                </a:lnTo>
                <a:lnTo>
                  <a:pt x="114477" y="86042"/>
                </a:lnTo>
                <a:lnTo>
                  <a:pt x="114122" y="83883"/>
                </a:lnTo>
                <a:lnTo>
                  <a:pt x="114477" y="82080"/>
                </a:lnTo>
                <a:lnTo>
                  <a:pt x="114477" y="81000"/>
                </a:lnTo>
                <a:lnTo>
                  <a:pt x="116636" y="78117"/>
                </a:lnTo>
                <a:lnTo>
                  <a:pt x="117716" y="77406"/>
                </a:lnTo>
                <a:lnTo>
                  <a:pt x="119151" y="76327"/>
                </a:lnTo>
                <a:lnTo>
                  <a:pt x="120954" y="75958"/>
                </a:lnTo>
                <a:lnTo>
                  <a:pt x="124561" y="75958"/>
                </a:lnTo>
                <a:lnTo>
                  <a:pt x="125996" y="76327"/>
                </a:lnTo>
                <a:lnTo>
                  <a:pt x="127431" y="77406"/>
                </a:lnTo>
                <a:lnTo>
                  <a:pt x="128879" y="78117"/>
                </a:lnTo>
                <a:lnTo>
                  <a:pt x="130314" y="81000"/>
                </a:lnTo>
                <a:lnTo>
                  <a:pt x="131038" y="82080"/>
                </a:lnTo>
                <a:lnTo>
                  <a:pt x="131038" y="70929"/>
                </a:lnTo>
                <a:lnTo>
                  <a:pt x="128879" y="69837"/>
                </a:lnTo>
                <a:lnTo>
                  <a:pt x="125996" y="68757"/>
                </a:lnTo>
                <a:lnTo>
                  <a:pt x="123113" y="68402"/>
                </a:lnTo>
                <a:lnTo>
                  <a:pt x="119875" y="68757"/>
                </a:lnTo>
                <a:lnTo>
                  <a:pt x="106553" y="83527"/>
                </a:lnTo>
                <a:lnTo>
                  <a:pt x="106553" y="86766"/>
                </a:lnTo>
                <a:lnTo>
                  <a:pt x="107162" y="88925"/>
                </a:lnTo>
                <a:lnTo>
                  <a:pt x="107276" y="89281"/>
                </a:lnTo>
                <a:lnTo>
                  <a:pt x="108712" y="92519"/>
                </a:lnTo>
                <a:lnTo>
                  <a:pt x="110515" y="94678"/>
                </a:lnTo>
                <a:lnTo>
                  <a:pt x="113753" y="98640"/>
                </a:lnTo>
                <a:lnTo>
                  <a:pt x="84963" y="147967"/>
                </a:lnTo>
                <a:lnTo>
                  <a:pt x="0" y="296278"/>
                </a:lnTo>
                <a:lnTo>
                  <a:pt x="0" y="313563"/>
                </a:lnTo>
                <a:lnTo>
                  <a:pt x="17995" y="313563"/>
                </a:lnTo>
                <a:lnTo>
                  <a:pt x="24472" y="318236"/>
                </a:lnTo>
                <a:lnTo>
                  <a:pt x="30594" y="322922"/>
                </a:lnTo>
                <a:lnTo>
                  <a:pt x="37439" y="326885"/>
                </a:lnTo>
                <a:lnTo>
                  <a:pt x="44640" y="331203"/>
                </a:lnTo>
                <a:lnTo>
                  <a:pt x="51841" y="334797"/>
                </a:lnTo>
                <a:lnTo>
                  <a:pt x="59397" y="338048"/>
                </a:lnTo>
                <a:lnTo>
                  <a:pt x="66598" y="340563"/>
                </a:lnTo>
                <a:lnTo>
                  <a:pt x="74510" y="343446"/>
                </a:lnTo>
                <a:lnTo>
                  <a:pt x="74510" y="360362"/>
                </a:lnTo>
                <a:lnTo>
                  <a:pt x="172796" y="360362"/>
                </a:lnTo>
                <a:lnTo>
                  <a:pt x="172796" y="343446"/>
                </a:lnTo>
                <a:lnTo>
                  <a:pt x="180721" y="340563"/>
                </a:lnTo>
                <a:lnTo>
                  <a:pt x="216357" y="322922"/>
                </a:lnTo>
                <a:lnTo>
                  <a:pt x="228955" y="313563"/>
                </a:lnTo>
                <a:lnTo>
                  <a:pt x="247319" y="313563"/>
                </a:lnTo>
                <a:lnTo>
                  <a:pt x="247319" y="296278"/>
                </a:lnTo>
                <a:lnTo>
                  <a:pt x="239039" y="282054"/>
                </a:lnTo>
                <a:lnTo>
                  <a:pt x="239039" y="296278"/>
                </a:lnTo>
                <a:lnTo>
                  <a:pt x="8636" y="296278"/>
                </a:lnTo>
                <a:lnTo>
                  <a:pt x="119875" y="105486"/>
                </a:lnTo>
                <a:lnTo>
                  <a:pt x="123113" y="108000"/>
                </a:lnTo>
                <a:lnTo>
                  <a:pt x="125996" y="110883"/>
                </a:lnTo>
                <a:lnTo>
                  <a:pt x="129959" y="113766"/>
                </a:lnTo>
                <a:lnTo>
                  <a:pt x="133921" y="116281"/>
                </a:lnTo>
                <a:lnTo>
                  <a:pt x="239039" y="296278"/>
                </a:lnTo>
                <a:lnTo>
                  <a:pt x="239039" y="282054"/>
                </a:lnTo>
                <a:lnTo>
                  <a:pt x="146151" y="122402"/>
                </a:lnTo>
                <a:lnTo>
                  <a:pt x="150482" y="123837"/>
                </a:lnTo>
                <a:lnTo>
                  <a:pt x="154800" y="124917"/>
                </a:lnTo>
                <a:lnTo>
                  <a:pt x="159842" y="125641"/>
                </a:lnTo>
                <a:lnTo>
                  <a:pt x="170637" y="125641"/>
                </a:lnTo>
                <a:lnTo>
                  <a:pt x="176034" y="124917"/>
                </a:lnTo>
                <a:lnTo>
                  <a:pt x="181432" y="123837"/>
                </a:lnTo>
                <a:lnTo>
                  <a:pt x="185762" y="122402"/>
                </a:lnTo>
                <a:lnTo>
                  <a:pt x="186842" y="122047"/>
                </a:lnTo>
                <a:lnTo>
                  <a:pt x="196913" y="118440"/>
                </a:lnTo>
                <a:lnTo>
                  <a:pt x="201599" y="115557"/>
                </a:lnTo>
                <a:lnTo>
                  <a:pt x="206641" y="113042"/>
                </a:lnTo>
                <a:lnTo>
                  <a:pt x="211315" y="110159"/>
                </a:lnTo>
                <a:lnTo>
                  <a:pt x="217512" y="105486"/>
                </a:lnTo>
                <a:lnTo>
                  <a:pt x="224637" y="100088"/>
                </a:lnTo>
                <a:lnTo>
                  <a:pt x="230682" y="95046"/>
                </a:lnTo>
                <a:lnTo>
                  <a:pt x="233273" y="92887"/>
                </a:lnTo>
                <a:lnTo>
                  <a:pt x="241198" y="86042"/>
                </a:lnTo>
                <a:lnTo>
                  <a:pt x="254520" y="74879"/>
                </a:lnTo>
                <a:lnTo>
                  <a:pt x="258838" y="71640"/>
                </a:lnTo>
                <a:lnTo>
                  <a:pt x="262801" y="68402"/>
                </a:lnTo>
                <a:lnTo>
                  <a:pt x="283679" y="61925"/>
                </a:lnTo>
                <a:lnTo>
                  <a:pt x="292315" y="62649"/>
                </a:lnTo>
                <a:lnTo>
                  <a:pt x="295922" y="64084"/>
                </a:lnTo>
                <a:lnTo>
                  <a:pt x="299872" y="65887"/>
                </a:lnTo>
                <a:lnTo>
                  <a:pt x="317157" y="74523"/>
                </a:lnTo>
                <a:lnTo>
                  <a:pt x="322199" y="76682"/>
                </a:lnTo>
                <a:lnTo>
                  <a:pt x="327596" y="78841"/>
                </a:lnTo>
                <a:close/>
              </a:path>
              <a:path w="706755" h="537210">
                <a:moveTo>
                  <a:pt x="411835" y="450367"/>
                </a:moveTo>
                <a:lnTo>
                  <a:pt x="411111" y="449643"/>
                </a:lnTo>
                <a:lnTo>
                  <a:pt x="410400" y="449287"/>
                </a:lnTo>
                <a:lnTo>
                  <a:pt x="409321" y="449287"/>
                </a:lnTo>
                <a:lnTo>
                  <a:pt x="407873" y="448919"/>
                </a:lnTo>
                <a:lnTo>
                  <a:pt x="371513" y="430568"/>
                </a:lnTo>
                <a:lnTo>
                  <a:pt x="369722" y="423367"/>
                </a:lnTo>
                <a:lnTo>
                  <a:pt x="369722" y="185039"/>
                </a:lnTo>
                <a:lnTo>
                  <a:pt x="372960" y="184683"/>
                </a:lnTo>
                <a:lnTo>
                  <a:pt x="375831" y="183603"/>
                </a:lnTo>
                <a:lnTo>
                  <a:pt x="385914" y="169202"/>
                </a:lnTo>
                <a:lnTo>
                  <a:pt x="385559" y="165963"/>
                </a:lnTo>
                <a:lnTo>
                  <a:pt x="369722" y="153365"/>
                </a:lnTo>
                <a:lnTo>
                  <a:pt x="369722" y="75603"/>
                </a:lnTo>
                <a:lnTo>
                  <a:pt x="369760" y="72364"/>
                </a:lnTo>
                <a:lnTo>
                  <a:pt x="369862" y="70916"/>
                </a:lnTo>
                <a:lnTo>
                  <a:pt x="369951" y="69481"/>
                </a:lnTo>
                <a:lnTo>
                  <a:pt x="370078" y="67678"/>
                </a:lnTo>
                <a:lnTo>
                  <a:pt x="370306" y="64808"/>
                </a:lnTo>
                <a:lnTo>
                  <a:pt x="370433" y="63360"/>
                </a:lnTo>
                <a:lnTo>
                  <a:pt x="370890" y="60845"/>
                </a:lnTo>
                <a:lnTo>
                  <a:pt x="370954" y="60477"/>
                </a:lnTo>
                <a:lnTo>
                  <a:pt x="371017" y="60121"/>
                </a:lnTo>
                <a:lnTo>
                  <a:pt x="372592" y="52197"/>
                </a:lnTo>
                <a:lnTo>
                  <a:pt x="374040" y="45720"/>
                </a:lnTo>
                <a:lnTo>
                  <a:pt x="374751" y="40322"/>
                </a:lnTo>
                <a:lnTo>
                  <a:pt x="375119" y="37807"/>
                </a:lnTo>
                <a:lnTo>
                  <a:pt x="375119" y="35280"/>
                </a:lnTo>
                <a:lnTo>
                  <a:pt x="373672" y="30238"/>
                </a:lnTo>
                <a:lnTo>
                  <a:pt x="372592" y="27368"/>
                </a:lnTo>
                <a:lnTo>
                  <a:pt x="371157" y="24485"/>
                </a:lnTo>
                <a:lnTo>
                  <a:pt x="361073" y="8610"/>
                </a:lnTo>
                <a:lnTo>
                  <a:pt x="361073" y="66598"/>
                </a:lnTo>
                <a:lnTo>
                  <a:pt x="361073" y="69481"/>
                </a:lnTo>
                <a:lnTo>
                  <a:pt x="360718" y="70916"/>
                </a:lnTo>
                <a:lnTo>
                  <a:pt x="359638" y="72364"/>
                </a:lnTo>
                <a:lnTo>
                  <a:pt x="358914" y="73444"/>
                </a:lnTo>
                <a:lnTo>
                  <a:pt x="357835" y="74523"/>
                </a:lnTo>
                <a:lnTo>
                  <a:pt x="356400" y="74879"/>
                </a:lnTo>
                <a:lnTo>
                  <a:pt x="354952" y="75603"/>
                </a:lnTo>
                <a:lnTo>
                  <a:pt x="351358" y="75603"/>
                </a:lnTo>
                <a:lnTo>
                  <a:pt x="349923" y="74879"/>
                </a:lnTo>
                <a:lnTo>
                  <a:pt x="348475" y="74523"/>
                </a:lnTo>
                <a:lnTo>
                  <a:pt x="347395" y="73444"/>
                </a:lnTo>
                <a:lnTo>
                  <a:pt x="346671" y="72364"/>
                </a:lnTo>
                <a:lnTo>
                  <a:pt x="345592" y="70916"/>
                </a:lnTo>
                <a:lnTo>
                  <a:pt x="345236" y="69481"/>
                </a:lnTo>
                <a:lnTo>
                  <a:pt x="345236" y="66598"/>
                </a:lnTo>
                <a:lnTo>
                  <a:pt x="345592" y="64808"/>
                </a:lnTo>
                <a:lnTo>
                  <a:pt x="346671" y="63728"/>
                </a:lnTo>
                <a:lnTo>
                  <a:pt x="347395" y="62280"/>
                </a:lnTo>
                <a:lnTo>
                  <a:pt x="348475" y="61556"/>
                </a:lnTo>
                <a:lnTo>
                  <a:pt x="349923" y="60845"/>
                </a:lnTo>
                <a:lnTo>
                  <a:pt x="351358" y="60477"/>
                </a:lnTo>
                <a:lnTo>
                  <a:pt x="353161" y="60121"/>
                </a:lnTo>
                <a:lnTo>
                  <a:pt x="354952" y="60477"/>
                </a:lnTo>
                <a:lnTo>
                  <a:pt x="356400" y="60845"/>
                </a:lnTo>
                <a:lnTo>
                  <a:pt x="357835" y="61556"/>
                </a:lnTo>
                <a:lnTo>
                  <a:pt x="358914" y="62280"/>
                </a:lnTo>
                <a:lnTo>
                  <a:pt x="359638" y="63728"/>
                </a:lnTo>
                <a:lnTo>
                  <a:pt x="360718" y="64808"/>
                </a:lnTo>
                <a:lnTo>
                  <a:pt x="361073" y="66598"/>
                </a:lnTo>
                <a:lnTo>
                  <a:pt x="361073" y="8610"/>
                </a:lnTo>
                <a:lnTo>
                  <a:pt x="356755" y="1803"/>
                </a:lnTo>
                <a:lnTo>
                  <a:pt x="355320" y="368"/>
                </a:lnTo>
                <a:lnTo>
                  <a:pt x="354241" y="0"/>
                </a:lnTo>
                <a:lnTo>
                  <a:pt x="352082" y="0"/>
                </a:lnTo>
                <a:lnTo>
                  <a:pt x="331203" y="35280"/>
                </a:lnTo>
                <a:lnTo>
                  <a:pt x="331203" y="37807"/>
                </a:lnTo>
                <a:lnTo>
                  <a:pt x="332282" y="45720"/>
                </a:lnTo>
                <a:lnTo>
                  <a:pt x="333717" y="52197"/>
                </a:lnTo>
                <a:lnTo>
                  <a:pt x="335280" y="60121"/>
                </a:lnTo>
                <a:lnTo>
                  <a:pt x="335876" y="63360"/>
                </a:lnTo>
                <a:lnTo>
                  <a:pt x="336143" y="66598"/>
                </a:lnTo>
                <a:lnTo>
                  <a:pt x="336232" y="67678"/>
                </a:lnTo>
                <a:lnTo>
                  <a:pt x="336346" y="69481"/>
                </a:lnTo>
                <a:lnTo>
                  <a:pt x="336448" y="70916"/>
                </a:lnTo>
                <a:lnTo>
                  <a:pt x="336550" y="72364"/>
                </a:lnTo>
                <a:lnTo>
                  <a:pt x="336600" y="153365"/>
                </a:lnTo>
                <a:lnTo>
                  <a:pt x="333362" y="153720"/>
                </a:lnTo>
                <a:lnTo>
                  <a:pt x="330479" y="154444"/>
                </a:lnTo>
                <a:lnTo>
                  <a:pt x="320395" y="169202"/>
                </a:lnTo>
                <a:lnTo>
                  <a:pt x="320751" y="172085"/>
                </a:lnTo>
                <a:lnTo>
                  <a:pt x="336600" y="185039"/>
                </a:lnTo>
                <a:lnTo>
                  <a:pt x="336600" y="423367"/>
                </a:lnTo>
                <a:lnTo>
                  <a:pt x="305282" y="448564"/>
                </a:lnTo>
                <a:lnTo>
                  <a:pt x="298437" y="448919"/>
                </a:lnTo>
                <a:lnTo>
                  <a:pt x="297002" y="449287"/>
                </a:lnTo>
                <a:lnTo>
                  <a:pt x="295922" y="449287"/>
                </a:lnTo>
                <a:lnTo>
                  <a:pt x="295198" y="449643"/>
                </a:lnTo>
                <a:lnTo>
                  <a:pt x="294843" y="450367"/>
                </a:lnTo>
                <a:lnTo>
                  <a:pt x="294843" y="451446"/>
                </a:lnTo>
                <a:lnTo>
                  <a:pt x="295198" y="452882"/>
                </a:lnTo>
                <a:lnTo>
                  <a:pt x="296278" y="454317"/>
                </a:lnTo>
                <a:lnTo>
                  <a:pt x="297357" y="455396"/>
                </a:lnTo>
                <a:lnTo>
                  <a:pt x="298437" y="456844"/>
                </a:lnTo>
                <a:lnTo>
                  <a:pt x="407873" y="456844"/>
                </a:lnTo>
                <a:lnTo>
                  <a:pt x="408952" y="455396"/>
                </a:lnTo>
                <a:lnTo>
                  <a:pt x="410032" y="454317"/>
                </a:lnTo>
                <a:lnTo>
                  <a:pt x="411111" y="452882"/>
                </a:lnTo>
                <a:lnTo>
                  <a:pt x="411835" y="451446"/>
                </a:lnTo>
                <a:lnTo>
                  <a:pt x="411835" y="450367"/>
                </a:lnTo>
                <a:close/>
              </a:path>
              <a:path w="706755" h="537210">
                <a:moveTo>
                  <a:pt x="447471" y="476288"/>
                </a:moveTo>
                <a:lnTo>
                  <a:pt x="444601" y="471246"/>
                </a:lnTo>
                <a:lnTo>
                  <a:pt x="439915" y="466928"/>
                </a:lnTo>
                <a:lnTo>
                  <a:pt x="437400" y="465848"/>
                </a:lnTo>
                <a:lnTo>
                  <a:pt x="434162" y="464769"/>
                </a:lnTo>
                <a:lnTo>
                  <a:pt x="275399" y="464769"/>
                </a:lnTo>
                <a:lnTo>
                  <a:pt x="272161" y="464769"/>
                </a:lnTo>
                <a:lnTo>
                  <a:pt x="266395" y="466928"/>
                </a:lnTo>
                <a:lnTo>
                  <a:pt x="261721" y="471246"/>
                </a:lnTo>
                <a:lnTo>
                  <a:pt x="258838" y="476288"/>
                </a:lnTo>
                <a:lnTo>
                  <a:pt x="258838" y="483120"/>
                </a:lnTo>
                <a:lnTo>
                  <a:pt x="271792" y="495719"/>
                </a:lnTo>
                <a:lnTo>
                  <a:pt x="434517" y="495719"/>
                </a:lnTo>
                <a:lnTo>
                  <a:pt x="447471" y="483120"/>
                </a:lnTo>
                <a:lnTo>
                  <a:pt x="447471" y="476288"/>
                </a:lnTo>
                <a:close/>
              </a:path>
              <a:path w="706755" h="537210">
                <a:moveTo>
                  <a:pt x="526681" y="518045"/>
                </a:moveTo>
                <a:lnTo>
                  <a:pt x="513715" y="505802"/>
                </a:lnTo>
                <a:lnTo>
                  <a:pt x="195478" y="505802"/>
                </a:lnTo>
                <a:lnTo>
                  <a:pt x="192239" y="505802"/>
                </a:lnTo>
                <a:lnTo>
                  <a:pt x="179273" y="518045"/>
                </a:lnTo>
                <a:lnTo>
                  <a:pt x="179273" y="524167"/>
                </a:lnTo>
                <a:lnTo>
                  <a:pt x="195478" y="537121"/>
                </a:lnTo>
                <a:lnTo>
                  <a:pt x="510476" y="537121"/>
                </a:lnTo>
                <a:lnTo>
                  <a:pt x="526681" y="524167"/>
                </a:lnTo>
                <a:lnTo>
                  <a:pt x="526681" y="518045"/>
                </a:lnTo>
                <a:close/>
              </a:path>
              <a:path w="706755" h="537210">
                <a:moveTo>
                  <a:pt x="706323" y="296278"/>
                </a:moveTo>
                <a:lnTo>
                  <a:pt x="697318" y="280631"/>
                </a:lnTo>
                <a:lnTo>
                  <a:pt x="697318" y="296278"/>
                </a:lnTo>
                <a:lnTo>
                  <a:pt x="466915" y="296278"/>
                </a:lnTo>
                <a:lnTo>
                  <a:pt x="568452" y="122402"/>
                </a:lnTo>
                <a:lnTo>
                  <a:pt x="572033" y="116281"/>
                </a:lnTo>
                <a:lnTo>
                  <a:pt x="575995" y="113766"/>
                </a:lnTo>
                <a:lnTo>
                  <a:pt x="579958" y="110883"/>
                </a:lnTo>
                <a:lnTo>
                  <a:pt x="582841" y="108000"/>
                </a:lnTo>
                <a:lnTo>
                  <a:pt x="586079" y="105486"/>
                </a:lnTo>
                <a:lnTo>
                  <a:pt x="697318" y="296278"/>
                </a:lnTo>
                <a:lnTo>
                  <a:pt x="697318" y="280631"/>
                </a:lnTo>
                <a:lnTo>
                  <a:pt x="620991" y="147967"/>
                </a:lnTo>
                <a:lnTo>
                  <a:pt x="596188" y="105486"/>
                </a:lnTo>
                <a:lnTo>
                  <a:pt x="592201" y="98640"/>
                </a:lnTo>
                <a:lnTo>
                  <a:pt x="595134" y="95046"/>
                </a:lnTo>
                <a:lnTo>
                  <a:pt x="597242" y="92519"/>
                </a:lnTo>
                <a:lnTo>
                  <a:pt x="597877" y="91084"/>
                </a:lnTo>
                <a:lnTo>
                  <a:pt x="598678" y="89281"/>
                </a:lnTo>
                <a:lnTo>
                  <a:pt x="599401" y="86766"/>
                </a:lnTo>
                <a:lnTo>
                  <a:pt x="599401" y="83527"/>
                </a:lnTo>
                <a:lnTo>
                  <a:pt x="599071" y="81000"/>
                </a:lnTo>
                <a:lnTo>
                  <a:pt x="599033" y="80645"/>
                </a:lnTo>
                <a:lnTo>
                  <a:pt x="598398" y="78117"/>
                </a:lnTo>
                <a:lnTo>
                  <a:pt x="598322" y="77762"/>
                </a:lnTo>
                <a:lnTo>
                  <a:pt x="597027" y="75958"/>
                </a:lnTo>
                <a:lnTo>
                  <a:pt x="596519" y="75247"/>
                </a:lnTo>
                <a:lnTo>
                  <a:pt x="594360" y="72720"/>
                </a:lnTo>
                <a:lnTo>
                  <a:pt x="591832" y="70916"/>
                </a:lnTo>
                <a:lnTo>
                  <a:pt x="591832" y="83883"/>
                </a:lnTo>
                <a:lnTo>
                  <a:pt x="591477" y="86042"/>
                </a:lnTo>
                <a:lnTo>
                  <a:pt x="590867" y="87845"/>
                </a:lnTo>
                <a:lnTo>
                  <a:pt x="590753" y="88201"/>
                </a:lnTo>
                <a:lnTo>
                  <a:pt x="589673" y="89636"/>
                </a:lnTo>
                <a:lnTo>
                  <a:pt x="587883" y="91084"/>
                </a:lnTo>
                <a:lnTo>
                  <a:pt x="587667" y="90728"/>
                </a:lnTo>
                <a:lnTo>
                  <a:pt x="585355" y="86766"/>
                </a:lnTo>
                <a:lnTo>
                  <a:pt x="583920" y="86398"/>
                </a:lnTo>
                <a:lnTo>
                  <a:pt x="582472" y="86398"/>
                </a:lnTo>
                <a:lnTo>
                  <a:pt x="581037" y="86766"/>
                </a:lnTo>
                <a:lnTo>
                  <a:pt x="579958" y="88201"/>
                </a:lnTo>
                <a:lnTo>
                  <a:pt x="578523" y="90728"/>
                </a:lnTo>
                <a:lnTo>
                  <a:pt x="575640" y="87845"/>
                </a:lnTo>
                <a:lnTo>
                  <a:pt x="574916" y="86042"/>
                </a:lnTo>
                <a:lnTo>
                  <a:pt x="574916" y="82080"/>
                </a:lnTo>
                <a:lnTo>
                  <a:pt x="575640" y="81000"/>
                </a:lnTo>
                <a:lnTo>
                  <a:pt x="577075" y="78117"/>
                </a:lnTo>
                <a:lnTo>
                  <a:pt x="578523" y="77406"/>
                </a:lnTo>
                <a:lnTo>
                  <a:pt x="579958" y="76327"/>
                </a:lnTo>
                <a:lnTo>
                  <a:pt x="581393" y="75958"/>
                </a:lnTo>
                <a:lnTo>
                  <a:pt x="585000" y="75958"/>
                </a:lnTo>
                <a:lnTo>
                  <a:pt x="586803" y="76327"/>
                </a:lnTo>
                <a:lnTo>
                  <a:pt x="588238" y="77406"/>
                </a:lnTo>
                <a:lnTo>
                  <a:pt x="589318" y="78117"/>
                </a:lnTo>
                <a:lnTo>
                  <a:pt x="591477" y="81000"/>
                </a:lnTo>
                <a:lnTo>
                  <a:pt x="591477" y="82080"/>
                </a:lnTo>
                <a:lnTo>
                  <a:pt x="591756" y="83527"/>
                </a:lnTo>
                <a:lnTo>
                  <a:pt x="591832" y="83883"/>
                </a:lnTo>
                <a:lnTo>
                  <a:pt x="591832" y="70916"/>
                </a:lnTo>
                <a:lnTo>
                  <a:pt x="588962" y="69481"/>
                </a:lnTo>
                <a:lnTo>
                  <a:pt x="586079" y="68757"/>
                </a:lnTo>
                <a:lnTo>
                  <a:pt x="582841" y="68402"/>
                </a:lnTo>
                <a:lnTo>
                  <a:pt x="579958" y="68757"/>
                </a:lnTo>
                <a:lnTo>
                  <a:pt x="577075" y="69837"/>
                </a:lnTo>
                <a:lnTo>
                  <a:pt x="574192" y="71285"/>
                </a:lnTo>
                <a:lnTo>
                  <a:pt x="571677" y="73088"/>
                </a:lnTo>
                <a:lnTo>
                  <a:pt x="569874" y="75603"/>
                </a:lnTo>
                <a:lnTo>
                  <a:pt x="568071" y="77762"/>
                </a:lnTo>
                <a:lnTo>
                  <a:pt x="541083" y="95046"/>
                </a:lnTo>
                <a:lnTo>
                  <a:pt x="537832" y="94678"/>
                </a:lnTo>
                <a:lnTo>
                  <a:pt x="517321" y="86766"/>
                </a:lnTo>
                <a:lnTo>
                  <a:pt x="513715" y="84963"/>
                </a:lnTo>
                <a:lnTo>
                  <a:pt x="506882" y="79921"/>
                </a:lnTo>
                <a:lnTo>
                  <a:pt x="500392" y="74879"/>
                </a:lnTo>
                <a:lnTo>
                  <a:pt x="493191" y="69126"/>
                </a:lnTo>
                <a:lnTo>
                  <a:pt x="486714" y="63360"/>
                </a:lnTo>
                <a:lnTo>
                  <a:pt x="485063" y="61925"/>
                </a:lnTo>
                <a:lnTo>
                  <a:pt x="452158" y="37439"/>
                </a:lnTo>
                <a:lnTo>
                  <a:pt x="426237" y="30962"/>
                </a:lnTo>
                <a:lnTo>
                  <a:pt x="418312" y="30962"/>
                </a:lnTo>
                <a:lnTo>
                  <a:pt x="414362" y="31318"/>
                </a:lnTo>
                <a:lnTo>
                  <a:pt x="410756" y="32042"/>
                </a:lnTo>
                <a:lnTo>
                  <a:pt x="407162" y="32397"/>
                </a:lnTo>
                <a:lnTo>
                  <a:pt x="383032" y="46799"/>
                </a:lnTo>
                <a:lnTo>
                  <a:pt x="381952" y="51485"/>
                </a:lnTo>
                <a:lnTo>
                  <a:pt x="378714" y="78841"/>
                </a:lnTo>
                <a:lnTo>
                  <a:pt x="388797" y="74523"/>
                </a:lnTo>
                <a:lnTo>
                  <a:pt x="406082" y="65887"/>
                </a:lnTo>
                <a:lnTo>
                  <a:pt x="410032" y="64084"/>
                </a:lnTo>
                <a:lnTo>
                  <a:pt x="413639" y="62649"/>
                </a:lnTo>
                <a:lnTo>
                  <a:pt x="422275" y="61925"/>
                </a:lnTo>
                <a:lnTo>
                  <a:pt x="426961" y="62280"/>
                </a:lnTo>
                <a:lnTo>
                  <a:pt x="447116" y="71640"/>
                </a:lnTo>
                <a:lnTo>
                  <a:pt x="451434" y="74879"/>
                </a:lnTo>
                <a:lnTo>
                  <a:pt x="464756" y="86042"/>
                </a:lnTo>
                <a:lnTo>
                  <a:pt x="472681" y="92887"/>
                </a:lnTo>
                <a:lnTo>
                  <a:pt x="481317" y="100088"/>
                </a:lnTo>
                <a:lnTo>
                  <a:pt x="494639" y="110159"/>
                </a:lnTo>
                <a:lnTo>
                  <a:pt x="499313" y="113042"/>
                </a:lnTo>
                <a:lnTo>
                  <a:pt x="504355" y="115557"/>
                </a:lnTo>
                <a:lnTo>
                  <a:pt x="509041" y="118440"/>
                </a:lnTo>
                <a:lnTo>
                  <a:pt x="519112" y="122047"/>
                </a:lnTo>
                <a:lnTo>
                  <a:pt x="524522" y="123837"/>
                </a:lnTo>
                <a:lnTo>
                  <a:pt x="529920" y="124917"/>
                </a:lnTo>
                <a:lnTo>
                  <a:pt x="535317" y="125641"/>
                </a:lnTo>
                <a:lnTo>
                  <a:pt x="546112" y="125641"/>
                </a:lnTo>
                <a:lnTo>
                  <a:pt x="551154" y="124917"/>
                </a:lnTo>
                <a:lnTo>
                  <a:pt x="555472" y="123837"/>
                </a:lnTo>
                <a:lnTo>
                  <a:pt x="559803" y="122402"/>
                </a:lnTo>
                <a:lnTo>
                  <a:pt x="458635" y="296278"/>
                </a:lnTo>
                <a:lnTo>
                  <a:pt x="458635" y="313563"/>
                </a:lnTo>
                <a:lnTo>
                  <a:pt x="476999" y="313563"/>
                </a:lnTo>
                <a:lnTo>
                  <a:pt x="482752" y="318236"/>
                </a:lnTo>
                <a:lnTo>
                  <a:pt x="517677" y="338048"/>
                </a:lnTo>
                <a:lnTo>
                  <a:pt x="525233" y="340563"/>
                </a:lnTo>
                <a:lnTo>
                  <a:pt x="533158" y="343446"/>
                </a:lnTo>
                <a:lnTo>
                  <a:pt x="533158" y="360362"/>
                </a:lnTo>
                <a:lnTo>
                  <a:pt x="631431" y="360362"/>
                </a:lnTo>
                <a:lnTo>
                  <a:pt x="631431" y="343446"/>
                </a:lnTo>
                <a:lnTo>
                  <a:pt x="639356" y="340563"/>
                </a:lnTo>
                <a:lnTo>
                  <a:pt x="646557" y="338048"/>
                </a:lnTo>
                <a:lnTo>
                  <a:pt x="654113" y="334797"/>
                </a:lnTo>
                <a:lnTo>
                  <a:pt x="661314" y="331203"/>
                </a:lnTo>
                <a:lnTo>
                  <a:pt x="668515" y="326885"/>
                </a:lnTo>
                <a:lnTo>
                  <a:pt x="675360" y="322922"/>
                </a:lnTo>
                <a:lnTo>
                  <a:pt x="681482" y="318236"/>
                </a:lnTo>
                <a:lnTo>
                  <a:pt x="687959" y="313563"/>
                </a:lnTo>
                <a:lnTo>
                  <a:pt x="706323" y="313563"/>
                </a:lnTo>
                <a:lnTo>
                  <a:pt x="706323" y="296278"/>
                </a:lnTo>
                <a:close/>
              </a:path>
            </a:pathLst>
          </a:custGeom>
          <a:solidFill>
            <a:srgbClr val="FFFFFF"/>
          </a:solidFill>
        </p:spPr>
        <p:txBody>
          <a:bodyPr wrap="square" lIns="0" tIns="0" rIns="0" bIns="0" rtlCol="0"/>
          <a:lstStyle/>
          <a:p>
            <a:endParaRPr/>
          </a:p>
        </p:txBody>
      </p:sp>
      <p:sp>
        <p:nvSpPr>
          <p:cNvPr id="2" name="Holder 2"/>
          <p:cNvSpPr>
            <a:spLocks noGrp="1"/>
          </p:cNvSpPr>
          <p:nvPr>
            <p:ph type="title"/>
          </p:nvPr>
        </p:nvSpPr>
        <p:spPr>
          <a:xfrm>
            <a:off x="2083942" y="318505"/>
            <a:ext cx="7073265" cy="757555"/>
          </a:xfrm>
          <a:prstGeom prst="rect">
            <a:avLst/>
          </a:prstGeom>
        </p:spPr>
        <p:txBody>
          <a:bodyPr wrap="square" lIns="0" tIns="0" rIns="0" bIns="0">
            <a:spAutoFit/>
          </a:bodyPr>
          <a:lstStyle>
            <a:lvl1pPr>
              <a:defRPr sz="2400" b="1" i="0" u="sng">
                <a:solidFill>
                  <a:srgbClr val="AC0A2C"/>
                </a:solidFill>
                <a:latin typeface="Times New Roman"/>
                <a:cs typeface="Times New Roman"/>
              </a:defRPr>
            </a:lvl1pPr>
          </a:lstStyle>
          <a:p>
            <a:endParaRPr/>
          </a:p>
        </p:txBody>
      </p:sp>
      <p:sp>
        <p:nvSpPr>
          <p:cNvPr id="3" name="Holder 3"/>
          <p:cNvSpPr>
            <a:spLocks noGrp="1"/>
          </p:cNvSpPr>
          <p:nvPr>
            <p:ph type="body" idx="1"/>
          </p:nvPr>
        </p:nvSpPr>
        <p:spPr>
          <a:xfrm>
            <a:off x="1358912" y="2340624"/>
            <a:ext cx="6426174" cy="2216150"/>
          </a:xfrm>
          <a:prstGeom prst="rect">
            <a:avLst/>
          </a:prstGeom>
        </p:spPr>
        <p:txBody>
          <a:bodyPr wrap="square" lIns="0" tIns="0" rIns="0" bIns="0">
            <a:spAutoFit/>
          </a:bodyPr>
          <a:lstStyle>
            <a:lvl1pPr>
              <a:defRPr sz="1600" b="1" i="0">
                <a:solidFill>
                  <a:srgbClr val="262934"/>
                </a:solidFill>
                <a:latin typeface="Times New Roman"/>
                <a:cs typeface="Times New Roman"/>
              </a:defRPr>
            </a:lvl1pPr>
          </a:lstStyle>
          <a:p>
            <a:endParaRPr/>
          </a:p>
        </p:txBody>
      </p:sp>
      <p:sp>
        <p:nvSpPr>
          <p:cNvPr id="4" name="Holder 4"/>
          <p:cNvSpPr>
            <a:spLocks noGrp="1"/>
          </p:cNvSpPr>
          <p:nvPr>
            <p:ph type="ftr" sz="quarter" idx="5"/>
          </p:nvPr>
        </p:nvSpPr>
        <p:spPr>
          <a:xfrm>
            <a:off x="3108960" y="4789360"/>
            <a:ext cx="2926080" cy="257492"/>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4789360"/>
            <a:ext cx="2103120" cy="257492"/>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12/11/25</a:t>
            </a:fld>
            <a:endParaRPr lang="en-US"/>
          </a:p>
        </p:txBody>
      </p:sp>
      <p:sp>
        <p:nvSpPr>
          <p:cNvPr id="6" name="Holder 6"/>
          <p:cNvSpPr>
            <a:spLocks noGrp="1"/>
          </p:cNvSpPr>
          <p:nvPr>
            <p:ph type="sldNum" sz="quarter" idx="7"/>
          </p:nvPr>
        </p:nvSpPr>
        <p:spPr>
          <a:xfrm>
            <a:off x="6583680" y="4789360"/>
            <a:ext cx="2103120" cy="257492"/>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4.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844918" y="2"/>
            <a:ext cx="7453630" cy="4307205"/>
            <a:chOff x="844918" y="2"/>
            <a:chExt cx="7453630" cy="4307205"/>
          </a:xfrm>
        </p:grpSpPr>
        <p:pic>
          <p:nvPicPr>
            <p:cNvPr id="3" name="object 3"/>
            <p:cNvPicPr/>
            <p:nvPr/>
          </p:nvPicPr>
          <p:blipFill>
            <a:blip r:embed="rId2" cstate="print"/>
            <a:stretch>
              <a:fillRect/>
            </a:stretch>
          </p:blipFill>
          <p:spPr>
            <a:xfrm>
              <a:off x="844918" y="853911"/>
              <a:ext cx="7453439" cy="3453130"/>
            </a:xfrm>
            <a:prstGeom prst="rect">
              <a:avLst/>
            </a:prstGeom>
          </p:spPr>
        </p:pic>
        <p:sp>
          <p:nvSpPr>
            <p:cNvPr id="4" name="object 4"/>
            <p:cNvSpPr/>
            <p:nvPr/>
          </p:nvSpPr>
          <p:spPr>
            <a:xfrm>
              <a:off x="1030681" y="1030327"/>
              <a:ext cx="7082155" cy="3082290"/>
            </a:xfrm>
            <a:custGeom>
              <a:avLst/>
              <a:gdLst/>
              <a:ahLst/>
              <a:cxnLst/>
              <a:rect l="l" t="t" r="r" b="b"/>
              <a:pathLst>
                <a:path w="7082155" h="3082290">
                  <a:moveTo>
                    <a:pt x="7081913" y="0"/>
                  </a:moveTo>
                  <a:lnTo>
                    <a:pt x="0" y="0"/>
                  </a:lnTo>
                  <a:lnTo>
                    <a:pt x="0" y="3081959"/>
                  </a:lnTo>
                  <a:lnTo>
                    <a:pt x="3540963" y="3081959"/>
                  </a:lnTo>
                  <a:lnTo>
                    <a:pt x="7081913" y="3081959"/>
                  </a:lnTo>
                  <a:lnTo>
                    <a:pt x="7081913" y="0"/>
                  </a:lnTo>
                  <a:close/>
                </a:path>
              </a:pathLst>
            </a:custGeom>
            <a:solidFill>
              <a:srgbClr val="FFFFFF"/>
            </a:solidFill>
          </p:spPr>
          <p:txBody>
            <a:bodyPr wrap="square" lIns="0" tIns="0" rIns="0" bIns="0" rtlCol="0"/>
            <a:lstStyle/>
            <a:p>
              <a:endParaRPr/>
            </a:p>
          </p:txBody>
        </p:sp>
        <p:sp>
          <p:nvSpPr>
            <p:cNvPr id="5" name="object 5"/>
            <p:cNvSpPr/>
            <p:nvPr/>
          </p:nvSpPr>
          <p:spPr>
            <a:xfrm>
              <a:off x="3872877" y="2"/>
              <a:ext cx="1397635" cy="1781175"/>
            </a:xfrm>
            <a:custGeom>
              <a:avLst/>
              <a:gdLst/>
              <a:ahLst/>
              <a:cxnLst/>
              <a:rect l="l" t="t" r="r" b="b"/>
              <a:pathLst>
                <a:path w="1397635" h="1781175">
                  <a:moveTo>
                    <a:pt x="1397520" y="0"/>
                  </a:moveTo>
                  <a:lnTo>
                    <a:pt x="0" y="0"/>
                  </a:lnTo>
                  <a:lnTo>
                    <a:pt x="0" y="1780921"/>
                  </a:lnTo>
                  <a:lnTo>
                    <a:pt x="698753" y="1339926"/>
                  </a:lnTo>
                  <a:lnTo>
                    <a:pt x="1397520" y="1339926"/>
                  </a:lnTo>
                  <a:lnTo>
                    <a:pt x="1397520" y="0"/>
                  </a:lnTo>
                  <a:close/>
                </a:path>
                <a:path w="1397635" h="1781175">
                  <a:moveTo>
                    <a:pt x="1397520" y="1339926"/>
                  </a:moveTo>
                  <a:lnTo>
                    <a:pt x="698753" y="1339926"/>
                  </a:lnTo>
                  <a:lnTo>
                    <a:pt x="1397520" y="1780921"/>
                  </a:lnTo>
                  <a:lnTo>
                    <a:pt x="1397520" y="1339926"/>
                  </a:lnTo>
                  <a:close/>
                </a:path>
              </a:pathLst>
            </a:custGeom>
            <a:solidFill>
              <a:srgbClr val="AC0A2C"/>
            </a:solidFill>
          </p:spPr>
          <p:txBody>
            <a:bodyPr wrap="square" lIns="0" tIns="0" rIns="0" bIns="0" rtlCol="0"/>
            <a:lstStyle/>
            <a:p>
              <a:endParaRPr/>
            </a:p>
          </p:txBody>
        </p:sp>
        <p:sp>
          <p:nvSpPr>
            <p:cNvPr id="6" name="object 6"/>
            <p:cNvSpPr/>
            <p:nvPr/>
          </p:nvSpPr>
          <p:spPr>
            <a:xfrm>
              <a:off x="3872877" y="357126"/>
              <a:ext cx="1397635" cy="637540"/>
            </a:xfrm>
            <a:custGeom>
              <a:avLst/>
              <a:gdLst/>
              <a:ahLst/>
              <a:cxnLst/>
              <a:rect l="l" t="t" r="r" b="b"/>
              <a:pathLst>
                <a:path w="1397635" h="637540">
                  <a:moveTo>
                    <a:pt x="0" y="637197"/>
                  </a:moveTo>
                  <a:lnTo>
                    <a:pt x="1397520" y="637197"/>
                  </a:lnTo>
                  <a:lnTo>
                    <a:pt x="1397520" y="0"/>
                  </a:lnTo>
                  <a:lnTo>
                    <a:pt x="0" y="0"/>
                  </a:lnTo>
                  <a:lnTo>
                    <a:pt x="0" y="637197"/>
                  </a:lnTo>
                  <a:close/>
                </a:path>
              </a:pathLst>
            </a:custGeom>
            <a:solidFill>
              <a:srgbClr val="AA0A2C"/>
            </a:solidFill>
          </p:spPr>
          <p:txBody>
            <a:bodyPr wrap="square" lIns="0" tIns="0" rIns="0" bIns="0" rtlCol="0"/>
            <a:lstStyle/>
            <a:p>
              <a:endParaRPr/>
            </a:p>
          </p:txBody>
        </p:sp>
        <p:sp>
          <p:nvSpPr>
            <p:cNvPr id="7" name="object 7"/>
            <p:cNvSpPr/>
            <p:nvPr/>
          </p:nvSpPr>
          <p:spPr>
            <a:xfrm>
              <a:off x="3872877" y="266041"/>
              <a:ext cx="1397635" cy="637540"/>
            </a:xfrm>
            <a:custGeom>
              <a:avLst/>
              <a:gdLst/>
              <a:ahLst/>
              <a:cxnLst/>
              <a:rect l="l" t="t" r="r" b="b"/>
              <a:pathLst>
                <a:path w="1397635" h="637540">
                  <a:moveTo>
                    <a:pt x="0" y="637197"/>
                  </a:moveTo>
                  <a:lnTo>
                    <a:pt x="1397520" y="637197"/>
                  </a:lnTo>
                  <a:lnTo>
                    <a:pt x="1397520" y="0"/>
                  </a:lnTo>
                  <a:lnTo>
                    <a:pt x="0" y="0"/>
                  </a:lnTo>
                  <a:lnTo>
                    <a:pt x="0" y="637197"/>
                  </a:lnTo>
                  <a:close/>
                </a:path>
              </a:pathLst>
            </a:custGeom>
            <a:solidFill>
              <a:srgbClr val="A80A2D"/>
            </a:solidFill>
          </p:spPr>
          <p:txBody>
            <a:bodyPr wrap="square" lIns="0" tIns="0" rIns="0" bIns="0" rtlCol="0"/>
            <a:lstStyle/>
            <a:p>
              <a:endParaRPr/>
            </a:p>
          </p:txBody>
        </p:sp>
        <p:sp>
          <p:nvSpPr>
            <p:cNvPr id="8" name="object 8"/>
            <p:cNvSpPr/>
            <p:nvPr/>
          </p:nvSpPr>
          <p:spPr>
            <a:xfrm>
              <a:off x="3872877" y="83885"/>
              <a:ext cx="1397635" cy="728345"/>
            </a:xfrm>
            <a:custGeom>
              <a:avLst/>
              <a:gdLst/>
              <a:ahLst/>
              <a:cxnLst/>
              <a:rect l="l" t="t" r="r" b="b"/>
              <a:pathLst>
                <a:path w="1397635" h="728345">
                  <a:moveTo>
                    <a:pt x="0" y="728281"/>
                  </a:moveTo>
                  <a:lnTo>
                    <a:pt x="1397520" y="728281"/>
                  </a:lnTo>
                  <a:lnTo>
                    <a:pt x="1397520" y="0"/>
                  </a:lnTo>
                  <a:lnTo>
                    <a:pt x="0" y="0"/>
                  </a:lnTo>
                  <a:lnTo>
                    <a:pt x="0" y="728281"/>
                  </a:lnTo>
                  <a:close/>
                </a:path>
              </a:pathLst>
            </a:custGeom>
            <a:solidFill>
              <a:srgbClr val="A60B2D"/>
            </a:solidFill>
          </p:spPr>
          <p:txBody>
            <a:bodyPr wrap="square" lIns="0" tIns="0" rIns="0" bIns="0" rtlCol="0"/>
            <a:lstStyle/>
            <a:p>
              <a:endParaRPr/>
            </a:p>
          </p:txBody>
        </p:sp>
        <p:sp>
          <p:nvSpPr>
            <p:cNvPr id="9" name="object 9"/>
            <p:cNvSpPr/>
            <p:nvPr/>
          </p:nvSpPr>
          <p:spPr>
            <a:xfrm>
              <a:off x="3872877" y="2"/>
              <a:ext cx="1397635" cy="721360"/>
            </a:xfrm>
            <a:custGeom>
              <a:avLst/>
              <a:gdLst/>
              <a:ahLst/>
              <a:cxnLst/>
              <a:rect l="l" t="t" r="r" b="b"/>
              <a:pathLst>
                <a:path w="1397635" h="721360">
                  <a:moveTo>
                    <a:pt x="1397520" y="0"/>
                  </a:moveTo>
                  <a:lnTo>
                    <a:pt x="1397520" y="721080"/>
                  </a:lnTo>
                  <a:lnTo>
                    <a:pt x="0" y="721080"/>
                  </a:lnTo>
                  <a:lnTo>
                    <a:pt x="0" y="0"/>
                  </a:lnTo>
                  <a:lnTo>
                    <a:pt x="1397520" y="0"/>
                  </a:lnTo>
                  <a:close/>
                </a:path>
              </a:pathLst>
            </a:custGeom>
            <a:solidFill>
              <a:srgbClr val="A40B2E"/>
            </a:solidFill>
          </p:spPr>
          <p:txBody>
            <a:bodyPr wrap="square" lIns="0" tIns="0" rIns="0" bIns="0" rtlCol="0"/>
            <a:lstStyle/>
            <a:p>
              <a:endParaRPr/>
            </a:p>
          </p:txBody>
        </p:sp>
        <p:sp>
          <p:nvSpPr>
            <p:cNvPr id="10" name="object 10"/>
            <p:cNvSpPr/>
            <p:nvPr/>
          </p:nvSpPr>
          <p:spPr>
            <a:xfrm>
              <a:off x="3872877" y="2"/>
              <a:ext cx="1397635" cy="630555"/>
            </a:xfrm>
            <a:custGeom>
              <a:avLst/>
              <a:gdLst/>
              <a:ahLst/>
              <a:cxnLst/>
              <a:rect l="l" t="t" r="r" b="b"/>
              <a:pathLst>
                <a:path w="1397635" h="630555">
                  <a:moveTo>
                    <a:pt x="1397520" y="0"/>
                  </a:moveTo>
                  <a:lnTo>
                    <a:pt x="1397520" y="629996"/>
                  </a:lnTo>
                  <a:lnTo>
                    <a:pt x="0" y="629996"/>
                  </a:lnTo>
                  <a:lnTo>
                    <a:pt x="0" y="0"/>
                  </a:lnTo>
                  <a:lnTo>
                    <a:pt x="1397520" y="0"/>
                  </a:lnTo>
                  <a:close/>
                </a:path>
              </a:pathLst>
            </a:custGeom>
            <a:solidFill>
              <a:srgbClr val="A10B2E"/>
            </a:solidFill>
          </p:spPr>
          <p:txBody>
            <a:bodyPr wrap="square" lIns="0" tIns="0" rIns="0" bIns="0" rtlCol="0"/>
            <a:lstStyle/>
            <a:p>
              <a:endParaRPr/>
            </a:p>
          </p:txBody>
        </p:sp>
        <p:sp>
          <p:nvSpPr>
            <p:cNvPr id="11" name="object 11"/>
            <p:cNvSpPr/>
            <p:nvPr/>
          </p:nvSpPr>
          <p:spPr>
            <a:xfrm>
              <a:off x="3872877" y="2"/>
              <a:ext cx="1397635" cy="539115"/>
            </a:xfrm>
            <a:custGeom>
              <a:avLst/>
              <a:gdLst/>
              <a:ahLst/>
              <a:cxnLst/>
              <a:rect l="l" t="t" r="r" b="b"/>
              <a:pathLst>
                <a:path w="1397635" h="539115">
                  <a:moveTo>
                    <a:pt x="1397520" y="0"/>
                  </a:moveTo>
                  <a:lnTo>
                    <a:pt x="1397520" y="538924"/>
                  </a:lnTo>
                  <a:lnTo>
                    <a:pt x="0" y="538924"/>
                  </a:lnTo>
                  <a:lnTo>
                    <a:pt x="0" y="0"/>
                  </a:lnTo>
                  <a:lnTo>
                    <a:pt x="1397520" y="0"/>
                  </a:lnTo>
                  <a:close/>
                </a:path>
              </a:pathLst>
            </a:custGeom>
            <a:solidFill>
              <a:srgbClr val="9F0B2F"/>
            </a:solidFill>
          </p:spPr>
          <p:txBody>
            <a:bodyPr wrap="square" lIns="0" tIns="0" rIns="0" bIns="0" rtlCol="0"/>
            <a:lstStyle/>
            <a:p>
              <a:endParaRPr/>
            </a:p>
          </p:txBody>
        </p:sp>
        <p:sp>
          <p:nvSpPr>
            <p:cNvPr id="12" name="object 12"/>
            <p:cNvSpPr/>
            <p:nvPr/>
          </p:nvSpPr>
          <p:spPr>
            <a:xfrm>
              <a:off x="3872877" y="2"/>
              <a:ext cx="1397635" cy="448309"/>
            </a:xfrm>
            <a:custGeom>
              <a:avLst/>
              <a:gdLst/>
              <a:ahLst/>
              <a:cxnLst/>
              <a:rect l="l" t="t" r="r" b="b"/>
              <a:pathLst>
                <a:path w="1397635" h="448309">
                  <a:moveTo>
                    <a:pt x="1397520" y="0"/>
                  </a:moveTo>
                  <a:lnTo>
                    <a:pt x="1397520" y="447840"/>
                  </a:lnTo>
                  <a:lnTo>
                    <a:pt x="0" y="447840"/>
                  </a:lnTo>
                  <a:lnTo>
                    <a:pt x="0" y="0"/>
                  </a:lnTo>
                  <a:lnTo>
                    <a:pt x="1397520" y="0"/>
                  </a:lnTo>
                  <a:close/>
                </a:path>
              </a:pathLst>
            </a:custGeom>
            <a:solidFill>
              <a:srgbClr val="9D0B2F"/>
            </a:solidFill>
          </p:spPr>
          <p:txBody>
            <a:bodyPr wrap="square" lIns="0" tIns="0" rIns="0" bIns="0" rtlCol="0"/>
            <a:lstStyle/>
            <a:p>
              <a:endParaRPr/>
            </a:p>
          </p:txBody>
        </p:sp>
        <p:sp>
          <p:nvSpPr>
            <p:cNvPr id="13" name="object 13"/>
            <p:cNvSpPr/>
            <p:nvPr/>
          </p:nvSpPr>
          <p:spPr>
            <a:xfrm>
              <a:off x="3872877" y="2"/>
              <a:ext cx="1397635" cy="357505"/>
            </a:xfrm>
            <a:custGeom>
              <a:avLst/>
              <a:gdLst/>
              <a:ahLst/>
              <a:cxnLst/>
              <a:rect l="l" t="t" r="r" b="b"/>
              <a:pathLst>
                <a:path w="1397635" h="357505">
                  <a:moveTo>
                    <a:pt x="1397520" y="0"/>
                  </a:moveTo>
                  <a:lnTo>
                    <a:pt x="1397520" y="357124"/>
                  </a:lnTo>
                  <a:lnTo>
                    <a:pt x="0" y="357124"/>
                  </a:lnTo>
                  <a:lnTo>
                    <a:pt x="0" y="0"/>
                  </a:lnTo>
                  <a:lnTo>
                    <a:pt x="1397520" y="0"/>
                  </a:lnTo>
                  <a:close/>
                </a:path>
              </a:pathLst>
            </a:custGeom>
            <a:solidFill>
              <a:srgbClr val="9B0C30"/>
            </a:solidFill>
          </p:spPr>
          <p:txBody>
            <a:bodyPr wrap="square" lIns="0" tIns="0" rIns="0" bIns="0" rtlCol="0"/>
            <a:lstStyle/>
            <a:p>
              <a:endParaRPr/>
            </a:p>
          </p:txBody>
        </p:sp>
        <p:sp>
          <p:nvSpPr>
            <p:cNvPr id="14" name="object 14"/>
            <p:cNvSpPr/>
            <p:nvPr/>
          </p:nvSpPr>
          <p:spPr>
            <a:xfrm>
              <a:off x="3872877" y="2"/>
              <a:ext cx="1397635" cy="266065"/>
            </a:xfrm>
            <a:custGeom>
              <a:avLst/>
              <a:gdLst/>
              <a:ahLst/>
              <a:cxnLst/>
              <a:rect l="l" t="t" r="r" b="b"/>
              <a:pathLst>
                <a:path w="1397635" h="266065">
                  <a:moveTo>
                    <a:pt x="1397520" y="0"/>
                  </a:moveTo>
                  <a:lnTo>
                    <a:pt x="1397520" y="266039"/>
                  </a:lnTo>
                  <a:lnTo>
                    <a:pt x="0" y="266039"/>
                  </a:lnTo>
                  <a:lnTo>
                    <a:pt x="0" y="0"/>
                  </a:lnTo>
                  <a:lnTo>
                    <a:pt x="1397520" y="0"/>
                  </a:lnTo>
                  <a:close/>
                </a:path>
              </a:pathLst>
            </a:custGeom>
            <a:solidFill>
              <a:srgbClr val="990C30"/>
            </a:solidFill>
          </p:spPr>
          <p:txBody>
            <a:bodyPr wrap="square" lIns="0" tIns="0" rIns="0" bIns="0" rtlCol="0"/>
            <a:lstStyle/>
            <a:p>
              <a:endParaRPr/>
            </a:p>
          </p:txBody>
        </p:sp>
        <p:sp>
          <p:nvSpPr>
            <p:cNvPr id="15" name="object 15"/>
            <p:cNvSpPr/>
            <p:nvPr/>
          </p:nvSpPr>
          <p:spPr>
            <a:xfrm>
              <a:off x="3872877" y="2"/>
              <a:ext cx="1397635" cy="175260"/>
            </a:xfrm>
            <a:custGeom>
              <a:avLst/>
              <a:gdLst/>
              <a:ahLst/>
              <a:cxnLst/>
              <a:rect l="l" t="t" r="r" b="b"/>
              <a:pathLst>
                <a:path w="1397635" h="175260">
                  <a:moveTo>
                    <a:pt x="1397520" y="0"/>
                  </a:moveTo>
                  <a:lnTo>
                    <a:pt x="1397520" y="174955"/>
                  </a:lnTo>
                  <a:lnTo>
                    <a:pt x="0" y="174955"/>
                  </a:lnTo>
                  <a:lnTo>
                    <a:pt x="0" y="0"/>
                  </a:lnTo>
                  <a:lnTo>
                    <a:pt x="1397520" y="0"/>
                  </a:lnTo>
                  <a:close/>
                </a:path>
              </a:pathLst>
            </a:custGeom>
            <a:solidFill>
              <a:srgbClr val="970C30"/>
            </a:solidFill>
          </p:spPr>
          <p:txBody>
            <a:bodyPr wrap="square" lIns="0" tIns="0" rIns="0" bIns="0" rtlCol="0"/>
            <a:lstStyle/>
            <a:p>
              <a:endParaRPr/>
            </a:p>
          </p:txBody>
        </p:sp>
        <p:sp>
          <p:nvSpPr>
            <p:cNvPr id="16" name="object 16"/>
            <p:cNvSpPr/>
            <p:nvPr/>
          </p:nvSpPr>
          <p:spPr>
            <a:xfrm>
              <a:off x="3872877" y="2"/>
              <a:ext cx="1397635" cy="84455"/>
            </a:xfrm>
            <a:custGeom>
              <a:avLst/>
              <a:gdLst/>
              <a:ahLst/>
              <a:cxnLst/>
              <a:rect l="l" t="t" r="r" b="b"/>
              <a:pathLst>
                <a:path w="1397635" h="84455">
                  <a:moveTo>
                    <a:pt x="1397520" y="0"/>
                  </a:moveTo>
                  <a:lnTo>
                    <a:pt x="1397520" y="83883"/>
                  </a:lnTo>
                  <a:lnTo>
                    <a:pt x="0" y="83883"/>
                  </a:lnTo>
                  <a:lnTo>
                    <a:pt x="0" y="0"/>
                  </a:lnTo>
                  <a:lnTo>
                    <a:pt x="1397520" y="0"/>
                  </a:lnTo>
                  <a:close/>
                </a:path>
              </a:pathLst>
            </a:custGeom>
            <a:solidFill>
              <a:srgbClr val="950C31"/>
            </a:solidFill>
          </p:spPr>
          <p:txBody>
            <a:bodyPr wrap="square" lIns="0" tIns="0" rIns="0" bIns="0" rtlCol="0"/>
            <a:lstStyle/>
            <a:p>
              <a:endParaRPr/>
            </a:p>
          </p:txBody>
        </p:sp>
        <p:sp>
          <p:nvSpPr>
            <p:cNvPr id="17" name="object 17"/>
            <p:cNvSpPr/>
            <p:nvPr/>
          </p:nvSpPr>
          <p:spPr>
            <a:xfrm>
              <a:off x="4086720" y="290158"/>
              <a:ext cx="970915" cy="737235"/>
            </a:xfrm>
            <a:custGeom>
              <a:avLst/>
              <a:gdLst/>
              <a:ahLst/>
              <a:cxnLst/>
              <a:rect l="l" t="t" r="r" b="b"/>
              <a:pathLst>
                <a:path w="970914" h="737235">
                  <a:moveTo>
                    <a:pt x="449999" y="108369"/>
                  </a:moveTo>
                  <a:lnTo>
                    <a:pt x="449897" y="106197"/>
                  </a:lnTo>
                  <a:lnTo>
                    <a:pt x="449541" y="100444"/>
                  </a:lnTo>
                  <a:lnTo>
                    <a:pt x="449516" y="100088"/>
                  </a:lnTo>
                  <a:lnTo>
                    <a:pt x="449402" y="98285"/>
                  </a:lnTo>
                  <a:lnTo>
                    <a:pt x="449287" y="96481"/>
                  </a:lnTo>
                  <a:lnTo>
                    <a:pt x="449224" y="95758"/>
                  </a:lnTo>
                  <a:lnTo>
                    <a:pt x="448386" y="88201"/>
                  </a:lnTo>
                  <a:lnTo>
                    <a:pt x="448271" y="87122"/>
                  </a:lnTo>
                  <a:lnTo>
                    <a:pt x="448195" y="86398"/>
                  </a:lnTo>
                  <a:lnTo>
                    <a:pt x="448132" y="86042"/>
                  </a:lnTo>
                  <a:lnTo>
                    <a:pt x="448005" y="85318"/>
                  </a:lnTo>
                  <a:lnTo>
                    <a:pt x="447954" y="84963"/>
                  </a:lnTo>
                  <a:lnTo>
                    <a:pt x="446760" y="77762"/>
                  </a:lnTo>
                  <a:lnTo>
                    <a:pt x="444957" y="70561"/>
                  </a:lnTo>
                  <a:lnTo>
                    <a:pt x="443877" y="64084"/>
                  </a:lnTo>
                  <a:lnTo>
                    <a:pt x="410756" y="44640"/>
                  </a:lnTo>
                  <a:lnTo>
                    <a:pt x="405358" y="43929"/>
                  </a:lnTo>
                  <a:lnTo>
                    <a:pt x="400685" y="43205"/>
                  </a:lnTo>
                  <a:lnTo>
                    <a:pt x="395274" y="42481"/>
                  </a:lnTo>
                  <a:lnTo>
                    <a:pt x="384124" y="42481"/>
                  </a:lnTo>
                  <a:lnTo>
                    <a:pt x="348843" y="51485"/>
                  </a:lnTo>
                  <a:lnTo>
                    <a:pt x="340563" y="55803"/>
                  </a:lnTo>
                  <a:lnTo>
                    <a:pt x="332638" y="61201"/>
                  </a:lnTo>
                  <a:lnTo>
                    <a:pt x="324713" y="66967"/>
                  </a:lnTo>
                  <a:lnTo>
                    <a:pt x="301320" y="87122"/>
                  </a:lnTo>
                  <a:lnTo>
                    <a:pt x="292315" y="95046"/>
                  </a:lnTo>
                  <a:lnTo>
                    <a:pt x="282600" y="102958"/>
                  </a:lnTo>
                  <a:lnTo>
                    <a:pt x="273596" y="110159"/>
                  </a:lnTo>
                  <a:lnTo>
                    <a:pt x="263880" y="117005"/>
                  </a:lnTo>
                  <a:lnTo>
                    <a:pt x="254520" y="122047"/>
                  </a:lnTo>
                  <a:lnTo>
                    <a:pt x="250202" y="124917"/>
                  </a:lnTo>
                  <a:lnTo>
                    <a:pt x="226441" y="130327"/>
                  </a:lnTo>
                  <a:lnTo>
                    <a:pt x="219964" y="129603"/>
                  </a:lnTo>
                  <a:lnTo>
                    <a:pt x="216725" y="128524"/>
                  </a:lnTo>
                  <a:lnTo>
                    <a:pt x="213842" y="127088"/>
                  </a:lnTo>
                  <a:lnTo>
                    <a:pt x="210604" y="125641"/>
                  </a:lnTo>
                  <a:lnTo>
                    <a:pt x="210032" y="125285"/>
                  </a:lnTo>
                  <a:lnTo>
                    <a:pt x="209435" y="124917"/>
                  </a:lnTo>
                  <a:lnTo>
                    <a:pt x="207721" y="123837"/>
                  </a:lnTo>
                  <a:lnTo>
                    <a:pt x="202323" y="119888"/>
                  </a:lnTo>
                  <a:lnTo>
                    <a:pt x="196913" y="115201"/>
                  </a:lnTo>
                  <a:lnTo>
                    <a:pt x="192963" y="111239"/>
                  </a:lnTo>
                  <a:lnTo>
                    <a:pt x="189725" y="106921"/>
                  </a:lnTo>
                  <a:lnTo>
                    <a:pt x="187515" y="104406"/>
                  </a:lnTo>
                  <a:lnTo>
                    <a:pt x="187198" y="104038"/>
                  </a:lnTo>
                  <a:lnTo>
                    <a:pt x="184315" y="100444"/>
                  </a:lnTo>
                  <a:lnTo>
                    <a:pt x="181076" y="97917"/>
                  </a:lnTo>
                  <a:lnTo>
                    <a:pt x="179997" y="97434"/>
                  </a:lnTo>
                  <a:lnTo>
                    <a:pt x="179997" y="113042"/>
                  </a:lnTo>
                  <a:lnTo>
                    <a:pt x="179997" y="118440"/>
                  </a:lnTo>
                  <a:lnTo>
                    <a:pt x="178917" y="120599"/>
                  </a:lnTo>
                  <a:lnTo>
                    <a:pt x="175323" y="124917"/>
                  </a:lnTo>
                  <a:lnTo>
                    <a:pt x="172796" y="120967"/>
                  </a:lnTo>
                  <a:lnTo>
                    <a:pt x="171716" y="119519"/>
                  </a:lnTo>
                  <a:lnTo>
                    <a:pt x="169926" y="118808"/>
                  </a:lnTo>
                  <a:lnTo>
                    <a:pt x="167754" y="118808"/>
                  </a:lnTo>
                  <a:lnTo>
                    <a:pt x="165963" y="119164"/>
                  </a:lnTo>
                  <a:lnTo>
                    <a:pt x="162356" y="125285"/>
                  </a:lnTo>
                  <a:lnTo>
                    <a:pt x="159842" y="123126"/>
                  </a:lnTo>
                  <a:lnTo>
                    <a:pt x="158394" y="120967"/>
                  </a:lnTo>
                  <a:lnTo>
                    <a:pt x="156959" y="118440"/>
                  </a:lnTo>
                  <a:lnTo>
                    <a:pt x="156603" y="115201"/>
                  </a:lnTo>
                  <a:lnTo>
                    <a:pt x="156959" y="113042"/>
                  </a:lnTo>
                  <a:lnTo>
                    <a:pt x="157314" y="111239"/>
                  </a:lnTo>
                  <a:lnTo>
                    <a:pt x="158762" y="109448"/>
                  </a:lnTo>
                  <a:lnTo>
                    <a:pt x="160197" y="107276"/>
                  </a:lnTo>
                  <a:lnTo>
                    <a:pt x="163804" y="105117"/>
                  </a:lnTo>
                  <a:lnTo>
                    <a:pt x="166319" y="104406"/>
                  </a:lnTo>
                  <a:lnTo>
                    <a:pt x="171005" y="104406"/>
                  </a:lnTo>
                  <a:lnTo>
                    <a:pt x="179997" y="113042"/>
                  </a:lnTo>
                  <a:lnTo>
                    <a:pt x="179997" y="97434"/>
                  </a:lnTo>
                  <a:lnTo>
                    <a:pt x="177114" y="96126"/>
                  </a:lnTo>
                  <a:lnTo>
                    <a:pt x="173164" y="94678"/>
                  </a:lnTo>
                  <a:lnTo>
                    <a:pt x="168833" y="93967"/>
                  </a:lnTo>
                  <a:lnTo>
                    <a:pt x="164515" y="94678"/>
                  </a:lnTo>
                  <a:lnTo>
                    <a:pt x="146672" y="113042"/>
                  </a:lnTo>
                  <a:lnTo>
                    <a:pt x="146735" y="119888"/>
                  </a:lnTo>
                  <a:lnTo>
                    <a:pt x="147599" y="122758"/>
                  </a:lnTo>
                  <a:lnTo>
                    <a:pt x="149402" y="127088"/>
                  </a:lnTo>
                  <a:lnTo>
                    <a:pt x="151917" y="129959"/>
                  </a:lnTo>
                  <a:lnTo>
                    <a:pt x="156235" y="135369"/>
                  </a:lnTo>
                  <a:lnTo>
                    <a:pt x="116636" y="203403"/>
                  </a:lnTo>
                  <a:lnTo>
                    <a:pt x="0" y="407162"/>
                  </a:lnTo>
                  <a:lnTo>
                    <a:pt x="0" y="430923"/>
                  </a:lnTo>
                  <a:lnTo>
                    <a:pt x="24841" y="430923"/>
                  </a:lnTo>
                  <a:lnTo>
                    <a:pt x="42125" y="443877"/>
                  </a:lnTo>
                  <a:lnTo>
                    <a:pt x="51841" y="449287"/>
                  </a:lnTo>
                  <a:lnTo>
                    <a:pt x="61201" y="455041"/>
                  </a:lnTo>
                  <a:lnTo>
                    <a:pt x="71285" y="460082"/>
                  </a:lnTo>
                  <a:lnTo>
                    <a:pt x="81356" y="464400"/>
                  </a:lnTo>
                  <a:lnTo>
                    <a:pt x="91795" y="468363"/>
                  </a:lnTo>
                  <a:lnTo>
                    <a:pt x="102235" y="471957"/>
                  </a:lnTo>
                  <a:lnTo>
                    <a:pt x="102235" y="495363"/>
                  </a:lnTo>
                  <a:lnTo>
                    <a:pt x="237604" y="495363"/>
                  </a:lnTo>
                  <a:lnTo>
                    <a:pt x="237604" y="471957"/>
                  </a:lnTo>
                  <a:lnTo>
                    <a:pt x="248043" y="468363"/>
                  </a:lnTo>
                  <a:lnTo>
                    <a:pt x="297357" y="443877"/>
                  </a:lnTo>
                  <a:lnTo>
                    <a:pt x="314642" y="430923"/>
                  </a:lnTo>
                  <a:lnTo>
                    <a:pt x="339839" y="430923"/>
                  </a:lnTo>
                  <a:lnTo>
                    <a:pt x="339839" y="407162"/>
                  </a:lnTo>
                  <a:lnTo>
                    <a:pt x="328320" y="387400"/>
                  </a:lnTo>
                  <a:lnTo>
                    <a:pt x="328320" y="407162"/>
                  </a:lnTo>
                  <a:lnTo>
                    <a:pt x="11874" y="407162"/>
                  </a:lnTo>
                  <a:lnTo>
                    <a:pt x="164515" y="144729"/>
                  </a:lnTo>
                  <a:lnTo>
                    <a:pt x="168833" y="148678"/>
                  </a:lnTo>
                  <a:lnTo>
                    <a:pt x="173164" y="152285"/>
                  </a:lnTo>
                  <a:lnTo>
                    <a:pt x="178562" y="156248"/>
                  </a:lnTo>
                  <a:lnTo>
                    <a:pt x="183959" y="159842"/>
                  </a:lnTo>
                  <a:lnTo>
                    <a:pt x="328320" y="407162"/>
                  </a:lnTo>
                  <a:lnTo>
                    <a:pt x="328320" y="387400"/>
                  </a:lnTo>
                  <a:lnTo>
                    <a:pt x="200520" y="168122"/>
                  </a:lnTo>
                  <a:lnTo>
                    <a:pt x="206641" y="170281"/>
                  </a:lnTo>
                  <a:lnTo>
                    <a:pt x="212763" y="171729"/>
                  </a:lnTo>
                  <a:lnTo>
                    <a:pt x="219595" y="172440"/>
                  </a:lnTo>
                  <a:lnTo>
                    <a:pt x="226441" y="172808"/>
                  </a:lnTo>
                  <a:lnTo>
                    <a:pt x="234365" y="172440"/>
                  </a:lnTo>
                  <a:lnTo>
                    <a:pt x="241922" y="171729"/>
                  </a:lnTo>
                  <a:lnTo>
                    <a:pt x="249478" y="170281"/>
                  </a:lnTo>
                  <a:lnTo>
                    <a:pt x="255651" y="168122"/>
                  </a:lnTo>
                  <a:lnTo>
                    <a:pt x="256679" y="167767"/>
                  </a:lnTo>
                  <a:lnTo>
                    <a:pt x="263525" y="165239"/>
                  </a:lnTo>
                  <a:lnTo>
                    <a:pt x="270725" y="162725"/>
                  </a:lnTo>
                  <a:lnTo>
                    <a:pt x="277202" y="158762"/>
                  </a:lnTo>
                  <a:lnTo>
                    <a:pt x="283679" y="155524"/>
                  </a:lnTo>
                  <a:lnTo>
                    <a:pt x="296633" y="146888"/>
                  </a:lnTo>
                  <a:lnTo>
                    <a:pt x="299364" y="144729"/>
                  </a:lnTo>
                  <a:lnTo>
                    <a:pt x="308521" y="137528"/>
                  </a:lnTo>
                  <a:lnTo>
                    <a:pt x="317309" y="130327"/>
                  </a:lnTo>
                  <a:lnTo>
                    <a:pt x="320395" y="127800"/>
                  </a:lnTo>
                  <a:lnTo>
                    <a:pt x="343801" y="107645"/>
                  </a:lnTo>
                  <a:lnTo>
                    <a:pt x="349554" y="102958"/>
                  </a:lnTo>
                  <a:lnTo>
                    <a:pt x="355676" y="98285"/>
                  </a:lnTo>
                  <a:lnTo>
                    <a:pt x="361073" y="93967"/>
                  </a:lnTo>
                  <a:lnTo>
                    <a:pt x="389521" y="84963"/>
                  </a:lnTo>
                  <a:lnTo>
                    <a:pt x="395643" y="85318"/>
                  </a:lnTo>
                  <a:lnTo>
                    <a:pt x="401396" y="86042"/>
                  </a:lnTo>
                  <a:lnTo>
                    <a:pt x="412203" y="90360"/>
                  </a:lnTo>
                  <a:lnTo>
                    <a:pt x="423722" y="96481"/>
                  </a:lnTo>
                  <a:lnTo>
                    <a:pt x="435965" y="102603"/>
                  </a:lnTo>
                  <a:lnTo>
                    <a:pt x="442798" y="105486"/>
                  </a:lnTo>
                  <a:lnTo>
                    <a:pt x="449999" y="108369"/>
                  </a:lnTo>
                  <a:close/>
                </a:path>
                <a:path w="970914" h="737235">
                  <a:moveTo>
                    <a:pt x="565924" y="618477"/>
                  </a:moveTo>
                  <a:lnTo>
                    <a:pt x="564845" y="617766"/>
                  </a:lnTo>
                  <a:lnTo>
                    <a:pt x="564121" y="617042"/>
                  </a:lnTo>
                  <a:lnTo>
                    <a:pt x="562673" y="617042"/>
                  </a:lnTo>
                  <a:lnTo>
                    <a:pt x="560514" y="616686"/>
                  </a:lnTo>
                  <a:lnTo>
                    <a:pt x="551154" y="616318"/>
                  </a:lnTo>
                  <a:lnTo>
                    <a:pt x="543242" y="615238"/>
                  </a:lnTo>
                  <a:lnTo>
                    <a:pt x="512635" y="594728"/>
                  </a:lnTo>
                  <a:lnTo>
                    <a:pt x="510476" y="591477"/>
                  </a:lnTo>
                  <a:lnTo>
                    <a:pt x="509397" y="588238"/>
                  </a:lnTo>
                  <a:lnTo>
                    <a:pt x="508685" y="585724"/>
                  </a:lnTo>
                  <a:lnTo>
                    <a:pt x="507961" y="581406"/>
                  </a:lnTo>
                  <a:lnTo>
                    <a:pt x="507961" y="254165"/>
                  </a:lnTo>
                  <a:lnTo>
                    <a:pt x="512635" y="253441"/>
                  </a:lnTo>
                  <a:lnTo>
                    <a:pt x="516597" y="252361"/>
                  </a:lnTo>
                  <a:lnTo>
                    <a:pt x="530644" y="232562"/>
                  </a:lnTo>
                  <a:lnTo>
                    <a:pt x="529920" y="227888"/>
                  </a:lnTo>
                  <a:lnTo>
                    <a:pt x="507961" y="210959"/>
                  </a:lnTo>
                  <a:lnTo>
                    <a:pt x="507961" y="108000"/>
                  </a:lnTo>
                  <a:lnTo>
                    <a:pt x="508165" y="103682"/>
                  </a:lnTo>
                  <a:lnTo>
                    <a:pt x="508927" y="88925"/>
                  </a:lnTo>
                  <a:lnTo>
                    <a:pt x="509041" y="87122"/>
                  </a:lnTo>
                  <a:lnTo>
                    <a:pt x="509714" y="83527"/>
                  </a:lnTo>
                  <a:lnTo>
                    <a:pt x="509778" y="83159"/>
                  </a:lnTo>
                  <a:lnTo>
                    <a:pt x="509841" y="82804"/>
                  </a:lnTo>
                  <a:lnTo>
                    <a:pt x="510120" y="81368"/>
                  </a:lnTo>
                  <a:lnTo>
                    <a:pt x="512279" y="71640"/>
                  </a:lnTo>
                  <a:lnTo>
                    <a:pt x="513715" y="63004"/>
                  </a:lnTo>
                  <a:lnTo>
                    <a:pt x="515162" y="55448"/>
                  </a:lnTo>
                  <a:lnTo>
                    <a:pt x="515518" y="51841"/>
                  </a:lnTo>
                  <a:lnTo>
                    <a:pt x="515518" y="48602"/>
                  </a:lnTo>
                  <a:lnTo>
                    <a:pt x="514438" y="45364"/>
                  </a:lnTo>
                  <a:lnTo>
                    <a:pt x="513359" y="41402"/>
                  </a:lnTo>
                  <a:lnTo>
                    <a:pt x="511924" y="37807"/>
                  </a:lnTo>
                  <a:lnTo>
                    <a:pt x="509765" y="33845"/>
                  </a:lnTo>
                  <a:lnTo>
                    <a:pt x="496443" y="12395"/>
                  </a:lnTo>
                  <a:lnTo>
                    <a:pt x="496443" y="91440"/>
                  </a:lnTo>
                  <a:lnTo>
                    <a:pt x="496443" y="95402"/>
                  </a:lnTo>
                  <a:lnTo>
                    <a:pt x="495719" y="97561"/>
                  </a:lnTo>
                  <a:lnTo>
                    <a:pt x="494284" y="99364"/>
                  </a:lnTo>
                  <a:lnTo>
                    <a:pt x="493204" y="100799"/>
                  </a:lnTo>
                  <a:lnTo>
                    <a:pt x="491756" y="102247"/>
                  </a:lnTo>
                  <a:lnTo>
                    <a:pt x="489597" y="102958"/>
                  </a:lnTo>
                  <a:lnTo>
                    <a:pt x="487794" y="103682"/>
                  </a:lnTo>
                  <a:lnTo>
                    <a:pt x="482765" y="103682"/>
                  </a:lnTo>
                  <a:lnTo>
                    <a:pt x="480961" y="102958"/>
                  </a:lnTo>
                  <a:lnTo>
                    <a:pt x="478802" y="102247"/>
                  </a:lnTo>
                  <a:lnTo>
                    <a:pt x="477354" y="100799"/>
                  </a:lnTo>
                  <a:lnTo>
                    <a:pt x="476275" y="99364"/>
                  </a:lnTo>
                  <a:lnTo>
                    <a:pt x="474840" y="97561"/>
                  </a:lnTo>
                  <a:lnTo>
                    <a:pt x="474116" y="95402"/>
                  </a:lnTo>
                  <a:lnTo>
                    <a:pt x="474116" y="91440"/>
                  </a:lnTo>
                  <a:lnTo>
                    <a:pt x="474840" y="88925"/>
                  </a:lnTo>
                  <a:lnTo>
                    <a:pt x="476275" y="87477"/>
                  </a:lnTo>
                  <a:lnTo>
                    <a:pt x="477354" y="85686"/>
                  </a:lnTo>
                  <a:lnTo>
                    <a:pt x="478802" y="84607"/>
                  </a:lnTo>
                  <a:lnTo>
                    <a:pt x="480961" y="83527"/>
                  </a:lnTo>
                  <a:lnTo>
                    <a:pt x="482765" y="83159"/>
                  </a:lnTo>
                  <a:lnTo>
                    <a:pt x="485279" y="82804"/>
                  </a:lnTo>
                  <a:lnTo>
                    <a:pt x="487794" y="83159"/>
                  </a:lnTo>
                  <a:lnTo>
                    <a:pt x="489597" y="83527"/>
                  </a:lnTo>
                  <a:lnTo>
                    <a:pt x="491756" y="84607"/>
                  </a:lnTo>
                  <a:lnTo>
                    <a:pt x="493204" y="85686"/>
                  </a:lnTo>
                  <a:lnTo>
                    <a:pt x="494284" y="87477"/>
                  </a:lnTo>
                  <a:lnTo>
                    <a:pt x="495719" y="88925"/>
                  </a:lnTo>
                  <a:lnTo>
                    <a:pt x="496443" y="91440"/>
                  </a:lnTo>
                  <a:lnTo>
                    <a:pt x="496443" y="12395"/>
                  </a:lnTo>
                  <a:lnTo>
                    <a:pt x="490321" y="2527"/>
                  </a:lnTo>
                  <a:lnTo>
                    <a:pt x="489242" y="1447"/>
                  </a:lnTo>
                  <a:lnTo>
                    <a:pt x="488162" y="723"/>
                  </a:lnTo>
                  <a:lnTo>
                    <a:pt x="486714" y="0"/>
                  </a:lnTo>
                  <a:lnTo>
                    <a:pt x="483844" y="0"/>
                  </a:lnTo>
                  <a:lnTo>
                    <a:pt x="460794" y="33845"/>
                  </a:lnTo>
                  <a:lnTo>
                    <a:pt x="456120" y="45364"/>
                  </a:lnTo>
                  <a:lnTo>
                    <a:pt x="455041" y="48602"/>
                  </a:lnTo>
                  <a:lnTo>
                    <a:pt x="455041" y="51841"/>
                  </a:lnTo>
                  <a:lnTo>
                    <a:pt x="455396" y="55448"/>
                  </a:lnTo>
                  <a:lnTo>
                    <a:pt x="456844" y="63004"/>
                  </a:lnTo>
                  <a:lnTo>
                    <a:pt x="458279" y="71640"/>
                  </a:lnTo>
                  <a:lnTo>
                    <a:pt x="460438" y="81368"/>
                  </a:lnTo>
                  <a:lnTo>
                    <a:pt x="461518" y="87122"/>
                  </a:lnTo>
                  <a:lnTo>
                    <a:pt x="461759" y="91440"/>
                  </a:lnTo>
                  <a:lnTo>
                    <a:pt x="461873" y="93243"/>
                  </a:lnTo>
                  <a:lnTo>
                    <a:pt x="462597" y="108000"/>
                  </a:lnTo>
                  <a:lnTo>
                    <a:pt x="462597" y="210959"/>
                  </a:lnTo>
                  <a:lnTo>
                    <a:pt x="457923" y="211328"/>
                  </a:lnTo>
                  <a:lnTo>
                    <a:pt x="453961" y="212407"/>
                  </a:lnTo>
                  <a:lnTo>
                    <a:pt x="439915" y="232562"/>
                  </a:lnTo>
                  <a:lnTo>
                    <a:pt x="440639" y="236524"/>
                  </a:lnTo>
                  <a:lnTo>
                    <a:pt x="462597" y="254165"/>
                  </a:lnTo>
                  <a:lnTo>
                    <a:pt x="462597" y="581406"/>
                  </a:lnTo>
                  <a:lnTo>
                    <a:pt x="461873" y="585724"/>
                  </a:lnTo>
                  <a:lnTo>
                    <a:pt x="461162" y="588238"/>
                  </a:lnTo>
                  <a:lnTo>
                    <a:pt x="460082" y="591477"/>
                  </a:lnTo>
                  <a:lnTo>
                    <a:pt x="457923" y="594728"/>
                  </a:lnTo>
                  <a:lnTo>
                    <a:pt x="456120" y="598322"/>
                  </a:lnTo>
                  <a:lnTo>
                    <a:pt x="419404" y="616318"/>
                  </a:lnTo>
                  <a:lnTo>
                    <a:pt x="410044" y="616686"/>
                  </a:lnTo>
                  <a:lnTo>
                    <a:pt x="407885" y="617042"/>
                  </a:lnTo>
                  <a:lnTo>
                    <a:pt x="406438" y="617042"/>
                  </a:lnTo>
                  <a:lnTo>
                    <a:pt x="405003" y="618477"/>
                  </a:lnTo>
                  <a:lnTo>
                    <a:pt x="405003" y="620280"/>
                  </a:lnTo>
                  <a:lnTo>
                    <a:pt x="405714" y="622084"/>
                  </a:lnTo>
                  <a:lnTo>
                    <a:pt x="406793" y="623887"/>
                  </a:lnTo>
                  <a:lnTo>
                    <a:pt x="408241" y="625678"/>
                  </a:lnTo>
                  <a:lnTo>
                    <a:pt x="410044" y="627481"/>
                  </a:lnTo>
                  <a:lnTo>
                    <a:pt x="560514" y="627481"/>
                  </a:lnTo>
                  <a:lnTo>
                    <a:pt x="562317" y="625678"/>
                  </a:lnTo>
                  <a:lnTo>
                    <a:pt x="563765" y="623887"/>
                  </a:lnTo>
                  <a:lnTo>
                    <a:pt x="565924" y="620280"/>
                  </a:lnTo>
                  <a:lnTo>
                    <a:pt x="565924" y="618477"/>
                  </a:lnTo>
                  <a:close/>
                </a:path>
                <a:path w="970914" h="737235">
                  <a:moveTo>
                    <a:pt x="614883" y="658088"/>
                  </a:moveTo>
                  <a:lnTo>
                    <a:pt x="592201" y="637565"/>
                  </a:lnTo>
                  <a:lnTo>
                    <a:pt x="378002" y="637565"/>
                  </a:lnTo>
                  <a:lnTo>
                    <a:pt x="355320" y="658088"/>
                  </a:lnTo>
                  <a:lnTo>
                    <a:pt x="355320" y="662762"/>
                  </a:lnTo>
                  <a:lnTo>
                    <a:pt x="356044" y="664565"/>
                  </a:lnTo>
                  <a:lnTo>
                    <a:pt x="356400" y="667080"/>
                  </a:lnTo>
                  <a:lnTo>
                    <a:pt x="375475" y="680402"/>
                  </a:lnTo>
                  <a:lnTo>
                    <a:pt x="594715" y="680402"/>
                  </a:lnTo>
                  <a:lnTo>
                    <a:pt x="614159" y="664565"/>
                  </a:lnTo>
                  <a:lnTo>
                    <a:pt x="614883" y="662762"/>
                  </a:lnTo>
                  <a:lnTo>
                    <a:pt x="614883" y="658088"/>
                  </a:lnTo>
                  <a:close/>
                </a:path>
                <a:path w="970914" h="737235">
                  <a:moveTo>
                    <a:pt x="723963" y="715683"/>
                  </a:moveTo>
                  <a:lnTo>
                    <a:pt x="701636" y="694080"/>
                  </a:lnTo>
                  <a:lnTo>
                    <a:pt x="268922" y="694080"/>
                  </a:lnTo>
                  <a:lnTo>
                    <a:pt x="246595" y="715683"/>
                  </a:lnTo>
                  <a:lnTo>
                    <a:pt x="246964" y="719645"/>
                  </a:lnTo>
                  <a:lnTo>
                    <a:pt x="268922" y="736917"/>
                  </a:lnTo>
                  <a:lnTo>
                    <a:pt x="701636" y="736917"/>
                  </a:lnTo>
                  <a:lnTo>
                    <a:pt x="723963" y="715683"/>
                  </a:lnTo>
                  <a:close/>
                </a:path>
                <a:path w="970914" h="737235">
                  <a:moveTo>
                    <a:pt x="970559" y="407162"/>
                  </a:moveTo>
                  <a:lnTo>
                    <a:pt x="958316" y="385851"/>
                  </a:lnTo>
                  <a:lnTo>
                    <a:pt x="958316" y="407162"/>
                  </a:lnTo>
                  <a:lnTo>
                    <a:pt x="641883" y="407162"/>
                  </a:lnTo>
                  <a:lnTo>
                    <a:pt x="781405" y="168122"/>
                  </a:lnTo>
                  <a:lnTo>
                    <a:pt x="786244" y="159842"/>
                  </a:lnTo>
                  <a:lnTo>
                    <a:pt x="791641" y="156248"/>
                  </a:lnTo>
                  <a:lnTo>
                    <a:pt x="797039" y="152285"/>
                  </a:lnTo>
                  <a:lnTo>
                    <a:pt x="801357" y="148678"/>
                  </a:lnTo>
                  <a:lnTo>
                    <a:pt x="805675" y="144729"/>
                  </a:lnTo>
                  <a:lnTo>
                    <a:pt x="958316" y="407162"/>
                  </a:lnTo>
                  <a:lnTo>
                    <a:pt x="958316" y="385851"/>
                  </a:lnTo>
                  <a:lnTo>
                    <a:pt x="853554" y="203403"/>
                  </a:lnTo>
                  <a:lnTo>
                    <a:pt x="819391" y="144729"/>
                  </a:lnTo>
                  <a:lnTo>
                    <a:pt x="813955" y="135369"/>
                  </a:lnTo>
                  <a:lnTo>
                    <a:pt x="817968" y="130327"/>
                  </a:lnTo>
                  <a:lnTo>
                    <a:pt x="818273" y="129959"/>
                  </a:lnTo>
                  <a:lnTo>
                    <a:pt x="820801" y="127088"/>
                  </a:lnTo>
                  <a:lnTo>
                    <a:pt x="821550" y="125285"/>
                  </a:lnTo>
                  <a:lnTo>
                    <a:pt x="822604" y="122758"/>
                  </a:lnTo>
                  <a:lnTo>
                    <a:pt x="823455" y="119888"/>
                  </a:lnTo>
                  <a:lnTo>
                    <a:pt x="823569" y="119519"/>
                  </a:lnTo>
                  <a:lnTo>
                    <a:pt x="823683" y="114846"/>
                  </a:lnTo>
                  <a:lnTo>
                    <a:pt x="823341" y="111239"/>
                  </a:lnTo>
                  <a:lnTo>
                    <a:pt x="823315" y="110883"/>
                  </a:lnTo>
                  <a:lnTo>
                    <a:pt x="822426" y="107645"/>
                  </a:lnTo>
                  <a:lnTo>
                    <a:pt x="822325" y="107276"/>
                  </a:lnTo>
                  <a:lnTo>
                    <a:pt x="822236" y="106921"/>
                  </a:lnTo>
                  <a:lnTo>
                    <a:pt x="820470" y="104406"/>
                  </a:lnTo>
                  <a:lnTo>
                    <a:pt x="819721" y="103327"/>
                  </a:lnTo>
                  <a:lnTo>
                    <a:pt x="817194" y="100088"/>
                  </a:lnTo>
                  <a:lnTo>
                    <a:pt x="813600" y="97561"/>
                  </a:lnTo>
                  <a:lnTo>
                    <a:pt x="813600" y="115201"/>
                  </a:lnTo>
                  <a:lnTo>
                    <a:pt x="813244" y="118440"/>
                  </a:lnTo>
                  <a:lnTo>
                    <a:pt x="811796" y="120967"/>
                  </a:lnTo>
                  <a:lnTo>
                    <a:pt x="810361" y="123126"/>
                  </a:lnTo>
                  <a:lnTo>
                    <a:pt x="807834" y="125285"/>
                  </a:lnTo>
                  <a:lnTo>
                    <a:pt x="807605" y="124917"/>
                  </a:lnTo>
                  <a:lnTo>
                    <a:pt x="804240" y="119164"/>
                  </a:lnTo>
                  <a:lnTo>
                    <a:pt x="802436" y="118808"/>
                  </a:lnTo>
                  <a:lnTo>
                    <a:pt x="800277" y="118808"/>
                  </a:lnTo>
                  <a:lnTo>
                    <a:pt x="798474" y="119519"/>
                  </a:lnTo>
                  <a:lnTo>
                    <a:pt x="797394" y="120967"/>
                  </a:lnTo>
                  <a:lnTo>
                    <a:pt x="794880" y="124917"/>
                  </a:lnTo>
                  <a:lnTo>
                    <a:pt x="791273" y="120599"/>
                  </a:lnTo>
                  <a:lnTo>
                    <a:pt x="790194" y="118440"/>
                  </a:lnTo>
                  <a:lnTo>
                    <a:pt x="790194" y="113042"/>
                  </a:lnTo>
                  <a:lnTo>
                    <a:pt x="799198" y="104406"/>
                  </a:lnTo>
                  <a:lnTo>
                    <a:pt x="803884" y="104406"/>
                  </a:lnTo>
                  <a:lnTo>
                    <a:pt x="806399" y="105117"/>
                  </a:lnTo>
                  <a:lnTo>
                    <a:pt x="810006" y="107276"/>
                  </a:lnTo>
                  <a:lnTo>
                    <a:pt x="811441" y="109448"/>
                  </a:lnTo>
                  <a:lnTo>
                    <a:pt x="812876" y="111239"/>
                  </a:lnTo>
                  <a:lnTo>
                    <a:pt x="813244" y="113042"/>
                  </a:lnTo>
                  <a:lnTo>
                    <a:pt x="813536" y="114846"/>
                  </a:lnTo>
                  <a:lnTo>
                    <a:pt x="813600" y="115201"/>
                  </a:lnTo>
                  <a:lnTo>
                    <a:pt x="813600" y="97561"/>
                  </a:lnTo>
                  <a:lnTo>
                    <a:pt x="809637" y="95758"/>
                  </a:lnTo>
                  <a:lnTo>
                    <a:pt x="805675" y="94678"/>
                  </a:lnTo>
                  <a:lnTo>
                    <a:pt x="801357" y="93967"/>
                  </a:lnTo>
                  <a:lnTo>
                    <a:pt x="797039" y="94678"/>
                  </a:lnTo>
                  <a:lnTo>
                    <a:pt x="793076" y="96126"/>
                  </a:lnTo>
                  <a:lnTo>
                    <a:pt x="789114" y="97917"/>
                  </a:lnTo>
                  <a:lnTo>
                    <a:pt x="785876" y="100444"/>
                  </a:lnTo>
                  <a:lnTo>
                    <a:pt x="783005" y="104038"/>
                  </a:lnTo>
                  <a:lnTo>
                    <a:pt x="780478" y="106921"/>
                  </a:lnTo>
                  <a:lnTo>
                    <a:pt x="756361" y="127088"/>
                  </a:lnTo>
                  <a:lnTo>
                    <a:pt x="753478" y="128524"/>
                  </a:lnTo>
                  <a:lnTo>
                    <a:pt x="750239" y="129603"/>
                  </a:lnTo>
                  <a:lnTo>
                    <a:pt x="743762" y="130327"/>
                  </a:lnTo>
                  <a:lnTo>
                    <a:pt x="739076" y="129959"/>
                  </a:lnTo>
                  <a:lnTo>
                    <a:pt x="715683" y="122047"/>
                  </a:lnTo>
                  <a:lnTo>
                    <a:pt x="706323" y="117005"/>
                  </a:lnTo>
                  <a:lnTo>
                    <a:pt x="696595" y="110159"/>
                  </a:lnTo>
                  <a:lnTo>
                    <a:pt x="687603" y="102958"/>
                  </a:lnTo>
                  <a:lnTo>
                    <a:pt x="677875" y="95046"/>
                  </a:lnTo>
                  <a:lnTo>
                    <a:pt x="668883" y="87122"/>
                  </a:lnTo>
                  <a:lnTo>
                    <a:pt x="666381" y="84963"/>
                  </a:lnTo>
                  <a:lnTo>
                    <a:pt x="645477" y="66967"/>
                  </a:lnTo>
                  <a:lnTo>
                    <a:pt x="637565" y="61201"/>
                  </a:lnTo>
                  <a:lnTo>
                    <a:pt x="629640" y="55803"/>
                  </a:lnTo>
                  <a:lnTo>
                    <a:pt x="621360" y="51485"/>
                  </a:lnTo>
                  <a:lnTo>
                    <a:pt x="617397" y="49326"/>
                  </a:lnTo>
                  <a:lnTo>
                    <a:pt x="586079" y="42481"/>
                  </a:lnTo>
                  <a:lnTo>
                    <a:pt x="574916" y="42481"/>
                  </a:lnTo>
                  <a:lnTo>
                    <a:pt x="569518" y="43205"/>
                  </a:lnTo>
                  <a:lnTo>
                    <a:pt x="564845" y="43929"/>
                  </a:lnTo>
                  <a:lnTo>
                    <a:pt x="559435" y="44640"/>
                  </a:lnTo>
                  <a:lnTo>
                    <a:pt x="555117" y="45720"/>
                  </a:lnTo>
                  <a:lnTo>
                    <a:pt x="550799" y="47167"/>
                  </a:lnTo>
                  <a:lnTo>
                    <a:pt x="542518" y="50761"/>
                  </a:lnTo>
                  <a:lnTo>
                    <a:pt x="534593" y="54000"/>
                  </a:lnTo>
                  <a:lnTo>
                    <a:pt x="527405" y="57962"/>
                  </a:lnTo>
                  <a:lnTo>
                    <a:pt x="526313" y="64084"/>
                  </a:lnTo>
                  <a:lnTo>
                    <a:pt x="525233" y="70561"/>
                  </a:lnTo>
                  <a:lnTo>
                    <a:pt x="523443" y="77762"/>
                  </a:lnTo>
                  <a:lnTo>
                    <a:pt x="522224" y="84963"/>
                  </a:lnTo>
                  <a:lnTo>
                    <a:pt x="522173" y="85318"/>
                  </a:lnTo>
                  <a:lnTo>
                    <a:pt x="522046" y="86042"/>
                  </a:lnTo>
                  <a:lnTo>
                    <a:pt x="521995" y="86398"/>
                  </a:lnTo>
                  <a:lnTo>
                    <a:pt x="521144" y="93967"/>
                  </a:lnTo>
                  <a:lnTo>
                    <a:pt x="521030" y="95046"/>
                  </a:lnTo>
                  <a:lnTo>
                    <a:pt x="520915" y="96126"/>
                  </a:lnTo>
                  <a:lnTo>
                    <a:pt x="520788" y="100088"/>
                  </a:lnTo>
                  <a:lnTo>
                    <a:pt x="520661" y="104038"/>
                  </a:lnTo>
                  <a:lnTo>
                    <a:pt x="520560" y="108369"/>
                  </a:lnTo>
                  <a:lnTo>
                    <a:pt x="534238" y="102603"/>
                  </a:lnTo>
                  <a:lnTo>
                    <a:pt x="546481" y="96481"/>
                  </a:lnTo>
                  <a:lnTo>
                    <a:pt x="557999" y="90360"/>
                  </a:lnTo>
                  <a:lnTo>
                    <a:pt x="568794" y="86042"/>
                  </a:lnTo>
                  <a:lnTo>
                    <a:pt x="574560" y="85318"/>
                  </a:lnTo>
                  <a:lnTo>
                    <a:pt x="580682" y="84963"/>
                  </a:lnTo>
                  <a:lnTo>
                    <a:pt x="586803" y="85318"/>
                  </a:lnTo>
                  <a:lnTo>
                    <a:pt x="614514" y="98285"/>
                  </a:lnTo>
                  <a:lnTo>
                    <a:pt x="620636" y="102958"/>
                  </a:lnTo>
                  <a:lnTo>
                    <a:pt x="626402" y="107645"/>
                  </a:lnTo>
                  <a:lnTo>
                    <a:pt x="639000" y="118440"/>
                  </a:lnTo>
                  <a:lnTo>
                    <a:pt x="649795" y="127800"/>
                  </a:lnTo>
                  <a:lnTo>
                    <a:pt x="661682" y="137528"/>
                  </a:lnTo>
                  <a:lnTo>
                    <a:pt x="673557" y="146888"/>
                  </a:lnTo>
                  <a:lnTo>
                    <a:pt x="686523" y="155524"/>
                  </a:lnTo>
                  <a:lnTo>
                    <a:pt x="693000" y="158762"/>
                  </a:lnTo>
                  <a:lnTo>
                    <a:pt x="699477" y="162725"/>
                  </a:lnTo>
                  <a:lnTo>
                    <a:pt x="706678" y="165239"/>
                  </a:lnTo>
                  <a:lnTo>
                    <a:pt x="713524" y="167767"/>
                  </a:lnTo>
                  <a:lnTo>
                    <a:pt x="720725" y="170281"/>
                  </a:lnTo>
                  <a:lnTo>
                    <a:pt x="728281" y="171729"/>
                  </a:lnTo>
                  <a:lnTo>
                    <a:pt x="735838" y="172440"/>
                  </a:lnTo>
                  <a:lnTo>
                    <a:pt x="743762" y="172808"/>
                  </a:lnTo>
                  <a:lnTo>
                    <a:pt x="750595" y="172440"/>
                  </a:lnTo>
                  <a:lnTo>
                    <a:pt x="757440" y="171729"/>
                  </a:lnTo>
                  <a:lnTo>
                    <a:pt x="763562" y="170281"/>
                  </a:lnTo>
                  <a:lnTo>
                    <a:pt x="769683" y="168122"/>
                  </a:lnTo>
                  <a:lnTo>
                    <a:pt x="630364" y="407162"/>
                  </a:lnTo>
                  <a:lnTo>
                    <a:pt x="630364" y="430923"/>
                  </a:lnTo>
                  <a:lnTo>
                    <a:pt x="655561" y="430923"/>
                  </a:lnTo>
                  <a:lnTo>
                    <a:pt x="663841" y="437400"/>
                  </a:lnTo>
                  <a:lnTo>
                    <a:pt x="701281" y="460082"/>
                  </a:lnTo>
                  <a:lnTo>
                    <a:pt x="732599" y="471957"/>
                  </a:lnTo>
                  <a:lnTo>
                    <a:pt x="732599" y="495363"/>
                  </a:lnTo>
                  <a:lnTo>
                    <a:pt x="867956" y="495363"/>
                  </a:lnTo>
                  <a:lnTo>
                    <a:pt x="867956" y="471957"/>
                  </a:lnTo>
                  <a:lnTo>
                    <a:pt x="878395" y="468363"/>
                  </a:lnTo>
                  <a:lnTo>
                    <a:pt x="888834" y="464400"/>
                  </a:lnTo>
                  <a:lnTo>
                    <a:pt x="898918" y="460082"/>
                  </a:lnTo>
                  <a:lnTo>
                    <a:pt x="909002" y="455041"/>
                  </a:lnTo>
                  <a:lnTo>
                    <a:pt x="918362" y="449287"/>
                  </a:lnTo>
                  <a:lnTo>
                    <a:pt x="928077" y="443877"/>
                  </a:lnTo>
                  <a:lnTo>
                    <a:pt x="945362" y="430923"/>
                  </a:lnTo>
                  <a:lnTo>
                    <a:pt x="970559" y="430923"/>
                  </a:lnTo>
                  <a:lnTo>
                    <a:pt x="970559" y="407162"/>
                  </a:lnTo>
                  <a:close/>
                </a:path>
              </a:pathLst>
            </a:custGeom>
            <a:solidFill>
              <a:srgbClr val="FFFFFF"/>
            </a:solidFill>
          </p:spPr>
          <p:txBody>
            <a:bodyPr wrap="square" lIns="0" tIns="0" rIns="0" bIns="0" rtlCol="0"/>
            <a:lstStyle/>
            <a:p>
              <a:endParaRPr/>
            </a:p>
          </p:txBody>
        </p:sp>
      </p:grpSp>
      <p:sp>
        <p:nvSpPr>
          <p:cNvPr id="18" name="object 18"/>
          <p:cNvSpPr txBox="1">
            <a:spLocks noGrp="1"/>
          </p:cNvSpPr>
          <p:nvPr>
            <p:ph type="title"/>
          </p:nvPr>
        </p:nvSpPr>
        <p:spPr>
          <a:xfrm>
            <a:off x="2637624" y="1800265"/>
            <a:ext cx="3869690" cy="1854200"/>
          </a:xfrm>
          <a:prstGeom prst="rect">
            <a:avLst/>
          </a:prstGeom>
        </p:spPr>
        <p:txBody>
          <a:bodyPr vert="horz" wrap="square" lIns="0" tIns="12700" rIns="0" bIns="0" rtlCol="0">
            <a:spAutoFit/>
          </a:bodyPr>
          <a:lstStyle/>
          <a:p>
            <a:pPr marL="862965">
              <a:lnSpc>
                <a:spcPct val="100000"/>
              </a:lnSpc>
              <a:spcBef>
                <a:spcPts val="100"/>
              </a:spcBef>
            </a:pPr>
            <a:r>
              <a:rPr sz="4000" u="none" spc="-10" dirty="0">
                <a:solidFill>
                  <a:srgbClr val="262934"/>
                </a:solidFill>
              </a:rPr>
              <a:t>EKSEPSI</a:t>
            </a:r>
            <a:endParaRPr sz="4000" dirty="0"/>
          </a:p>
          <a:p>
            <a:pPr marL="12700" marR="5715" indent="1449070">
              <a:lnSpc>
                <a:spcPct val="100000"/>
              </a:lnSpc>
            </a:pPr>
            <a:r>
              <a:rPr sz="4000" u="none" spc="-25" dirty="0"/>
              <a:t>dan </a:t>
            </a:r>
            <a:r>
              <a:rPr sz="4000" u="none" dirty="0">
                <a:solidFill>
                  <a:srgbClr val="262934"/>
                </a:solidFill>
              </a:rPr>
              <a:t>PUTUSAN</a:t>
            </a:r>
            <a:r>
              <a:rPr sz="4000" u="none" spc="-90" dirty="0">
                <a:solidFill>
                  <a:srgbClr val="262934"/>
                </a:solidFill>
              </a:rPr>
              <a:t> </a:t>
            </a:r>
            <a:r>
              <a:rPr sz="4000" u="none" spc="-20" dirty="0">
                <a:solidFill>
                  <a:srgbClr val="262934"/>
                </a:solidFill>
              </a:rPr>
              <a:t>SELA</a:t>
            </a:r>
            <a:endParaRPr sz="4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083942" y="318505"/>
            <a:ext cx="7073265" cy="757555"/>
          </a:xfrm>
          <a:prstGeom prst="rect">
            <a:avLst/>
          </a:prstGeom>
        </p:spPr>
        <p:txBody>
          <a:bodyPr vert="horz" wrap="square" lIns="0" tIns="12700" rIns="0" bIns="0" rtlCol="0">
            <a:spAutoFit/>
          </a:bodyPr>
          <a:lstStyle/>
          <a:p>
            <a:pPr marL="12700" marR="5080">
              <a:lnSpc>
                <a:spcPct val="100000"/>
              </a:lnSpc>
              <a:spcBef>
                <a:spcPts val="100"/>
              </a:spcBef>
              <a:tabLst>
                <a:tab pos="7059930" algn="l"/>
              </a:tabLst>
            </a:pPr>
            <a:r>
              <a:rPr u="none" spc="-10" dirty="0"/>
              <a:t>Macam-</a:t>
            </a:r>
            <a:r>
              <a:rPr u="none" dirty="0"/>
              <a:t>Macam</a:t>
            </a:r>
            <a:r>
              <a:rPr u="none" spc="-60" dirty="0"/>
              <a:t> </a:t>
            </a:r>
            <a:r>
              <a:rPr u="none" dirty="0"/>
              <a:t>Eksepsi</a:t>
            </a:r>
            <a:r>
              <a:rPr u="none" spc="-55" dirty="0"/>
              <a:t> </a:t>
            </a:r>
            <a:r>
              <a:rPr u="none" dirty="0"/>
              <a:t>dalam</a:t>
            </a:r>
            <a:r>
              <a:rPr u="none" spc="-55" dirty="0"/>
              <a:t> </a:t>
            </a:r>
            <a:r>
              <a:rPr u="none" dirty="0"/>
              <a:t>Pengadilan</a:t>
            </a:r>
            <a:r>
              <a:rPr u="none" spc="-60" dirty="0"/>
              <a:t> </a:t>
            </a:r>
            <a:r>
              <a:rPr u="none" spc="-10" dirty="0"/>
              <a:t>Perkara </a:t>
            </a:r>
            <a:r>
              <a:rPr spc="-10" dirty="0"/>
              <a:t>Pidana</a:t>
            </a:r>
            <a:r>
              <a:rPr dirty="0"/>
              <a:t>	</a:t>
            </a:r>
          </a:p>
        </p:txBody>
      </p:sp>
      <p:sp>
        <p:nvSpPr>
          <p:cNvPr id="3" name="object 3"/>
          <p:cNvSpPr txBox="1"/>
          <p:nvPr/>
        </p:nvSpPr>
        <p:spPr>
          <a:xfrm>
            <a:off x="1905025" y="1045778"/>
            <a:ext cx="6802755" cy="1703070"/>
          </a:xfrm>
          <a:prstGeom prst="rect">
            <a:avLst/>
          </a:prstGeom>
        </p:spPr>
        <p:txBody>
          <a:bodyPr vert="horz" wrap="square" lIns="0" tIns="88900" rIns="0" bIns="0" rtlCol="0">
            <a:spAutoFit/>
          </a:bodyPr>
          <a:lstStyle/>
          <a:p>
            <a:pPr marL="12700" algn="just">
              <a:lnSpc>
                <a:spcPct val="100000"/>
              </a:lnSpc>
              <a:spcBef>
                <a:spcPts val="700"/>
              </a:spcBef>
            </a:pPr>
            <a:r>
              <a:rPr sz="2000" b="1" dirty="0">
                <a:solidFill>
                  <a:srgbClr val="D4C9BB"/>
                </a:solidFill>
                <a:latin typeface="Times New Roman"/>
                <a:cs typeface="Times New Roman"/>
              </a:rPr>
              <a:t>3.</a:t>
            </a:r>
            <a:r>
              <a:rPr sz="2000" b="1" spc="185" dirty="0">
                <a:solidFill>
                  <a:srgbClr val="D4C9BB"/>
                </a:solidFill>
                <a:latin typeface="Times New Roman"/>
                <a:cs typeface="Times New Roman"/>
              </a:rPr>
              <a:t>   </a:t>
            </a:r>
            <a:r>
              <a:rPr sz="2000" b="1" dirty="0">
                <a:solidFill>
                  <a:srgbClr val="262934"/>
                </a:solidFill>
                <a:latin typeface="Times New Roman"/>
                <a:cs typeface="Times New Roman"/>
              </a:rPr>
              <a:t>Eksepsi</a:t>
            </a:r>
            <a:r>
              <a:rPr sz="2000" b="1" spc="-15" dirty="0">
                <a:solidFill>
                  <a:srgbClr val="262934"/>
                </a:solidFill>
                <a:latin typeface="Times New Roman"/>
                <a:cs typeface="Times New Roman"/>
              </a:rPr>
              <a:t> </a:t>
            </a:r>
            <a:r>
              <a:rPr sz="2000" b="1" dirty="0">
                <a:solidFill>
                  <a:srgbClr val="262934"/>
                </a:solidFill>
                <a:latin typeface="Times New Roman"/>
                <a:cs typeface="Times New Roman"/>
              </a:rPr>
              <a:t>Dakwaan</a:t>
            </a:r>
            <a:r>
              <a:rPr sz="2000" b="1" spc="-10" dirty="0">
                <a:solidFill>
                  <a:srgbClr val="262934"/>
                </a:solidFill>
                <a:latin typeface="Times New Roman"/>
                <a:cs typeface="Times New Roman"/>
              </a:rPr>
              <a:t> </a:t>
            </a:r>
            <a:r>
              <a:rPr sz="2000" b="1" dirty="0">
                <a:solidFill>
                  <a:srgbClr val="262934"/>
                </a:solidFill>
                <a:latin typeface="Times New Roman"/>
                <a:cs typeface="Times New Roman"/>
              </a:rPr>
              <a:t>Batal</a:t>
            </a:r>
            <a:r>
              <a:rPr sz="2000" b="1" spc="-15" dirty="0">
                <a:solidFill>
                  <a:srgbClr val="262934"/>
                </a:solidFill>
                <a:latin typeface="Times New Roman"/>
                <a:cs typeface="Times New Roman"/>
              </a:rPr>
              <a:t> </a:t>
            </a:r>
            <a:r>
              <a:rPr sz="2000" b="1" dirty="0">
                <a:solidFill>
                  <a:srgbClr val="262934"/>
                </a:solidFill>
                <a:latin typeface="Times New Roman"/>
                <a:cs typeface="Times New Roman"/>
              </a:rPr>
              <a:t>Demi</a:t>
            </a:r>
            <a:r>
              <a:rPr sz="2000" b="1" spc="-15" dirty="0">
                <a:solidFill>
                  <a:srgbClr val="262934"/>
                </a:solidFill>
                <a:latin typeface="Times New Roman"/>
                <a:cs typeface="Times New Roman"/>
              </a:rPr>
              <a:t> </a:t>
            </a:r>
            <a:r>
              <a:rPr sz="2000" b="1" spc="-10" dirty="0">
                <a:solidFill>
                  <a:srgbClr val="262934"/>
                </a:solidFill>
                <a:latin typeface="Times New Roman"/>
                <a:cs typeface="Times New Roman"/>
              </a:rPr>
              <a:t>Hukum</a:t>
            </a:r>
            <a:endParaRPr sz="2000">
              <a:latin typeface="Times New Roman"/>
              <a:cs typeface="Times New Roman"/>
            </a:endParaRPr>
          </a:p>
          <a:p>
            <a:pPr marL="464820" algn="just">
              <a:lnSpc>
                <a:spcPct val="100000"/>
              </a:lnSpc>
              <a:spcBef>
                <a:spcPts val="600"/>
              </a:spcBef>
            </a:pPr>
            <a:r>
              <a:rPr sz="2000" dirty="0">
                <a:solidFill>
                  <a:srgbClr val="262934"/>
                </a:solidFill>
                <a:latin typeface="Times New Roman"/>
                <a:cs typeface="Times New Roman"/>
              </a:rPr>
              <a:t>Dakwaan</a:t>
            </a:r>
            <a:r>
              <a:rPr sz="2000" spc="110" dirty="0">
                <a:solidFill>
                  <a:srgbClr val="262934"/>
                </a:solidFill>
                <a:latin typeface="Times New Roman"/>
                <a:cs typeface="Times New Roman"/>
              </a:rPr>
              <a:t> </a:t>
            </a:r>
            <a:r>
              <a:rPr sz="2000" dirty="0">
                <a:solidFill>
                  <a:srgbClr val="262934"/>
                </a:solidFill>
                <a:latin typeface="Times New Roman"/>
                <a:cs typeface="Times New Roman"/>
              </a:rPr>
              <a:t>tidak</a:t>
            </a:r>
            <a:r>
              <a:rPr sz="2000" spc="110" dirty="0">
                <a:solidFill>
                  <a:srgbClr val="262934"/>
                </a:solidFill>
                <a:latin typeface="Times New Roman"/>
                <a:cs typeface="Times New Roman"/>
              </a:rPr>
              <a:t> </a:t>
            </a:r>
            <a:r>
              <a:rPr sz="2000" dirty="0">
                <a:solidFill>
                  <a:srgbClr val="262934"/>
                </a:solidFill>
                <a:latin typeface="Times New Roman"/>
                <a:cs typeface="Times New Roman"/>
              </a:rPr>
              <a:t>memenuhi</a:t>
            </a:r>
            <a:r>
              <a:rPr sz="2000" spc="100" dirty="0">
                <a:solidFill>
                  <a:srgbClr val="262934"/>
                </a:solidFill>
                <a:latin typeface="Times New Roman"/>
                <a:cs typeface="Times New Roman"/>
              </a:rPr>
              <a:t> </a:t>
            </a:r>
            <a:r>
              <a:rPr sz="2000" dirty="0">
                <a:solidFill>
                  <a:srgbClr val="262934"/>
                </a:solidFill>
                <a:latin typeface="Times New Roman"/>
                <a:cs typeface="Times New Roman"/>
              </a:rPr>
              <a:t>syarat</a:t>
            </a:r>
            <a:r>
              <a:rPr sz="2000" spc="105" dirty="0">
                <a:solidFill>
                  <a:srgbClr val="262934"/>
                </a:solidFill>
                <a:latin typeface="Times New Roman"/>
                <a:cs typeface="Times New Roman"/>
              </a:rPr>
              <a:t> </a:t>
            </a:r>
            <a:r>
              <a:rPr sz="2000" dirty="0">
                <a:solidFill>
                  <a:srgbClr val="262934"/>
                </a:solidFill>
                <a:latin typeface="Times New Roman"/>
                <a:cs typeface="Times New Roman"/>
              </a:rPr>
              <a:t>yg</a:t>
            </a:r>
            <a:r>
              <a:rPr sz="2000" spc="110" dirty="0">
                <a:solidFill>
                  <a:srgbClr val="262934"/>
                </a:solidFill>
                <a:latin typeface="Times New Roman"/>
                <a:cs typeface="Times New Roman"/>
              </a:rPr>
              <a:t> </a:t>
            </a:r>
            <a:r>
              <a:rPr sz="2000" dirty="0">
                <a:solidFill>
                  <a:srgbClr val="262934"/>
                </a:solidFill>
                <a:latin typeface="Times New Roman"/>
                <a:cs typeface="Times New Roman"/>
              </a:rPr>
              <a:t>diminta</a:t>
            </a:r>
            <a:r>
              <a:rPr sz="2000" spc="105" dirty="0">
                <a:solidFill>
                  <a:srgbClr val="262934"/>
                </a:solidFill>
                <a:latin typeface="Times New Roman"/>
                <a:cs typeface="Times New Roman"/>
              </a:rPr>
              <a:t> </a:t>
            </a:r>
            <a:r>
              <a:rPr sz="2000" dirty="0">
                <a:solidFill>
                  <a:srgbClr val="262934"/>
                </a:solidFill>
                <a:latin typeface="Times New Roman"/>
                <a:cs typeface="Times New Roman"/>
              </a:rPr>
              <a:t>dlm</a:t>
            </a:r>
            <a:r>
              <a:rPr sz="2000" spc="114" dirty="0">
                <a:solidFill>
                  <a:srgbClr val="262934"/>
                </a:solidFill>
                <a:latin typeface="Times New Roman"/>
                <a:cs typeface="Times New Roman"/>
              </a:rPr>
              <a:t> </a:t>
            </a:r>
            <a:r>
              <a:rPr sz="2000" dirty="0">
                <a:solidFill>
                  <a:srgbClr val="262934"/>
                </a:solidFill>
                <a:latin typeface="Times New Roman"/>
                <a:cs typeface="Times New Roman"/>
              </a:rPr>
              <a:t>Ps</a:t>
            </a:r>
            <a:r>
              <a:rPr sz="2000" spc="105" dirty="0">
                <a:solidFill>
                  <a:srgbClr val="262934"/>
                </a:solidFill>
                <a:latin typeface="Times New Roman"/>
                <a:cs typeface="Times New Roman"/>
              </a:rPr>
              <a:t> </a:t>
            </a:r>
            <a:r>
              <a:rPr sz="2000" dirty="0">
                <a:solidFill>
                  <a:srgbClr val="262934"/>
                </a:solidFill>
                <a:latin typeface="Times New Roman"/>
                <a:cs typeface="Times New Roman"/>
              </a:rPr>
              <a:t>142</a:t>
            </a:r>
            <a:r>
              <a:rPr sz="2000" spc="110" dirty="0">
                <a:solidFill>
                  <a:srgbClr val="262934"/>
                </a:solidFill>
                <a:latin typeface="Times New Roman"/>
                <a:cs typeface="Times New Roman"/>
              </a:rPr>
              <a:t> </a:t>
            </a:r>
            <a:r>
              <a:rPr sz="2000" spc="-20" dirty="0">
                <a:solidFill>
                  <a:srgbClr val="262934"/>
                </a:solidFill>
                <a:latin typeface="Times New Roman"/>
                <a:cs typeface="Times New Roman"/>
              </a:rPr>
              <a:t>ayat</a:t>
            </a:r>
            <a:endParaRPr sz="2000">
              <a:latin typeface="Times New Roman"/>
              <a:cs typeface="Times New Roman"/>
            </a:endParaRPr>
          </a:p>
          <a:p>
            <a:pPr marL="464820" marR="5080" algn="just">
              <a:lnSpc>
                <a:spcPct val="100000"/>
              </a:lnSpc>
              <a:spcBef>
                <a:spcPts val="5"/>
              </a:spcBef>
            </a:pPr>
            <a:r>
              <a:rPr sz="2000" dirty="0">
                <a:solidFill>
                  <a:srgbClr val="262934"/>
                </a:solidFill>
                <a:latin typeface="Times New Roman"/>
                <a:cs typeface="Times New Roman"/>
              </a:rPr>
              <a:t>(2)</a:t>
            </a:r>
            <a:r>
              <a:rPr sz="2000" spc="150" dirty="0">
                <a:solidFill>
                  <a:srgbClr val="262934"/>
                </a:solidFill>
                <a:latin typeface="Times New Roman"/>
                <a:cs typeface="Times New Roman"/>
              </a:rPr>
              <a:t> </a:t>
            </a:r>
            <a:r>
              <a:rPr sz="2000" dirty="0">
                <a:solidFill>
                  <a:srgbClr val="262934"/>
                </a:solidFill>
                <a:latin typeface="Times New Roman"/>
                <a:cs typeface="Times New Roman"/>
              </a:rPr>
              <a:t>KUHAP</a:t>
            </a:r>
            <a:r>
              <a:rPr sz="2000" spc="85" dirty="0">
                <a:solidFill>
                  <a:srgbClr val="262934"/>
                </a:solidFill>
                <a:latin typeface="Times New Roman"/>
                <a:cs typeface="Times New Roman"/>
              </a:rPr>
              <a:t> </a:t>
            </a:r>
            <a:r>
              <a:rPr sz="2000" dirty="0">
                <a:solidFill>
                  <a:srgbClr val="262934"/>
                </a:solidFill>
                <a:latin typeface="Times New Roman"/>
                <a:cs typeface="Times New Roman"/>
              </a:rPr>
              <a:t>shg</a:t>
            </a:r>
            <a:r>
              <a:rPr sz="2000" spc="155" dirty="0">
                <a:solidFill>
                  <a:srgbClr val="262934"/>
                </a:solidFill>
                <a:latin typeface="Times New Roman"/>
                <a:cs typeface="Times New Roman"/>
              </a:rPr>
              <a:t> </a:t>
            </a:r>
            <a:r>
              <a:rPr sz="2000" dirty="0">
                <a:solidFill>
                  <a:srgbClr val="262934"/>
                </a:solidFill>
                <a:latin typeface="Times New Roman"/>
                <a:cs typeface="Times New Roman"/>
              </a:rPr>
              <a:t>dianggap</a:t>
            </a:r>
            <a:r>
              <a:rPr sz="2000" spc="155" dirty="0">
                <a:solidFill>
                  <a:srgbClr val="262934"/>
                </a:solidFill>
                <a:latin typeface="Times New Roman"/>
                <a:cs typeface="Times New Roman"/>
              </a:rPr>
              <a:t> </a:t>
            </a:r>
            <a:r>
              <a:rPr sz="2000" dirty="0">
                <a:solidFill>
                  <a:srgbClr val="262934"/>
                </a:solidFill>
                <a:latin typeface="Times New Roman"/>
                <a:cs typeface="Times New Roman"/>
              </a:rPr>
              <a:t>kabur,</a:t>
            </a:r>
            <a:r>
              <a:rPr sz="2000" spc="155" dirty="0">
                <a:solidFill>
                  <a:srgbClr val="262934"/>
                </a:solidFill>
                <a:latin typeface="Times New Roman"/>
                <a:cs typeface="Times New Roman"/>
              </a:rPr>
              <a:t> </a:t>
            </a:r>
            <a:r>
              <a:rPr sz="2000" dirty="0">
                <a:solidFill>
                  <a:srgbClr val="262934"/>
                </a:solidFill>
                <a:latin typeface="Times New Roman"/>
                <a:cs typeface="Times New Roman"/>
              </a:rPr>
              <a:t>membingungkan,</a:t>
            </a:r>
            <a:r>
              <a:rPr sz="2000" spc="145" dirty="0">
                <a:solidFill>
                  <a:srgbClr val="262934"/>
                </a:solidFill>
                <a:latin typeface="Times New Roman"/>
                <a:cs typeface="Times New Roman"/>
              </a:rPr>
              <a:t> </a:t>
            </a:r>
            <a:r>
              <a:rPr sz="2000" spc="-10" dirty="0">
                <a:solidFill>
                  <a:srgbClr val="262934"/>
                </a:solidFill>
                <a:latin typeface="Times New Roman"/>
                <a:cs typeface="Times New Roman"/>
              </a:rPr>
              <a:t>sekaligus </a:t>
            </a:r>
            <a:r>
              <a:rPr sz="2000" dirty="0">
                <a:solidFill>
                  <a:srgbClr val="262934"/>
                </a:solidFill>
                <a:latin typeface="Times New Roman"/>
                <a:cs typeface="Times New Roman"/>
              </a:rPr>
              <a:t>menyesatkan</a:t>
            </a:r>
            <a:r>
              <a:rPr sz="2000" spc="70" dirty="0">
                <a:solidFill>
                  <a:srgbClr val="262934"/>
                </a:solidFill>
                <a:latin typeface="Times New Roman"/>
                <a:cs typeface="Times New Roman"/>
              </a:rPr>
              <a:t>  </a:t>
            </a:r>
            <a:r>
              <a:rPr sz="2000" dirty="0">
                <a:solidFill>
                  <a:srgbClr val="262934"/>
                </a:solidFill>
                <a:latin typeface="Times New Roman"/>
                <a:cs typeface="Times New Roman"/>
              </a:rPr>
              <a:t>yg</a:t>
            </a:r>
            <a:r>
              <a:rPr sz="2000" spc="75" dirty="0">
                <a:solidFill>
                  <a:srgbClr val="262934"/>
                </a:solidFill>
                <a:latin typeface="Times New Roman"/>
                <a:cs typeface="Times New Roman"/>
              </a:rPr>
              <a:t>  </a:t>
            </a:r>
            <a:r>
              <a:rPr sz="2000" dirty="0">
                <a:solidFill>
                  <a:srgbClr val="262934"/>
                </a:solidFill>
                <a:latin typeface="Times New Roman"/>
                <a:cs typeface="Times New Roman"/>
              </a:rPr>
              <a:t>berakibat</a:t>
            </a:r>
            <a:r>
              <a:rPr sz="2000" spc="65" dirty="0">
                <a:solidFill>
                  <a:srgbClr val="262934"/>
                </a:solidFill>
                <a:latin typeface="Times New Roman"/>
                <a:cs typeface="Times New Roman"/>
              </a:rPr>
              <a:t>  </a:t>
            </a:r>
            <a:r>
              <a:rPr sz="2000" dirty="0">
                <a:solidFill>
                  <a:srgbClr val="262934"/>
                </a:solidFill>
                <a:latin typeface="Times New Roman"/>
                <a:cs typeface="Times New Roman"/>
              </a:rPr>
              <a:t>sulit</a:t>
            </a:r>
            <a:r>
              <a:rPr sz="2000" spc="65" dirty="0">
                <a:solidFill>
                  <a:srgbClr val="262934"/>
                </a:solidFill>
                <a:latin typeface="Times New Roman"/>
                <a:cs typeface="Times New Roman"/>
              </a:rPr>
              <a:t>  </a:t>
            </a:r>
            <a:r>
              <a:rPr sz="2000" dirty="0">
                <a:solidFill>
                  <a:srgbClr val="262934"/>
                </a:solidFill>
                <a:latin typeface="Times New Roman"/>
                <a:cs typeface="Times New Roman"/>
              </a:rPr>
              <a:t>bagi</a:t>
            </a:r>
            <a:r>
              <a:rPr sz="2000" spc="65" dirty="0">
                <a:solidFill>
                  <a:srgbClr val="262934"/>
                </a:solidFill>
                <a:latin typeface="Times New Roman"/>
                <a:cs typeface="Times New Roman"/>
              </a:rPr>
              <a:t>  </a:t>
            </a:r>
            <a:r>
              <a:rPr sz="2000" dirty="0">
                <a:solidFill>
                  <a:srgbClr val="262934"/>
                </a:solidFill>
                <a:latin typeface="Times New Roman"/>
                <a:cs typeface="Times New Roman"/>
              </a:rPr>
              <a:t>terdakwa</a:t>
            </a:r>
            <a:r>
              <a:rPr sz="2000" spc="65" dirty="0">
                <a:solidFill>
                  <a:srgbClr val="262934"/>
                </a:solidFill>
                <a:latin typeface="Times New Roman"/>
                <a:cs typeface="Times New Roman"/>
              </a:rPr>
              <a:t>  </a:t>
            </a:r>
            <a:r>
              <a:rPr sz="2000" spc="-10" dirty="0">
                <a:solidFill>
                  <a:srgbClr val="262934"/>
                </a:solidFill>
                <a:latin typeface="Times New Roman"/>
                <a:cs typeface="Times New Roman"/>
              </a:rPr>
              <a:t>melakukan </a:t>
            </a:r>
            <a:r>
              <a:rPr sz="2000" dirty="0">
                <a:solidFill>
                  <a:srgbClr val="262934"/>
                </a:solidFill>
                <a:latin typeface="Times New Roman"/>
                <a:cs typeface="Times New Roman"/>
              </a:rPr>
              <a:t>pembelaan</a:t>
            </a:r>
            <a:r>
              <a:rPr sz="2000" spc="-5" dirty="0">
                <a:solidFill>
                  <a:srgbClr val="262934"/>
                </a:solidFill>
                <a:latin typeface="Times New Roman"/>
                <a:cs typeface="Times New Roman"/>
              </a:rPr>
              <a:t> </a:t>
            </a:r>
            <a:r>
              <a:rPr sz="2000" spc="-20" dirty="0">
                <a:solidFill>
                  <a:srgbClr val="262934"/>
                </a:solidFill>
                <a:latin typeface="Times New Roman"/>
                <a:cs typeface="Times New Roman"/>
              </a:rPr>
              <a:t>diri.</a:t>
            </a:r>
            <a:endParaRPr sz="2000">
              <a:latin typeface="Times New Roman"/>
              <a:cs typeface="Times New Roman"/>
            </a:endParaRPr>
          </a:p>
        </p:txBody>
      </p:sp>
      <p:sp>
        <p:nvSpPr>
          <p:cNvPr id="4" name="object 4"/>
          <p:cNvSpPr txBox="1"/>
          <p:nvPr/>
        </p:nvSpPr>
        <p:spPr>
          <a:xfrm>
            <a:off x="2357539" y="2799259"/>
            <a:ext cx="6353810" cy="1245235"/>
          </a:xfrm>
          <a:prstGeom prst="rect">
            <a:avLst/>
          </a:prstGeom>
        </p:spPr>
        <p:txBody>
          <a:bodyPr vert="horz" wrap="square" lIns="0" tIns="12700" rIns="0" bIns="0" rtlCol="0">
            <a:spAutoFit/>
          </a:bodyPr>
          <a:lstStyle/>
          <a:p>
            <a:pPr marL="12700" marR="5080" algn="just">
              <a:lnSpc>
                <a:spcPct val="100000"/>
              </a:lnSpc>
              <a:spcBef>
                <a:spcPts val="100"/>
              </a:spcBef>
            </a:pPr>
            <a:r>
              <a:rPr sz="2000" dirty="0">
                <a:solidFill>
                  <a:srgbClr val="262934"/>
                </a:solidFill>
                <a:latin typeface="Times New Roman"/>
                <a:cs typeface="Times New Roman"/>
              </a:rPr>
              <a:t>Apabila</a:t>
            </a:r>
            <a:r>
              <a:rPr sz="2000" spc="240" dirty="0">
                <a:solidFill>
                  <a:srgbClr val="262934"/>
                </a:solidFill>
                <a:latin typeface="Times New Roman"/>
                <a:cs typeface="Times New Roman"/>
              </a:rPr>
              <a:t>  </a:t>
            </a:r>
            <a:r>
              <a:rPr sz="2000" dirty="0">
                <a:solidFill>
                  <a:srgbClr val="262934"/>
                </a:solidFill>
                <a:latin typeface="Times New Roman"/>
                <a:cs typeface="Times New Roman"/>
              </a:rPr>
              <a:t>dakwaan</a:t>
            </a:r>
            <a:r>
              <a:rPr sz="2000" spc="245" dirty="0">
                <a:solidFill>
                  <a:srgbClr val="262934"/>
                </a:solidFill>
                <a:latin typeface="Times New Roman"/>
                <a:cs typeface="Times New Roman"/>
              </a:rPr>
              <a:t>  </a:t>
            </a:r>
            <a:r>
              <a:rPr sz="2000" dirty="0">
                <a:solidFill>
                  <a:srgbClr val="262934"/>
                </a:solidFill>
                <a:latin typeface="Times New Roman"/>
                <a:cs typeface="Times New Roman"/>
              </a:rPr>
              <a:t>tidak</a:t>
            </a:r>
            <a:r>
              <a:rPr sz="2000" spc="250" dirty="0">
                <a:solidFill>
                  <a:srgbClr val="262934"/>
                </a:solidFill>
                <a:latin typeface="Times New Roman"/>
                <a:cs typeface="Times New Roman"/>
              </a:rPr>
              <a:t>  </a:t>
            </a:r>
            <a:r>
              <a:rPr sz="2000" dirty="0">
                <a:solidFill>
                  <a:srgbClr val="262934"/>
                </a:solidFill>
                <a:latin typeface="Times New Roman"/>
                <a:cs typeface="Times New Roman"/>
              </a:rPr>
              <a:t>memuat</a:t>
            </a:r>
            <a:r>
              <a:rPr sz="2000" spc="235" dirty="0">
                <a:solidFill>
                  <a:srgbClr val="262934"/>
                </a:solidFill>
                <a:latin typeface="Times New Roman"/>
                <a:cs typeface="Times New Roman"/>
              </a:rPr>
              <a:t>  </a:t>
            </a:r>
            <a:r>
              <a:rPr sz="2000" dirty="0">
                <a:solidFill>
                  <a:srgbClr val="262934"/>
                </a:solidFill>
                <a:latin typeface="Times New Roman"/>
                <a:cs typeface="Times New Roman"/>
              </a:rPr>
              <a:t>tanggal</a:t>
            </a:r>
            <a:r>
              <a:rPr sz="2000" spc="240" dirty="0">
                <a:solidFill>
                  <a:srgbClr val="262934"/>
                </a:solidFill>
                <a:latin typeface="Times New Roman"/>
                <a:cs typeface="Times New Roman"/>
              </a:rPr>
              <a:t>  </a:t>
            </a:r>
            <a:r>
              <a:rPr sz="2000" dirty="0">
                <a:solidFill>
                  <a:srgbClr val="262934"/>
                </a:solidFill>
                <a:latin typeface="Times New Roman"/>
                <a:cs typeface="Times New Roman"/>
              </a:rPr>
              <a:t>&amp;</a:t>
            </a:r>
            <a:r>
              <a:rPr sz="2000" spc="245" dirty="0">
                <a:solidFill>
                  <a:srgbClr val="262934"/>
                </a:solidFill>
                <a:latin typeface="Times New Roman"/>
                <a:cs typeface="Times New Roman"/>
              </a:rPr>
              <a:t>  </a:t>
            </a:r>
            <a:r>
              <a:rPr sz="2000" dirty="0">
                <a:solidFill>
                  <a:srgbClr val="262934"/>
                </a:solidFill>
                <a:latin typeface="Times New Roman"/>
                <a:cs typeface="Times New Roman"/>
              </a:rPr>
              <a:t>ttd</a:t>
            </a:r>
            <a:r>
              <a:rPr sz="2000" spc="245" dirty="0">
                <a:solidFill>
                  <a:srgbClr val="262934"/>
                </a:solidFill>
                <a:latin typeface="Times New Roman"/>
                <a:cs typeface="Times New Roman"/>
              </a:rPr>
              <a:t>  </a:t>
            </a:r>
            <a:r>
              <a:rPr sz="2000" spc="-10" dirty="0">
                <a:solidFill>
                  <a:srgbClr val="262934"/>
                </a:solidFill>
                <a:latin typeface="Times New Roman"/>
                <a:cs typeface="Times New Roman"/>
              </a:rPr>
              <a:t>dimana </a:t>
            </a:r>
            <a:r>
              <a:rPr sz="2000" dirty="0">
                <a:solidFill>
                  <a:srgbClr val="262934"/>
                </a:solidFill>
                <a:latin typeface="Times New Roman"/>
                <a:cs typeface="Times New Roman"/>
              </a:rPr>
              <a:t>berdasarkan</a:t>
            </a:r>
            <a:r>
              <a:rPr sz="2000" spc="25" dirty="0">
                <a:solidFill>
                  <a:srgbClr val="262934"/>
                </a:solidFill>
                <a:latin typeface="Times New Roman"/>
                <a:cs typeface="Times New Roman"/>
              </a:rPr>
              <a:t> </a:t>
            </a:r>
            <a:r>
              <a:rPr sz="2000" dirty="0">
                <a:solidFill>
                  <a:srgbClr val="262934"/>
                </a:solidFill>
                <a:latin typeface="Times New Roman"/>
                <a:cs typeface="Times New Roman"/>
              </a:rPr>
              <a:t>Ps</a:t>
            </a:r>
            <a:r>
              <a:rPr sz="2000" spc="15" dirty="0">
                <a:solidFill>
                  <a:srgbClr val="262934"/>
                </a:solidFill>
                <a:latin typeface="Times New Roman"/>
                <a:cs typeface="Times New Roman"/>
              </a:rPr>
              <a:t> </a:t>
            </a:r>
            <a:r>
              <a:rPr sz="2000" dirty="0">
                <a:solidFill>
                  <a:srgbClr val="262934"/>
                </a:solidFill>
                <a:latin typeface="Times New Roman"/>
                <a:cs typeface="Times New Roman"/>
              </a:rPr>
              <a:t>143</a:t>
            </a:r>
            <a:r>
              <a:rPr sz="2000" spc="25" dirty="0">
                <a:solidFill>
                  <a:srgbClr val="262934"/>
                </a:solidFill>
                <a:latin typeface="Times New Roman"/>
                <a:cs typeface="Times New Roman"/>
              </a:rPr>
              <a:t> </a:t>
            </a:r>
            <a:r>
              <a:rPr sz="2000" dirty="0">
                <a:solidFill>
                  <a:srgbClr val="262934"/>
                </a:solidFill>
                <a:latin typeface="Times New Roman"/>
                <a:cs typeface="Times New Roman"/>
              </a:rPr>
              <a:t>ayat</a:t>
            </a:r>
            <a:r>
              <a:rPr sz="2000" spc="10" dirty="0">
                <a:solidFill>
                  <a:srgbClr val="262934"/>
                </a:solidFill>
                <a:latin typeface="Times New Roman"/>
                <a:cs typeface="Times New Roman"/>
              </a:rPr>
              <a:t> </a:t>
            </a:r>
            <a:r>
              <a:rPr sz="2000" dirty="0">
                <a:solidFill>
                  <a:srgbClr val="262934"/>
                </a:solidFill>
                <a:latin typeface="Times New Roman"/>
                <a:cs typeface="Times New Roman"/>
              </a:rPr>
              <a:t>(2)</a:t>
            </a:r>
            <a:r>
              <a:rPr sz="2000" spc="20" dirty="0">
                <a:solidFill>
                  <a:srgbClr val="262934"/>
                </a:solidFill>
                <a:latin typeface="Times New Roman"/>
                <a:cs typeface="Times New Roman"/>
              </a:rPr>
              <a:t> </a:t>
            </a:r>
            <a:r>
              <a:rPr sz="2000" dirty="0">
                <a:solidFill>
                  <a:srgbClr val="262934"/>
                </a:solidFill>
                <a:latin typeface="Times New Roman"/>
                <a:cs typeface="Times New Roman"/>
              </a:rPr>
              <a:t>KUHAP</a:t>
            </a:r>
            <a:r>
              <a:rPr sz="2000" spc="-50" dirty="0">
                <a:solidFill>
                  <a:srgbClr val="262934"/>
                </a:solidFill>
                <a:latin typeface="Times New Roman"/>
                <a:cs typeface="Times New Roman"/>
              </a:rPr>
              <a:t> </a:t>
            </a:r>
            <a:r>
              <a:rPr sz="2000" dirty="0">
                <a:solidFill>
                  <a:srgbClr val="262934"/>
                </a:solidFill>
                <a:latin typeface="Times New Roman"/>
                <a:cs typeface="Times New Roman"/>
              </a:rPr>
              <a:t>meminta</a:t>
            </a:r>
            <a:r>
              <a:rPr sz="2000" spc="10" dirty="0">
                <a:solidFill>
                  <a:srgbClr val="262934"/>
                </a:solidFill>
                <a:latin typeface="Times New Roman"/>
                <a:cs typeface="Times New Roman"/>
              </a:rPr>
              <a:t> </a:t>
            </a:r>
            <a:r>
              <a:rPr sz="2000" dirty="0">
                <a:solidFill>
                  <a:srgbClr val="262934"/>
                </a:solidFill>
                <a:latin typeface="Times New Roman"/>
                <a:cs typeface="Times New Roman"/>
              </a:rPr>
              <a:t>Jaksa</a:t>
            </a:r>
            <a:r>
              <a:rPr sz="2000" spc="10" dirty="0">
                <a:solidFill>
                  <a:srgbClr val="262934"/>
                </a:solidFill>
                <a:latin typeface="Times New Roman"/>
                <a:cs typeface="Times New Roman"/>
              </a:rPr>
              <a:t> </a:t>
            </a:r>
            <a:r>
              <a:rPr sz="2000" spc="-10" dirty="0">
                <a:solidFill>
                  <a:srgbClr val="262934"/>
                </a:solidFill>
                <a:latin typeface="Times New Roman"/>
                <a:cs typeface="Times New Roman"/>
              </a:rPr>
              <a:t>Penuntut </a:t>
            </a:r>
            <a:r>
              <a:rPr sz="2000" dirty="0">
                <a:solidFill>
                  <a:srgbClr val="262934"/>
                </a:solidFill>
                <a:latin typeface="Times New Roman"/>
                <a:cs typeface="Times New Roman"/>
              </a:rPr>
              <a:t>Umum</a:t>
            </a:r>
            <a:r>
              <a:rPr sz="2000" spc="20" dirty="0">
                <a:solidFill>
                  <a:srgbClr val="262934"/>
                </a:solidFill>
                <a:latin typeface="Times New Roman"/>
                <a:cs typeface="Times New Roman"/>
              </a:rPr>
              <a:t> </a:t>
            </a:r>
            <a:r>
              <a:rPr sz="2000" dirty="0">
                <a:solidFill>
                  <a:srgbClr val="262934"/>
                </a:solidFill>
                <a:latin typeface="Times New Roman"/>
                <a:cs typeface="Times New Roman"/>
              </a:rPr>
              <a:t>utk</a:t>
            </a:r>
            <a:r>
              <a:rPr sz="2000" spc="20" dirty="0">
                <a:solidFill>
                  <a:srgbClr val="262934"/>
                </a:solidFill>
                <a:latin typeface="Times New Roman"/>
                <a:cs typeface="Times New Roman"/>
              </a:rPr>
              <a:t> </a:t>
            </a:r>
            <a:r>
              <a:rPr sz="2000" dirty="0">
                <a:solidFill>
                  <a:srgbClr val="262934"/>
                </a:solidFill>
                <a:latin typeface="Times New Roman"/>
                <a:cs typeface="Times New Roman"/>
              </a:rPr>
              <a:t>membuat</a:t>
            </a:r>
            <a:r>
              <a:rPr sz="2000" spc="20" dirty="0">
                <a:solidFill>
                  <a:srgbClr val="262934"/>
                </a:solidFill>
                <a:latin typeface="Times New Roman"/>
                <a:cs typeface="Times New Roman"/>
              </a:rPr>
              <a:t> </a:t>
            </a:r>
            <a:r>
              <a:rPr sz="2000" dirty="0">
                <a:solidFill>
                  <a:srgbClr val="262934"/>
                </a:solidFill>
                <a:latin typeface="Times New Roman"/>
                <a:cs typeface="Times New Roman"/>
              </a:rPr>
              <a:t>surat</a:t>
            </a:r>
            <a:r>
              <a:rPr sz="2000" spc="15" dirty="0">
                <a:solidFill>
                  <a:srgbClr val="262934"/>
                </a:solidFill>
                <a:latin typeface="Times New Roman"/>
                <a:cs typeface="Times New Roman"/>
              </a:rPr>
              <a:t> </a:t>
            </a:r>
            <a:r>
              <a:rPr sz="2000" dirty="0">
                <a:solidFill>
                  <a:srgbClr val="262934"/>
                </a:solidFill>
                <a:latin typeface="Times New Roman"/>
                <a:cs typeface="Times New Roman"/>
              </a:rPr>
              <a:t>dakwaan</a:t>
            </a:r>
            <a:r>
              <a:rPr sz="2000" spc="25" dirty="0">
                <a:solidFill>
                  <a:srgbClr val="262934"/>
                </a:solidFill>
                <a:latin typeface="Times New Roman"/>
                <a:cs typeface="Times New Roman"/>
              </a:rPr>
              <a:t> </a:t>
            </a:r>
            <a:r>
              <a:rPr sz="2000" dirty="0">
                <a:solidFill>
                  <a:srgbClr val="262934"/>
                </a:solidFill>
                <a:latin typeface="Times New Roman"/>
                <a:cs typeface="Times New Roman"/>
              </a:rPr>
              <a:t>yg</a:t>
            </a:r>
            <a:r>
              <a:rPr sz="2000" spc="20" dirty="0">
                <a:solidFill>
                  <a:srgbClr val="262934"/>
                </a:solidFill>
                <a:latin typeface="Times New Roman"/>
                <a:cs typeface="Times New Roman"/>
              </a:rPr>
              <a:t> </a:t>
            </a:r>
            <a:r>
              <a:rPr sz="2000" dirty="0">
                <a:solidFill>
                  <a:srgbClr val="262934"/>
                </a:solidFill>
                <a:latin typeface="Times New Roman"/>
                <a:cs typeface="Times New Roman"/>
              </a:rPr>
              <a:t>diberi</a:t>
            </a:r>
            <a:r>
              <a:rPr sz="2000" spc="10" dirty="0">
                <a:solidFill>
                  <a:srgbClr val="262934"/>
                </a:solidFill>
                <a:latin typeface="Times New Roman"/>
                <a:cs typeface="Times New Roman"/>
              </a:rPr>
              <a:t> </a:t>
            </a:r>
            <a:r>
              <a:rPr sz="2000" dirty="0">
                <a:solidFill>
                  <a:srgbClr val="262934"/>
                </a:solidFill>
                <a:latin typeface="Times New Roman"/>
                <a:cs typeface="Times New Roman"/>
              </a:rPr>
              <a:t>tanggal</a:t>
            </a:r>
            <a:r>
              <a:rPr sz="2000" spc="20" dirty="0">
                <a:solidFill>
                  <a:srgbClr val="262934"/>
                </a:solidFill>
                <a:latin typeface="Times New Roman"/>
                <a:cs typeface="Times New Roman"/>
              </a:rPr>
              <a:t> </a:t>
            </a:r>
            <a:r>
              <a:rPr sz="2000" dirty="0">
                <a:solidFill>
                  <a:srgbClr val="262934"/>
                </a:solidFill>
                <a:latin typeface="Times New Roman"/>
                <a:cs typeface="Times New Roman"/>
              </a:rPr>
              <a:t>&amp;</a:t>
            </a:r>
            <a:r>
              <a:rPr sz="2000" spc="20" dirty="0">
                <a:solidFill>
                  <a:srgbClr val="262934"/>
                </a:solidFill>
                <a:latin typeface="Times New Roman"/>
                <a:cs typeface="Times New Roman"/>
              </a:rPr>
              <a:t> </a:t>
            </a:r>
            <a:r>
              <a:rPr sz="2000" spc="-10" dirty="0">
                <a:solidFill>
                  <a:srgbClr val="262934"/>
                </a:solidFill>
                <a:latin typeface="Times New Roman"/>
                <a:cs typeface="Times New Roman"/>
              </a:rPr>
              <a:t>tanda tangan.</a:t>
            </a:r>
            <a:endParaRPr sz="2000">
              <a:latin typeface="Times New Roman"/>
              <a:cs typeface="Times New Roman"/>
            </a:endParaRPr>
          </a:p>
        </p:txBody>
      </p:sp>
      <p:sp>
        <p:nvSpPr>
          <p:cNvPr id="5" name="object 5"/>
          <p:cNvSpPr txBox="1"/>
          <p:nvPr/>
        </p:nvSpPr>
        <p:spPr>
          <a:xfrm>
            <a:off x="814577" y="1108699"/>
            <a:ext cx="108585" cy="224154"/>
          </a:xfrm>
          <a:prstGeom prst="rect">
            <a:avLst/>
          </a:prstGeom>
        </p:spPr>
        <p:txBody>
          <a:bodyPr vert="horz" wrap="square" lIns="0" tIns="12700" rIns="0" bIns="0" rtlCol="0">
            <a:spAutoFit/>
          </a:bodyPr>
          <a:lstStyle/>
          <a:p>
            <a:pPr marL="12700">
              <a:lnSpc>
                <a:spcPct val="100000"/>
              </a:lnSpc>
              <a:spcBef>
                <a:spcPts val="100"/>
              </a:spcBef>
            </a:pPr>
            <a:r>
              <a:rPr sz="1300" spc="-50" dirty="0">
                <a:solidFill>
                  <a:srgbClr val="FFFFFF"/>
                </a:solidFill>
                <a:latin typeface="Times New Roman"/>
                <a:cs typeface="Times New Roman"/>
              </a:rPr>
              <a:t>9</a:t>
            </a:r>
            <a:endParaRPr sz="1300">
              <a:latin typeface="Times New Roman"/>
              <a:cs typeface="Times New Roman"/>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2700" rIns="0" bIns="0" rtlCol="0">
            <a:spAutoFit/>
          </a:bodyPr>
          <a:lstStyle/>
          <a:p>
            <a:pPr marL="12700" marR="5080">
              <a:lnSpc>
                <a:spcPct val="100000"/>
              </a:lnSpc>
              <a:spcBef>
                <a:spcPts val="100"/>
              </a:spcBef>
              <a:tabLst>
                <a:tab pos="7059930" algn="l"/>
              </a:tabLst>
            </a:pPr>
            <a:r>
              <a:rPr u="none" spc="-10" dirty="0"/>
              <a:t>Macam-</a:t>
            </a:r>
            <a:r>
              <a:rPr u="none" dirty="0"/>
              <a:t>Macam</a:t>
            </a:r>
            <a:r>
              <a:rPr u="none" spc="-60" dirty="0"/>
              <a:t> </a:t>
            </a:r>
            <a:r>
              <a:rPr u="none" dirty="0"/>
              <a:t>Eksepsi</a:t>
            </a:r>
            <a:r>
              <a:rPr u="none" spc="-55" dirty="0"/>
              <a:t> </a:t>
            </a:r>
            <a:r>
              <a:rPr u="none" dirty="0"/>
              <a:t>dalam</a:t>
            </a:r>
            <a:r>
              <a:rPr u="none" spc="-55" dirty="0"/>
              <a:t> </a:t>
            </a:r>
            <a:r>
              <a:rPr u="none" dirty="0"/>
              <a:t>Pengadilan</a:t>
            </a:r>
            <a:r>
              <a:rPr u="none" spc="-60" dirty="0"/>
              <a:t> </a:t>
            </a:r>
            <a:r>
              <a:rPr u="none" spc="-10" dirty="0"/>
              <a:t>Perkara </a:t>
            </a:r>
            <a:r>
              <a:rPr spc="-10" dirty="0"/>
              <a:t>Pidana</a:t>
            </a:r>
            <a:r>
              <a:rPr dirty="0"/>
              <a:t>	</a:t>
            </a:r>
          </a:p>
        </p:txBody>
      </p:sp>
      <p:sp>
        <p:nvSpPr>
          <p:cNvPr id="3" name="object 3"/>
          <p:cNvSpPr txBox="1"/>
          <p:nvPr/>
        </p:nvSpPr>
        <p:spPr>
          <a:xfrm>
            <a:off x="1905025" y="1122021"/>
            <a:ext cx="6795134" cy="848360"/>
          </a:xfrm>
          <a:prstGeom prst="rect">
            <a:avLst/>
          </a:prstGeom>
        </p:spPr>
        <p:txBody>
          <a:bodyPr vert="horz" wrap="square" lIns="0" tIns="12700" rIns="0" bIns="0" rtlCol="0">
            <a:spAutoFit/>
          </a:bodyPr>
          <a:lstStyle/>
          <a:p>
            <a:pPr marL="469265" indent="-456565">
              <a:lnSpc>
                <a:spcPct val="100000"/>
              </a:lnSpc>
              <a:spcBef>
                <a:spcPts val="100"/>
              </a:spcBef>
              <a:buClr>
                <a:srgbClr val="D4C9BB"/>
              </a:buClr>
              <a:buAutoNum type="arabicPeriod" startAt="3"/>
              <a:tabLst>
                <a:tab pos="469265" algn="l"/>
              </a:tabLst>
            </a:pPr>
            <a:r>
              <a:rPr sz="1800" b="1" dirty="0">
                <a:solidFill>
                  <a:srgbClr val="262934"/>
                </a:solidFill>
                <a:latin typeface="Times New Roman"/>
                <a:cs typeface="Times New Roman"/>
              </a:rPr>
              <a:t>Eksepsi</a:t>
            </a:r>
            <a:r>
              <a:rPr sz="1800" b="1" spc="-35" dirty="0">
                <a:solidFill>
                  <a:srgbClr val="262934"/>
                </a:solidFill>
                <a:latin typeface="Times New Roman"/>
                <a:cs typeface="Times New Roman"/>
              </a:rPr>
              <a:t> </a:t>
            </a:r>
            <a:r>
              <a:rPr sz="1800" b="1" dirty="0">
                <a:solidFill>
                  <a:srgbClr val="262934"/>
                </a:solidFill>
                <a:latin typeface="Times New Roman"/>
                <a:cs typeface="Times New Roman"/>
              </a:rPr>
              <a:t>Dakwaan</a:t>
            </a:r>
            <a:r>
              <a:rPr sz="1800" b="1" spc="-40" dirty="0">
                <a:solidFill>
                  <a:srgbClr val="262934"/>
                </a:solidFill>
                <a:latin typeface="Times New Roman"/>
                <a:cs typeface="Times New Roman"/>
              </a:rPr>
              <a:t> </a:t>
            </a:r>
            <a:r>
              <a:rPr sz="1800" b="1" dirty="0">
                <a:solidFill>
                  <a:srgbClr val="262934"/>
                </a:solidFill>
                <a:latin typeface="Times New Roman"/>
                <a:cs typeface="Times New Roman"/>
              </a:rPr>
              <a:t>Batal</a:t>
            </a:r>
            <a:r>
              <a:rPr sz="1800" b="1" spc="-25" dirty="0">
                <a:solidFill>
                  <a:srgbClr val="262934"/>
                </a:solidFill>
                <a:latin typeface="Times New Roman"/>
                <a:cs typeface="Times New Roman"/>
              </a:rPr>
              <a:t> </a:t>
            </a:r>
            <a:r>
              <a:rPr sz="1800" b="1" dirty="0">
                <a:solidFill>
                  <a:srgbClr val="262934"/>
                </a:solidFill>
                <a:latin typeface="Times New Roman"/>
                <a:cs typeface="Times New Roman"/>
              </a:rPr>
              <a:t>Demi</a:t>
            </a:r>
            <a:r>
              <a:rPr sz="1800" b="1" spc="-30" dirty="0">
                <a:solidFill>
                  <a:srgbClr val="262934"/>
                </a:solidFill>
                <a:latin typeface="Times New Roman"/>
                <a:cs typeface="Times New Roman"/>
              </a:rPr>
              <a:t> </a:t>
            </a:r>
            <a:r>
              <a:rPr sz="1800" b="1" spc="-10" dirty="0">
                <a:solidFill>
                  <a:srgbClr val="262934"/>
                </a:solidFill>
                <a:latin typeface="Times New Roman"/>
                <a:cs typeface="Times New Roman"/>
              </a:rPr>
              <a:t>Hukum</a:t>
            </a:r>
            <a:endParaRPr sz="1800">
              <a:latin typeface="Times New Roman"/>
              <a:cs typeface="Times New Roman"/>
            </a:endParaRPr>
          </a:p>
          <a:p>
            <a:pPr marL="464820">
              <a:lnSpc>
                <a:spcPct val="100000"/>
              </a:lnSpc>
            </a:pPr>
            <a:r>
              <a:rPr sz="1800" dirty="0">
                <a:solidFill>
                  <a:srgbClr val="262934"/>
                </a:solidFill>
                <a:latin typeface="Times New Roman"/>
                <a:cs typeface="Times New Roman"/>
              </a:rPr>
              <a:t>Pembatalan</a:t>
            </a:r>
            <a:r>
              <a:rPr sz="1800" spc="-50" dirty="0">
                <a:solidFill>
                  <a:srgbClr val="262934"/>
                </a:solidFill>
                <a:latin typeface="Times New Roman"/>
                <a:cs typeface="Times New Roman"/>
              </a:rPr>
              <a:t> </a:t>
            </a:r>
            <a:r>
              <a:rPr sz="1800" dirty="0">
                <a:solidFill>
                  <a:srgbClr val="262934"/>
                </a:solidFill>
                <a:latin typeface="Times New Roman"/>
                <a:cs typeface="Times New Roman"/>
              </a:rPr>
              <a:t>dakwaan</a:t>
            </a:r>
            <a:r>
              <a:rPr sz="1800" spc="-50" dirty="0">
                <a:solidFill>
                  <a:srgbClr val="262934"/>
                </a:solidFill>
                <a:latin typeface="Times New Roman"/>
                <a:cs typeface="Times New Roman"/>
              </a:rPr>
              <a:t> </a:t>
            </a:r>
            <a:r>
              <a:rPr sz="1800" dirty="0">
                <a:solidFill>
                  <a:srgbClr val="262934"/>
                </a:solidFill>
                <a:latin typeface="Times New Roman"/>
                <a:cs typeface="Times New Roman"/>
              </a:rPr>
              <a:t>diakibatkan</a:t>
            </a:r>
            <a:r>
              <a:rPr sz="1800" spc="-50" dirty="0">
                <a:solidFill>
                  <a:srgbClr val="262934"/>
                </a:solidFill>
                <a:latin typeface="Times New Roman"/>
                <a:cs typeface="Times New Roman"/>
              </a:rPr>
              <a:t> </a:t>
            </a:r>
            <a:r>
              <a:rPr sz="1800" spc="-10" dirty="0">
                <a:solidFill>
                  <a:srgbClr val="262934"/>
                </a:solidFill>
                <a:latin typeface="Times New Roman"/>
                <a:cs typeface="Times New Roman"/>
              </a:rPr>
              <a:t>oleh:</a:t>
            </a:r>
            <a:endParaRPr sz="1800">
              <a:latin typeface="Times New Roman"/>
              <a:cs typeface="Times New Roman"/>
            </a:endParaRPr>
          </a:p>
          <a:p>
            <a:pPr marL="724535" indent="-259715">
              <a:lnSpc>
                <a:spcPct val="100000"/>
              </a:lnSpc>
              <a:buClr>
                <a:srgbClr val="B77F37"/>
              </a:buClr>
              <a:buSzPct val="94444"/>
              <a:buAutoNum type="arabicPeriod" startAt="4"/>
              <a:tabLst>
                <a:tab pos="724535" algn="l"/>
              </a:tabLst>
            </a:pPr>
            <a:r>
              <a:rPr sz="1800" dirty="0">
                <a:solidFill>
                  <a:srgbClr val="262934"/>
                </a:solidFill>
                <a:latin typeface="Times New Roman"/>
                <a:cs typeface="Times New Roman"/>
              </a:rPr>
              <a:t>Dakwaan</a:t>
            </a:r>
            <a:r>
              <a:rPr sz="1800" spc="15" dirty="0">
                <a:solidFill>
                  <a:srgbClr val="262934"/>
                </a:solidFill>
                <a:latin typeface="Times New Roman"/>
                <a:cs typeface="Times New Roman"/>
              </a:rPr>
              <a:t> </a:t>
            </a:r>
            <a:r>
              <a:rPr sz="1800" dirty="0">
                <a:solidFill>
                  <a:srgbClr val="262934"/>
                </a:solidFill>
                <a:latin typeface="Times New Roman"/>
                <a:cs typeface="Times New Roman"/>
              </a:rPr>
              <a:t>tdk</a:t>
            </a:r>
            <a:r>
              <a:rPr sz="1800" spc="25" dirty="0">
                <a:solidFill>
                  <a:srgbClr val="262934"/>
                </a:solidFill>
                <a:latin typeface="Times New Roman"/>
                <a:cs typeface="Times New Roman"/>
              </a:rPr>
              <a:t> </a:t>
            </a:r>
            <a:r>
              <a:rPr sz="1800" dirty="0">
                <a:solidFill>
                  <a:srgbClr val="262934"/>
                </a:solidFill>
                <a:latin typeface="Times New Roman"/>
                <a:cs typeface="Times New Roman"/>
              </a:rPr>
              <a:t>memuat</a:t>
            </a:r>
            <a:r>
              <a:rPr sz="1800" spc="25" dirty="0">
                <a:solidFill>
                  <a:srgbClr val="262934"/>
                </a:solidFill>
                <a:latin typeface="Times New Roman"/>
                <a:cs typeface="Times New Roman"/>
              </a:rPr>
              <a:t> </a:t>
            </a:r>
            <a:r>
              <a:rPr sz="1800" dirty="0">
                <a:solidFill>
                  <a:srgbClr val="262934"/>
                </a:solidFill>
                <a:latin typeface="Times New Roman"/>
                <a:cs typeface="Times New Roman"/>
              </a:rPr>
              <a:t>scr</a:t>
            </a:r>
            <a:r>
              <a:rPr sz="1800" spc="20" dirty="0">
                <a:solidFill>
                  <a:srgbClr val="262934"/>
                </a:solidFill>
                <a:latin typeface="Times New Roman"/>
                <a:cs typeface="Times New Roman"/>
              </a:rPr>
              <a:t> </a:t>
            </a:r>
            <a:r>
              <a:rPr sz="1800" dirty="0">
                <a:solidFill>
                  <a:srgbClr val="262934"/>
                </a:solidFill>
                <a:latin typeface="Times New Roman"/>
                <a:cs typeface="Times New Roman"/>
              </a:rPr>
              <a:t>lengkap</a:t>
            </a:r>
            <a:r>
              <a:rPr sz="1800" spc="25" dirty="0">
                <a:solidFill>
                  <a:srgbClr val="262934"/>
                </a:solidFill>
                <a:latin typeface="Times New Roman"/>
                <a:cs typeface="Times New Roman"/>
              </a:rPr>
              <a:t> </a:t>
            </a:r>
            <a:r>
              <a:rPr sz="1800" dirty="0">
                <a:solidFill>
                  <a:srgbClr val="262934"/>
                </a:solidFill>
                <a:latin typeface="Times New Roman"/>
                <a:cs typeface="Times New Roman"/>
              </a:rPr>
              <a:t>identitas</a:t>
            </a:r>
            <a:r>
              <a:rPr sz="1800" spc="15" dirty="0">
                <a:solidFill>
                  <a:srgbClr val="262934"/>
                </a:solidFill>
                <a:latin typeface="Times New Roman"/>
                <a:cs typeface="Times New Roman"/>
              </a:rPr>
              <a:t> </a:t>
            </a:r>
            <a:r>
              <a:rPr sz="1800" dirty="0">
                <a:solidFill>
                  <a:srgbClr val="262934"/>
                </a:solidFill>
                <a:latin typeface="Times New Roman"/>
                <a:cs typeface="Times New Roman"/>
              </a:rPr>
              <a:t>terdakwa.</a:t>
            </a:r>
            <a:r>
              <a:rPr sz="1800" spc="-10" dirty="0">
                <a:solidFill>
                  <a:srgbClr val="262934"/>
                </a:solidFill>
                <a:latin typeface="Times New Roman"/>
                <a:cs typeface="Times New Roman"/>
              </a:rPr>
              <a:t> </a:t>
            </a:r>
            <a:r>
              <a:rPr sz="1800" dirty="0">
                <a:solidFill>
                  <a:srgbClr val="262934"/>
                </a:solidFill>
                <a:latin typeface="Times New Roman"/>
                <a:cs typeface="Times New Roman"/>
              </a:rPr>
              <a:t>Terdiri</a:t>
            </a:r>
            <a:r>
              <a:rPr sz="1800" spc="20" dirty="0">
                <a:solidFill>
                  <a:srgbClr val="262934"/>
                </a:solidFill>
                <a:latin typeface="Times New Roman"/>
                <a:cs typeface="Times New Roman"/>
              </a:rPr>
              <a:t> </a:t>
            </a:r>
            <a:r>
              <a:rPr sz="1800" spc="-20" dirty="0">
                <a:solidFill>
                  <a:srgbClr val="262934"/>
                </a:solidFill>
                <a:latin typeface="Times New Roman"/>
                <a:cs typeface="Times New Roman"/>
              </a:rPr>
              <a:t>dari</a:t>
            </a:r>
            <a:endParaRPr sz="1800">
              <a:latin typeface="Times New Roman"/>
              <a:cs typeface="Times New Roman"/>
            </a:endParaRPr>
          </a:p>
        </p:txBody>
      </p:sp>
      <p:sp>
        <p:nvSpPr>
          <p:cNvPr id="4" name="object 4"/>
          <p:cNvSpPr txBox="1"/>
          <p:nvPr/>
        </p:nvSpPr>
        <p:spPr>
          <a:xfrm>
            <a:off x="2357539" y="1944981"/>
            <a:ext cx="6354445" cy="2768600"/>
          </a:xfrm>
          <a:prstGeom prst="rect">
            <a:avLst/>
          </a:prstGeom>
        </p:spPr>
        <p:txBody>
          <a:bodyPr vert="horz" wrap="square" lIns="0" tIns="12700" rIns="0" bIns="0" rtlCol="0">
            <a:spAutoFit/>
          </a:bodyPr>
          <a:lstStyle/>
          <a:p>
            <a:pPr marL="272415" marR="5080" algn="just">
              <a:lnSpc>
                <a:spcPct val="100000"/>
              </a:lnSpc>
              <a:spcBef>
                <a:spcPts val="100"/>
              </a:spcBef>
            </a:pPr>
            <a:r>
              <a:rPr sz="1800" dirty="0">
                <a:solidFill>
                  <a:srgbClr val="262934"/>
                </a:solidFill>
                <a:latin typeface="Times New Roman"/>
                <a:cs typeface="Times New Roman"/>
              </a:rPr>
              <a:t>nama</a:t>
            </a:r>
            <a:r>
              <a:rPr sz="1800" spc="145" dirty="0">
                <a:solidFill>
                  <a:srgbClr val="262934"/>
                </a:solidFill>
                <a:latin typeface="Times New Roman"/>
                <a:cs typeface="Times New Roman"/>
              </a:rPr>
              <a:t>  </a:t>
            </a:r>
            <a:r>
              <a:rPr sz="1800" dirty="0">
                <a:solidFill>
                  <a:srgbClr val="262934"/>
                </a:solidFill>
                <a:latin typeface="Times New Roman"/>
                <a:cs typeface="Times New Roman"/>
              </a:rPr>
              <a:t>lengkap,</a:t>
            </a:r>
            <a:r>
              <a:rPr sz="1800" spc="145" dirty="0">
                <a:solidFill>
                  <a:srgbClr val="262934"/>
                </a:solidFill>
                <a:latin typeface="Times New Roman"/>
                <a:cs typeface="Times New Roman"/>
              </a:rPr>
              <a:t>  </a:t>
            </a:r>
            <a:r>
              <a:rPr sz="1800" dirty="0">
                <a:solidFill>
                  <a:srgbClr val="262934"/>
                </a:solidFill>
                <a:latin typeface="Times New Roman"/>
                <a:cs typeface="Times New Roman"/>
              </a:rPr>
              <a:t>tempat</a:t>
            </a:r>
            <a:r>
              <a:rPr sz="1800" spc="140" dirty="0">
                <a:solidFill>
                  <a:srgbClr val="262934"/>
                </a:solidFill>
                <a:latin typeface="Times New Roman"/>
                <a:cs typeface="Times New Roman"/>
              </a:rPr>
              <a:t>  </a:t>
            </a:r>
            <a:r>
              <a:rPr sz="1800" dirty="0">
                <a:solidFill>
                  <a:srgbClr val="262934"/>
                </a:solidFill>
                <a:latin typeface="Times New Roman"/>
                <a:cs typeface="Times New Roman"/>
              </a:rPr>
              <a:t>lahir,</a:t>
            </a:r>
            <a:r>
              <a:rPr sz="1800" spc="145" dirty="0">
                <a:solidFill>
                  <a:srgbClr val="262934"/>
                </a:solidFill>
                <a:latin typeface="Times New Roman"/>
                <a:cs typeface="Times New Roman"/>
              </a:rPr>
              <a:t>  </a:t>
            </a:r>
            <a:r>
              <a:rPr sz="1800" dirty="0">
                <a:solidFill>
                  <a:srgbClr val="262934"/>
                </a:solidFill>
                <a:latin typeface="Times New Roman"/>
                <a:cs typeface="Times New Roman"/>
              </a:rPr>
              <a:t>tanggal</a:t>
            </a:r>
            <a:r>
              <a:rPr sz="1800" spc="145" dirty="0">
                <a:solidFill>
                  <a:srgbClr val="262934"/>
                </a:solidFill>
                <a:latin typeface="Times New Roman"/>
                <a:cs typeface="Times New Roman"/>
              </a:rPr>
              <a:t>  </a:t>
            </a:r>
            <a:r>
              <a:rPr sz="1800" dirty="0">
                <a:solidFill>
                  <a:srgbClr val="262934"/>
                </a:solidFill>
                <a:latin typeface="Times New Roman"/>
                <a:cs typeface="Times New Roman"/>
              </a:rPr>
              <a:t>lahir</a:t>
            </a:r>
            <a:r>
              <a:rPr sz="1800" spc="140" dirty="0">
                <a:solidFill>
                  <a:srgbClr val="262934"/>
                </a:solidFill>
                <a:latin typeface="Times New Roman"/>
                <a:cs typeface="Times New Roman"/>
              </a:rPr>
              <a:t>  </a:t>
            </a:r>
            <a:r>
              <a:rPr sz="1800" dirty="0">
                <a:solidFill>
                  <a:srgbClr val="262934"/>
                </a:solidFill>
                <a:latin typeface="Times New Roman"/>
                <a:cs typeface="Times New Roman"/>
              </a:rPr>
              <a:t>atau</a:t>
            </a:r>
            <a:r>
              <a:rPr sz="1800" spc="140" dirty="0">
                <a:solidFill>
                  <a:srgbClr val="262934"/>
                </a:solidFill>
                <a:latin typeface="Times New Roman"/>
                <a:cs typeface="Times New Roman"/>
              </a:rPr>
              <a:t>  </a:t>
            </a:r>
            <a:r>
              <a:rPr sz="1800" dirty="0">
                <a:solidFill>
                  <a:srgbClr val="262934"/>
                </a:solidFill>
                <a:latin typeface="Times New Roman"/>
                <a:cs typeface="Times New Roman"/>
              </a:rPr>
              <a:t>umur,</a:t>
            </a:r>
            <a:r>
              <a:rPr sz="1800" spc="145" dirty="0">
                <a:solidFill>
                  <a:srgbClr val="262934"/>
                </a:solidFill>
                <a:latin typeface="Times New Roman"/>
                <a:cs typeface="Times New Roman"/>
              </a:rPr>
              <a:t>  </a:t>
            </a:r>
            <a:r>
              <a:rPr sz="1800" spc="-10" dirty="0">
                <a:solidFill>
                  <a:srgbClr val="262934"/>
                </a:solidFill>
                <a:latin typeface="Times New Roman"/>
                <a:cs typeface="Times New Roman"/>
              </a:rPr>
              <a:t>jenis </a:t>
            </a:r>
            <a:r>
              <a:rPr sz="1800" dirty="0">
                <a:solidFill>
                  <a:srgbClr val="262934"/>
                </a:solidFill>
                <a:latin typeface="Times New Roman"/>
                <a:cs typeface="Times New Roman"/>
              </a:rPr>
              <a:t>kelamin,</a:t>
            </a:r>
            <a:r>
              <a:rPr sz="1800" spc="240" dirty="0">
                <a:solidFill>
                  <a:srgbClr val="262934"/>
                </a:solidFill>
                <a:latin typeface="Times New Roman"/>
                <a:cs typeface="Times New Roman"/>
              </a:rPr>
              <a:t> </a:t>
            </a:r>
            <a:r>
              <a:rPr sz="1800" dirty="0">
                <a:solidFill>
                  <a:srgbClr val="262934"/>
                </a:solidFill>
                <a:latin typeface="Times New Roman"/>
                <a:cs typeface="Times New Roman"/>
              </a:rPr>
              <a:t>kebangsaan,</a:t>
            </a:r>
            <a:r>
              <a:rPr sz="1800" spc="240" dirty="0">
                <a:solidFill>
                  <a:srgbClr val="262934"/>
                </a:solidFill>
                <a:latin typeface="Times New Roman"/>
                <a:cs typeface="Times New Roman"/>
              </a:rPr>
              <a:t> </a:t>
            </a:r>
            <a:r>
              <a:rPr sz="1800" dirty="0">
                <a:solidFill>
                  <a:srgbClr val="262934"/>
                </a:solidFill>
                <a:latin typeface="Times New Roman"/>
                <a:cs typeface="Times New Roman"/>
              </a:rPr>
              <a:t>tempat</a:t>
            </a:r>
            <a:r>
              <a:rPr sz="1800" spc="235" dirty="0">
                <a:solidFill>
                  <a:srgbClr val="262934"/>
                </a:solidFill>
                <a:latin typeface="Times New Roman"/>
                <a:cs typeface="Times New Roman"/>
              </a:rPr>
              <a:t> </a:t>
            </a:r>
            <a:r>
              <a:rPr sz="1800" dirty="0">
                <a:solidFill>
                  <a:srgbClr val="262934"/>
                </a:solidFill>
                <a:latin typeface="Times New Roman"/>
                <a:cs typeface="Times New Roman"/>
              </a:rPr>
              <a:t>tinggal,</a:t>
            </a:r>
            <a:r>
              <a:rPr sz="1800" spc="240" dirty="0">
                <a:solidFill>
                  <a:srgbClr val="262934"/>
                </a:solidFill>
                <a:latin typeface="Times New Roman"/>
                <a:cs typeface="Times New Roman"/>
              </a:rPr>
              <a:t> </a:t>
            </a:r>
            <a:r>
              <a:rPr sz="1800" dirty="0">
                <a:solidFill>
                  <a:srgbClr val="262934"/>
                </a:solidFill>
                <a:latin typeface="Times New Roman"/>
                <a:cs typeface="Times New Roman"/>
              </a:rPr>
              <a:t>agama,</a:t>
            </a:r>
            <a:r>
              <a:rPr sz="1800" spc="240" dirty="0">
                <a:solidFill>
                  <a:srgbClr val="262934"/>
                </a:solidFill>
                <a:latin typeface="Times New Roman"/>
                <a:cs typeface="Times New Roman"/>
              </a:rPr>
              <a:t> </a:t>
            </a:r>
            <a:r>
              <a:rPr sz="1800" dirty="0">
                <a:solidFill>
                  <a:srgbClr val="262934"/>
                </a:solidFill>
                <a:latin typeface="Times New Roman"/>
                <a:cs typeface="Times New Roman"/>
              </a:rPr>
              <a:t>&amp;</a:t>
            </a:r>
            <a:r>
              <a:rPr sz="1800" spc="235" dirty="0">
                <a:solidFill>
                  <a:srgbClr val="262934"/>
                </a:solidFill>
                <a:latin typeface="Times New Roman"/>
                <a:cs typeface="Times New Roman"/>
              </a:rPr>
              <a:t> </a:t>
            </a:r>
            <a:r>
              <a:rPr sz="1800" dirty="0">
                <a:solidFill>
                  <a:srgbClr val="262934"/>
                </a:solidFill>
                <a:latin typeface="Times New Roman"/>
                <a:cs typeface="Times New Roman"/>
              </a:rPr>
              <a:t>pekerjaan</a:t>
            </a:r>
            <a:r>
              <a:rPr sz="1800" spc="229" dirty="0">
                <a:solidFill>
                  <a:srgbClr val="262934"/>
                </a:solidFill>
                <a:latin typeface="Times New Roman"/>
                <a:cs typeface="Times New Roman"/>
              </a:rPr>
              <a:t> </a:t>
            </a:r>
            <a:r>
              <a:rPr sz="1800" spc="-10" dirty="0">
                <a:solidFill>
                  <a:srgbClr val="262934"/>
                </a:solidFill>
                <a:latin typeface="Times New Roman"/>
                <a:cs typeface="Times New Roman"/>
              </a:rPr>
              <a:t>(</a:t>
            </a:r>
            <a:r>
              <a:rPr sz="1800" i="1" spc="-10" dirty="0">
                <a:solidFill>
                  <a:srgbClr val="262934"/>
                </a:solidFill>
                <a:latin typeface="Times New Roman"/>
                <a:cs typeface="Times New Roman"/>
              </a:rPr>
              <a:t>vide </a:t>
            </a:r>
            <a:r>
              <a:rPr sz="1800" dirty="0">
                <a:solidFill>
                  <a:srgbClr val="262934"/>
                </a:solidFill>
                <a:latin typeface="Times New Roman"/>
                <a:cs typeface="Times New Roman"/>
              </a:rPr>
              <a:t>Pasal</a:t>
            </a:r>
            <a:r>
              <a:rPr sz="1800" spc="-20" dirty="0">
                <a:solidFill>
                  <a:srgbClr val="262934"/>
                </a:solidFill>
                <a:latin typeface="Times New Roman"/>
                <a:cs typeface="Times New Roman"/>
              </a:rPr>
              <a:t> </a:t>
            </a:r>
            <a:r>
              <a:rPr sz="1800" dirty="0">
                <a:solidFill>
                  <a:srgbClr val="262934"/>
                </a:solidFill>
                <a:latin typeface="Times New Roman"/>
                <a:cs typeface="Times New Roman"/>
              </a:rPr>
              <a:t>143</a:t>
            </a:r>
            <a:r>
              <a:rPr sz="1800" spc="-20" dirty="0">
                <a:solidFill>
                  <a:srgbClr val="262934"/>
                </a:solidFill>
                <a:latin typeface="Times New Roman"/>
                <a:cs typeface="Times New Roman"/>
              </a:rPr>
              <a:t> </a:t>
            </a:r>
            <a:r>
              <a:rPr sz="1800" dirty="0">
                <a:solidFill>
                  <a:srgbClr val="262934"/>
                </a:solidFill>
                <a:latin typeface="Times New Roman"/>
                <a:cs typeface="Times New Roman"/>
              </a:rPr>
              <a:t>ayat</a:t>
            </a:r>
            <a:r>
              <a:rPr sz="1800" spc="-15" dirty="0">
                <a:solidFill>
                  <a:srgbClr val="262934"/>
                </a:solidFill>
                <a:latin typeface="Times New Roman"/>
                <a:cs typeface="Times New Roman"/>
              </a:rPr>
              <a:t> </a:t>
            </a:r>
            <a:r>
              <a:rPr sz="1800" dirty="0">
                <a:solidFill>
                  <a:srgbClr val="262934"/>
                </a:solidFill>
                <a:latin typeface="Times New Roman"/>
                <a:cs typeface="Times New Roman"/>
              </a:rPr>
              <a:t>(2)</a:t>
            </a:r>
            <a:r>
              <a:rPr sz="1800" spc="-20" dirty="0">
                <a:solidFill>
                  <a:srgbClr val="262934"/>
                </a:solidFill>
                <a:latin typeface="Times New Roman"/>
                <a:cs typeface="Times New Roman"/>
              </a:rPr>
              <a:t> </a:t>
            </a:r>
            <a:r>
              <a:rPr sz="1800" spc="-10" dirty="0">
                <a:solidFill>
                  <a:srgbClr val="262934"/>
                </a:solidFill>
                <a:latin typeface="Times New Roman"/>
                <a:cs typeface="Times New Roman"/>
              </a:rPr>
              <a:t>KUHAP).</a:t>
            </a:r>
            <a:endParaRPr sz="1800">
              <a:latin typeface="Times New Roman"/>
              <a:cs typeface="Times New Roman"/>
            </a:endParaRPr>
          </a:p>
          <a:p>
            <a:pPr marL="272415" marR="5715" indent="-260350" algn="just">
              <a:lnSpc>
                <a:spcPct val="100000"/>
              </a:lnSpc>
              <a:buClr>
                <a:srgbClr val="B77F37"/>
              </a:buClr>
              <a:buSzPct val="94444"/>
              <a:buAutoNum type="arabicPeriod" startAt="5"/>
              <a:tabLst>
                <a:tab pos="272415" algn="l"/>
              </a:tabLst>
            </a:pPr>
            <a:r>
              <a:rPr sz="1800" dirty="0">
                <a:solidFill>
                  <a:srgbClr val="262934"/>
                </a:solidFill>
                <a:latin typeface="Times New Roman"/>
                <a:cs typeface="Times New Roman"/>
              </a:rPr>
              <a:t>Apabila</a:t>
            </a:r>
            <a:r>
              <a:rPr sz="1800" spc="25" dirty="0">
                <a:solidFill>
                  <a:srgbClr val="262934"/>
                </a:solidFill>
                <a:latin typeface="Times New Roman"/>
                <a:cs typeface="Times New Roman"/>
              </a:rPr>
              <a:t>  </a:t>
            </a:r>
            <a:r>
              <a:rPr sz="1800" dirty="0">
                <a:solidFill>
                  <a:srgbClr val="262934"/>
                </a:solidFill>
                <a:latin typeface="Times New Roman"/>
                <a:cs typeface="Times New Roman"/>
              </a:rPr>
              <a:t>dakwaan</a:t>
            </a:r>
            <a:r>
              <a:rPr sz="1800" spc="25" dirty="0">
                <a:solidFill>
                  <a:srgbClr val="262934"/>
                </a:solidFill>
                <a:latin typeface="Times New Roman"/>
                <a:cs typeface="Times New Roman"/>
              </a:rPr>
              <a:t>  </a:t>
            </a:r>
            <a:r>
              <a:rPr sz="1800" dirty="0">
                <a:solidFill>
                  <a:srgbClr val="262934"/>
                </a:solidFill>
                <a:latin typeface="Times New Roman"/>
                <a:cs typeface="Times New Roman"/>
              </a:rPr>
              <a:t>tidak</a:t>
            </a:r>
            <a:r>
              <a:rPr sz="1800" spc="25" dirty="0">
                <a:solidFill>
                  <a:srgbClr val="262934"/>
                </a:solidFill>
                <a:latin typeface="Times New Roman"/>
                <a:cs typeface="Times New Roman"/>
              </a:rPr>
              <a:t>  </a:t>
            </a:r>
            <a:r>
              <a:rPr sz="1800" dirty="0">
                <a:solidFill>
                  <a:srgbClr val="262934"/>
                </a:solidFill>
                <a:latin typeface="Times New Roman"/>
                <a:cs typeface="Times New Roman"/>
              </a:rPr>
              <a:t>menyebut</a:t>
            </a:r>
            <a:r>
              <a:rPr sz="1800" spc="25" dirty="0">
                <a:solidFill>
                  <a:srgbClr val="262934"/>
                </a:solidFill>
                <a:latin typeface="Times New Roman"/>
                <a:cs typeface="Times New Roman"/>
              </a:rPr>
              <a:t>  </a:t>
            </a:r>
            <a:r>
              <a:rPr sz="1800" dirty="0">
                <a:solidFill>
                  <a:srgbClr val="262934"/>
                </a:solidFill>
                <a:latin typeface="Times New Roman"/>
                <a:cs typeface="Times New Roman"/>
              </a:rPr>
              <a:t>tempat</a:t>
            </a:r>
            <a:r>
              <a:rPr sz="1800" spc="25" dirty="0">
                <a:solidFill>
                  <a:srgbClr val="262934"/>
                </a:solidFill>
                <a:latin typeface="Times New Roman"/>
                <a:cs typeface="Times New Roman"/>
              </a:rPr>
              <a:t>  </a:t>
            </a:r>
            <a:r>
              <a:rPr sz="1800" dirty="0">
                <a:solidFill>
                  <a:srgbClr val="262934"/>
                </a:solidFill>
                <a:latin typeface="Times New Roman"/>
                <a:cs typeface="Times New Roman"/>
              </a:rPr>
              <a:t>dan</a:t>
            </a:r>
            <a:r>
              <a:rPr sz="1800" spc="25" dirty="0">
                <a:solidFill>
                  <a:srgbClr val="262934"/>
                </a:solidFill>
                <a:latin typeface="Times New Roman"/>
                <a:cs typeface="Times New Roman"/>
              </a:rPr>
              <a:t>  </a:t>
            </a:r>
            <a:r>
              <a:rPr sz="1800" dirty="0">
                <a:solidFill>
                  <a:srgbClr val="262934"/>
                </a:solidFill>
                <a:latin typeface="Times New Roman"/>
                <a:cs typeface="Times New Roman"/>
              </a:rPr>
              <a:t>waktu</a:t>
            </a:r>
            <a:r>
              <a:rPr sz="1800" spc="495" dirty="0">
                <a:solidFill>
                  <a:srgbClr val="262934"/>
                </a:solidFill>
                <a:latin typeface="Times New Roman"/>
                <a:cs typeface="Times New Roman"/>
              </a:rPr>
              <a:t> </a:t>
            </a:r>
            <a:r>
              <a:rPr sz="1800" spc="-10" dirty="0">
                <a:solidFill>
                  <a:srgbClr val="262934"/>
                </a:solidFill>
                <a:latin typeface="Times New Roman"/>
                <a:cs typeface="Times New Roman"/>
              </a:rPr>
              <a:t>kejadian </a:t>
            </a:r>
            <a:r>
              <a:rPr sz="1800" dirty="0">
                <a:solidFill>
                  <a:srgbClr val="262934"/>
                </a:solidFill>
                <a:latin typeface="Times New Roman"/>
                <a:cs typeface="Times New Roman"/>
              </a:rPr>
              <a:t>dimana</a:t>
            </a:r>
            <a:r>
              <a:rPr sz="1800" spc="365" dirty="0">
                <a:solidFill>
                  <a:srgbClr val="262934"/>
                </a:solidFill>
                <a:latin typeface="Times New Roman"/>
                <a:cs typeface="Times New Roman"/>
              </a:rPr>
              <a:t> </a:t>
            </a:r>
            <a:r>
              <a:rPr sz="1800" dirty="0">
                <a:solidFill>
                  <a:srgbClr val="262934"/>
                </a:solidFill>
                <a:latin typeface="Times New Roman"/>
                <a:cs typeface="Times New Roman"/>
              </a:rPr>
              <a:t>tindak</a:t>
            </a:r>
            <a:r>
              <a:rPr sz="1800" spc="365" dirty="0">
                <a:solidFill>
                  <a:srgbClr val="262934"/>
                </a:solidFill>
                <a:latin typeface="Times New Roman"/>
                <a:cs typeface="Times New Roman"/>
              </a:rPr>
              <a:t> </a:t>
            </a:r>
            <a:r>
              <a:rPr sz="1800" dirty="0">
                <a:solidFill>
                  <a:srgbClr val="262934"/>
                </a:solidFill>
                <a:latin typeface="Times New Roman"/>
                <a:cs typeface="Times New Roman"/>
              </a:rPr>
              <a:t>pidana</a:t>
            </a:r>
            <a:r>
              <a:rPr sz="1800" spc="365" dirty="0">
                <a:solidFill>
                  <a:srgbClr val="262934"/>
                </a:solidFill>
                <a:latin typeface="Times New Roman"/>
                <a:cs typeface="Times New Roman"/>
              </a:rPr>
              <a:t> </a:t>
            </a:r>
            <a:r>
              <a:rPr sz="1800" dirty="0">
                <a:solidFill>
                  <a:srgbClr val="262934"/>
                </a:solidFill>
                <a:latin typeface="Times New Roman"/>
                <a:cs typeface="Times New Roman"/>
              </a:rPr>
              <a:t>tersebut</a:t>
            </a:r>
            <a:r>
              <a:rPr sz="1800" spc="370" dirty="0">
                <a:solidFill>
                  <a:srgbClr val="262934"/>
                </a:solidFill>
                <a:latin typeface="Times New Roman"/>
                <a:cs typeface="Times New Roman"/>
              </a:rPr>
              <a:t> </a:t>
            </a:r>
            <a:r>
              <a:rPr sz="1800" dirty="0">
                <a:solidFill>
                  <a:srgbClr val="262934"/>
                </a:solidFill>
                <a:latin typeface="Times New Roman"/>
                <a:cs typeface="Times New Roman"/>
              </a:rPr>
              <a:t>terjadi</a:t>
            </a:r>
            <a:r>
              <a:rPr sz="1800" spc="365" dirty="0">
                <a:solidFill>
                  <a:srgbClr val="262934"/>
                </a:solidFill>
                <a:latin typeface="Times New Roman"/>
                <a:cs typeface="Times New Roman"/>
              </a:rPr>
              <a:t> </a:t>
            </a:r>
            <a:r>
              <a:rPr sz="1800" dirty="0">
                <a:solidFill>
                  <a:srgbClr val="262934"/>
                </a:solidFill>
                <a:latin typeface="Times New Roman"/>
                <a:cs typeface="Times New Roman"/>
              </a:rPr>
              <a:t>(</a:t>
            </a:r>
            <a:r>
              <a:rPr sz="1800" i="1" dirty="0">
                <a:solidFill>
                  <a:srgbClr val="262934"/>
                </a:solidFill>
                <a:latin typeface="Times New Roman"/>
                <a:cs typeface="Times New Roman"/>
              </a:rPr>
              <a:t>vide</a:t>
            </a:r>
            <a:r>
              <a:rPr sz="1800" i="1" spc="380" dirty="0">
                <a:solidFill>
                  <a:srgbClr val="262934"/>
                </a:solidFill>
                <a:latin typeface="Times New Roman"/>
                <a:cs typeface="Times New Roman"/>
              </a:rPr>
              <a:t> </a:t>
            </a:r>
            <a:r>
              <a:rPr sz="1800" dirty="0">
                <a:solidFill>
                  <a:srgbClr val="262934"/>
                </a:solidFill>
                <a:latin typeface="Times New Roman"/>
                <a:cs typeface="Times New Roman"/>
              </a:rPr>
              <a:t>Pasal</a:t>
            </a:r>
            <a:r>
              <a:rPr sz="1800" spc="365" dirty="0">
                <a:solidFill>
                  <a:srgbClr val="262934"/>
                </a:solidFill>
                <a:latin typeface="Times New Roman"/>
                <a:cs typeface="Times New Roman"/>
              </a:rPr>
              <a:t> </a:t>
            </a:r>
            <a:r>
              <a:rPr sz="1800" dirty="0">
                <a:solidFill>
                  <a:srgbClr val="262934"/>
                </a:solidFill>
                <a:latin typeface="Times New Roman"/>
                <a:cs typeface="Times New Roman"/>
              </a:rPr>
              <a:t>143</a:t>
            </a:r>
            <a:r>
              <a:rPr sz="1800" spc="365" dirty="0">
                <a:solidFill>
                  <a:srgbClr val="262934"/>
                </a:solidFill>
                <a:latin typeface="Times New Roman"/>
                <a:cs typeface="Times New Roman"/>
              </a:rPr>
              <a:t> </a:t>
            </a:r>
            <a:r>
              <a:rPr sz="1800" dirty="0">
                <a:solidFill>
                  <a:srgbClr val="262934"/>
                </a:solidFill>
                <a:latin typeface="Times New Roman"/>
                <a:cs typeface="Times New Roman"/>
              </a:rPr>
              <a:t>ayat</a:t>
            </a:r>
            <a:r>
              <a:rPr sz="1800" spc="365" dirty="0">
                <a:solidFill>
                  <a:srgbClr val="262934"/>
                </a:solidFill>
                <a:latin typeface="Times New Roman"/>
                <a:cs typeface="Times New Roman"/>
              </a:rPr>
              <a:t> </a:t>
            </a:r>
            <a:r>
              <a:rPr sz="1800" spc="-25" dirty="0">
                <a:solidFill>
                  <a:srgbClr val="262934"/>
                </a:solidFill>
                <a:latin typeface="Times New Roman"/>
                <a:cs typeface="Times New Roman"/>
              </a:rPr>
              <a:t>(2) </a:t>
            </a:r>
            <a:r>
              <a:rPr sz="1800" dirty="0">
                <a:solidFill>
                  <a:srgbClr val="262934"/>
                </a:solidFill>
                <a:latin typeface="Times New Roman"/>
                <a:cs typeface="Times New Roman"/>
              </a:rPr>
              <a:t>huruf</a:t>
            </a:r>
            <a:r>
              <a:rPr sz="1800" spc="-25" dirty="0">
                <a:solidFill>
                  <a:srgbClr val="262934"/>
                </a:solidFill>
                <a:latin typeface="Times New Roman"/>
                <a:cs typeface="Times New Roman"/>
              </a:rPr>
              <a:t> </a:t>
            </a:r>
            <a:r>
              <a:rPr sz="1800" dirty="0">
                <a:solidFill>
                  <a:srgbClr val="262934"/>
                </a:solidFill>
                <a:latin typeface="Times New Roman"/>
                <a:cs typeface="Times New Roman"/>
              </a:rPr>
              <a:t>(b)</a:t>
            </a:r>
            <a:r>
              <a:rPr sz="1800" spc="-30" dirty="0">
                <a:solidFill>
                  <a:srgbClr val="262934"/>
                </a:solidFill>
                <a:latin typeface="Times New Roman"/>
                <a:cs typeface="Times New Roman"/>
              </a:rPr>
              <a:t> </a:t>
            </a:r>
            <a:r>
              <a:rPr sz="1800" spc="-10" dirty="0">
                <a:solidFill>
                  <a:srgbClr val="262934"/>
                </a:solidFill>
                <a:latin typeface="Times New Roman"/>
                <a:cs typeface="Times New Roman"/>
              </a:rPr>
              <a:t>KUHAP).</a:t>
            </a:r>
            <a:endParaRPr sz="1800">
              <a:latin typeface="Times New Roman"/>
              <a:cs typeface="Times New Roman"/>
            </a:endParaRPr>
          </a:p>
          <a:p>
            <a:pPr marL="272415" marR="13970" indent="-260350" algn="just">
              <a:lnSpc>
                <a:spcPct val="100000"/>
              </a:lnSpc>
              <a:buClr>
                <a:srgbClr val="B77F37"/>
              </a:buClr>
              <a:buSzPct val="94444"/>
              <a:buAutoNum type="arabicPeriod" startAt="5"/>
              <a:tabLst>
                <a:tab pos="272415" algn="l"/>
              </a:tabLst>
            </a:pPr>
            <a:r>
              <a:rPr sz="1800" dirty="0">
                <a:solidFill>
                  <a:srgbClr val="262934"/>
                </a:solidFill>
                <a:latin typeface="Times New Roman"/>
                <a:cs typeface="Times New Roman"/>
              </a:rPr>
              <a:t>Dakwaan</a:t>
            </a:r>
            <a:r>
              <a:rPr sz="1800" spc="190" dirty="0">
                <a:solidFill>
                  <a:srgbClr val="262934"/>
                </a:solidFill>
                <a:latin typeface="Times New Roman"/>
                <a:cs typeface="Times New Roman"/>
              </a:rPr>
              <a:t> </a:t>
            </a:r>
            <a:r>
              <a:rPr sz="1800" dirty="0">
                <a:solidFill>
                  <a:srgbClr val="262934"/>
                </a:solidFill>
                <a:latin typeface="Times New Roman"/>
                <a:cs typeface="Times New Roman"/>
              </a:rPr>
              <a:t>tdk</a:t>
            </a:r>
            <a:r>
              <a:rPr sz="1800" spc="195" dirty="0">
                <a:solidFill>
                  <a:srgbClr val="262934"/>
                </a:solidFill>
                <a:latin typeface="Times New Roman"/>
                <a:cs typeface="Times New Roman"/>
              </a:rPr>
              <a:t> </a:t>
            </a:r>
            <a:r>
              <a:rPr sz="1800" dirty="0">
                <a:solidFill>
                  <a:srgbClr val="262934"/>
                </a:solidFill>
                <a:latin typeface="Times New Roman"/>
                <a:cs typeface="Times New Roman"/>
              </a:rPr>
              <a:t>disusun</a:t>
            </a:r>
            <a:r>
              <a:rPr sz="1800" spc="195" dirty="0">
                <a:solidFill>
                  <a:srgbClr val="262934"/>
                </a:solidFill>
                <a:latin typeface="Times New Roman"/>
                <a:cs typeface="Times New Roman"/>
              </a:rPr>
              <a:t> </a:t>
            </a:r>
            <a:r>
              <a:rPr sz="1800" dirty="0">
                <a:solidFill>
                  <a:srgbClr val="262934"/>
                </a:solidFill>
                <a:latin typeface="Times New Roman"/>
                <a:cs typeface="Times New Roman"/>
              </a:rPr>
              <a:t>secara</a:t>
            </a:r>
            <a:r>
              <a:rPr sz="1800" spc="195" dirty="0">
                <a:solidFill>
                  <a:srgbClr val="262934"/>
                </a:solidFill>
                <a:latin typeface="Times New Roman"/>
                <a:cs typeface="Times New Roman"/>
              </a:rPr>
              <a:t> </a:t>
            </a:r>
            <a:r>
              <a:rPr sz="1800" dirty="0">
                <a:solidFill>
                  <a:srgbClr val="262934"/>
                </a:solidFill>
                <a:latin typeface="Times New Roman"/>
                <a:cs typeface="Times New Roman"/>
              </a:rPr>
              <a:t>cermat,</a:t>
            </a:r>
            <a:r>
              <a:rPr sz="1800" spc="195" dirty="0">
                <a:solidFill>
                  <a:srgbClr val="262934"/>
                </a:solidFill>
                <a:latin typeface="Times New Roman"/>
                <a:cs typeface="Times New Roman"/>
              </a:rPr>
              <a:t> </a:t>
            </a:r>
            <a:r>
              <a:rPr sz="1800" dirty="0">
                <a:solidFill>
                  <a:srgbClr val="262934"/>
                </a:solidFill>
                <a:latin typeface="Times New Roman"/>
                <a:cs typeface="Times New Roman"/>
              </a:rPr>
              <a:t>jelas,</a:t>
            </a:r>
            <a:r>
              <a:rPr sz="1800" spc="195" dirty="0">
                <a:solidFill>
                  <a:srgbClr val="262934"/>
                </a:solidFill>
                <a:latin typeface="Times New Roman"/>
                <a:cs typeface="Times New Roman"/>
              </a:rPr>
              <a:t> </a:t>
            </a:r>
            <a:r>
              <a:rPr sz="1800" dirty="0">
                <a:solidFill>
                  <a:srgbClr val="262934"/>
                </a:solidFill>
                <a:latin typeface="Times New Roman"/>
                <a:cs typeface="Times New Roman"/>
              </a:rPr>
              <a:t>&amp;</a:t>
            </a:r>
            <a:r>
              <a:rPr sz="1800" spc="200" dirty="0">
                <a:solidFill>
                  <a:srgbClr val="262934"/>
                </a:solidFill>
                <a:latin typeface="Times New Roman"/>
                <a:cs typeface="Times New Roman"/>
              </a:rPr>
              <a:t> </a:t>
            </a:r>
            <a:r>
              <a:rPr sz="1800" dirty="0">
                <a:solidFill>
                  <a:srgbClr val="262934"/>
                </a:solidFill>
                <a:latin typeface="Times New Roman"/>
                <a:cs typeface="Times New Roman"/>
              </a:rPr>
              <a:t>lengkap</a:t>
            </a:r>
            <a:r>
              <a:rPr sz="1800" spc="190" dirty="0">
                <a:solidFill>
                  <a:srgbClr val="262934"/>
                </a:solidFill>
                <a:latin typeface="Times New Roman"/>
                <a:cs typeface="Times New Roman"/>
              </a:rPr>
              <a:t> </a:t>
            </a:r>
            <a:r>
              <a:rPr sz="1800" spc="-10" dirty="0">
                <a:solidFill>
                  <a:srgbClr val="262934"/>
                </a:solidFill>
                <a:latin typeface="Times New Roman"/>
                <a:cs typeface="Times New Roman"/>
              </a:rPr>
              <a:t>mengenai </a:t>
            </a:r>
            <a:r>
              <a:rPr sz="1800" dirty="0">
                <a:solidFill>
                  <a:srgbClr val="262934"/>
                </a:solidFill>
                <a:latin typeface="Times New Roman"/>
                <a:cs typeface="Times New Roman"/>
              </a:rPr>
              <a:t>uraian</a:t>
            </a:r>
            <a:r>
              <a:rPr sz="1800" spc="290" dirty="0">
                <a:solidFill>
                  <a:srgbClr val="262934"/>
                </a:solidFill>
                <a:latin typeface="Times New Roman"/>
                <a:cs typeface="Times New Roman"/>
              </a:rPr>
              <a:t> </a:t>
            </a:r>
            <a:r>
              <a:rPr sz="1800" dirty="0">
                <a:solidFill>
                  <a:srgbClr val="262934"/>
                </a:solidFill>
                <a:latin typeface="Times New Roman"/>
                <a:cs typeface="Times New Roman"/>
              </a:rPr>
              <a:t>TP</a:t>
            </a:r>
            <a:r>
              <a:rPr sz="1800" spc="260" dirty="0">
                <a:solidFill>
                  <a:srgbClr val="262934"/>
                </a:solidFill>
                <a:latin typeface="Times New Roman"/>
                <a:cs typeface="Times New Roman"/>
              </a:rPr>
              <a:t> </a:t>
            </a:r>
            <a:r>
              <a:rPr sz="1800" dirty="0">
                <a:solidFill>
                  <a:srgbClr val="262934"/>
                </a:solidFill>
                <a:latin typeface="Times New Roman"/>
                <a:cs typeface="Times New Roman"/>
              </a:rPr>
              <a:t>yg</a:t>
            </a:r>
            <a:r>
              <a:rPr sz="1800" spc="325" dirty="0">
                <a:solidFill>
                  <a:srgbClr val="262934"/>
                </a:solidFill>
                <a:latin typeface="Times New Roman"/>
                <a:cs typeface="Times New Roman"/>
              </a:rPr>
              <a:t> </a:t>
            </a:r>
            <a:r>
              <a:rPr sz="1800" dirty="0">
                <a:solidFill>
                  <a:srgbClr val="262934"/>
                </a:solidFill>
                <a:latin typeface="Times New Roman"/>
                <a:cs typeface="Times New Roman"/>
              </a:rPr>
              <a:t>didakwakan.</a:t>
            </a:r>
            <a:r>
              <a:rPr sz="1800" spc="325" dirty="0">
                <a:solidFill>
                  <a:srgbClr val="262934"/>
                </a:solidFill>
                <a:latin typeface="Times New Roman"/>
                <a:cs typeface="Times New Roman"/>
              </a:rPr>
              <a:t> </a:t>
            </a:r>
            <a:r>
              <a:rPr sz="1800" dirty="0">
                <a:solidFill>
                  <a:srgbClr val="262934"/>
                </a:solidFill>
                <a:latin typeface="Times New Roman"/>
                <a:cs typeface="Times New Roman"/>
              </a:rPr>
              <a:t>Semua</a:t>
            </a:r>
            <a:r>
              <a:rPr sz="1800" spc="330" dirty="0">
                <a:solidFill>
                  <a:srgbClr val="262934"/>
                </a:solidFill>
                <a:latin typeface="Times New Roman"/>
                <a:cs typeface="Times New Roman"/>
              </a:rPr>
              <a:t> </a:t>
            </a:r>
            <a:r>
              <a:rPr sz="1800" dirty="0">
                <a:solidFill>
                  <a:srgbClr val="262934"/>
                </a:solidFill>
                <a:latin typeface="Times New Roman"/>
                <a:cs typeface="Times New Roman"/>
              </a:rPr>
              <a:t>unsur</a:t>
            </a:r>
            <a:r>
              <a:rPr sz="1800" spc="325" dirty="0">
                <a:solidFill>
                  <a:srgbClr val="262934"/>
                </a:solidFill>
                <a:latin typeface="Times New Roman"/>
                <a:cs typeface="Times New Roman"/>
              </a:rPr>
              <a:t> </a:t>
            </a:r>
            <a:r>
              <a:rPr sz="1800" dirty="0">
                <a:solidFill>
                  <a:srgbClr val="262934"/>
                </a:solidFill>
                <a:latin typeface="Times New Roman"/>
                <a:cs typeface="Times New Roman"/>
              </a:rPr>
              <a:t>delik</a:t>
            </a:r>
            <a:r>
              <a:rPr sz="1800" spc="325" dirty="0">
                <a:solidFill>
                  <a:srgbClr val="262934"/>
                </a:solidFill>
                <a:latin typeface="Times New Roman"/>
                <a:cs typeface="Times New Roman"/>
              </a:rPr>
              <a:t> </a:t>
            </a:r>
            <a:r>
              <a:rPr sz="1800" dirty="0">
                <a:solidFill>
                  <a:srgbClr val="262934"/>
                </a:solidFill>
                <a:latin typeface="Times New Roman"/>
                <a:cs typeface="Times New Roman"/>
              </a:rPr>
              <a:t>dirumuskan</a:t>
            </a:r>
            <a:r>
              <a:rPr sz="1800" spc="320" dirty="0">
                <a:solidFill>
                  <a:srgbClr val="262934"/>
                </a:solidFill>
                <a:latin typeface="Times New Roman"/>
                <a:cs typeface="Times New Roman"/>
              </a:rPr>
              <a:t> </a:t>
            </a:r>
            <a:r>
              <a:rPr sz="1800" spc="-25" dirty="0">
                <a:solidFill>
                  <a:srgbClr val="262934"/>
                </a:solidFill>
                <a:latin typeface="Times New Roman"/>
                <a:cs typeface="Times New Roman"/>
              </a:rPr>
              <a:t>dlm </a:t>
            </a:r>
            <a:r>
              <a:rPr sz="1800" dirty="0">
                <a:solidFill>
                  <a:srgbClr val="262934"/>
                </a:solidFill>
                <a:latin typeface="Times New Roman"/>
                <a:cs typeface="Times New Roman"/>
              </a:rPr>
              <a:t>pasal</a:t>
            </a:r>
            <a:r>
              <a:rPr sz="1800" spc="440" dirty="0">
                <a:solidFill>
                  <a:srgbClr val="262934"/>
                </a:solidFill>
                <a:latin typeface="Times New Roman"/>
                <a:cs typeface="Times New Roman"/>
              </a:rPr>
              <a:t> </a:t>
            </a:r>
            <a:r>
              <a:rPr sz="1800" dirty="0">
                <a:solidFill>
                  <a:srgbClr val="262934"/>
                </a:solidFill>
                <a:latin typeface="Times New Roman"/>
                <a:cs typeface="Times New Roman"/>
              </a:rPr>
              <a:t>pidana</a:t>
            </a:r>
            <a:r>
              <a:rPr sz="1800" spc="440" dirty="0">
                <a:solidFill>
                  <a:srgbClr val="262934"/>
                </a:solidFill>
                <a:latin typeface="Times New Roman"/>
                <a:cs typeface="Times New Roman"/>
              </a:rPr>
              <a:t> </a:t>
            </a:r>
            <a:r>
              <a:rPr sz="1800" dirty="0">
                <a:solidFill>
                  <a:srgbClr val="262934"/>
                </a:solidFill>
                <a:latin typeface="Times New Roman"/>
                <a:cs typeface="Times New Roman"/>
              </a:rPr>
              <a:t>yg</a:t>
            </a:r>
            <a:r>
              <a:rPr sz="1800" spc="440" dirty="0">
                <a:solidFill>
                  <a:srgbClr val="262934"/>
                </a:solidFill>
                <a:latin typeface="Times New Roman"/>
                <a:cs typeface="Times New Roman"/>
              </a:rPr>
              <a:t> </a:t>
            </a:r>
            <a:r>
              <a:rPr sz="1800" dirty="0">
                <a:solidFill>
                  <a:srgbClr val="262934"/>
                </a:solidFill>
                <a:latin typeface="Times New Roman"/>
                <a:cs typeface="Times New Roman"/>
              </a:rPr>
              <a:t>didakwakan</a:t>
            </a:r>
            <a:r>
              <a:rPr sz="1800" spc="440" dirty="0">
                <a:solidFill>
                  <a:srgbClr val="262934"/>
                </a:solidFill>
                <a:latin typeface="Times New Roman"/>
                <a:cs typeface="Times New Roman"/>
              </a:rPr>
              <a:t> </a:t>
            </a:r>
            <a:r>
              <a:rPr sz="1800" dirty="0">
                <a:solidFill>
                  <a:srgbClr val="262934"/>
                </a:solidFill>
                <a:latin typeface="Times New Roman"/>
                <a:cs typeface="Times New Roman"/>
              </a:rPr>
              <a:t>harus</a:t>
            </a:r>
            <a:r>
              <a:rPr sz="1800" spc="434" dirty="0">
                <a:solidFill>
                  <a:srgbClr val="262934"/>
                </a:solidFill>
                <a:latin typeface="Times New Roman"/>
                <a:cs typeface="Times New Roman"/>
              </a:rPr>
              <a:t> </a:t>
            </a:r>
            <a:r>
              <a:rPr sz="1800" dirty="0">
                <a:solidFill>
                  <a:srgbClr val="262934"/>
                </a:solidFill>
                <a:latin typeface="Times New Roman"/>
                <a:cs typeface="Times New Roman"/>
              </a:rPr>
              <a:t>cermat,</a:t>
            </a:r>
            <a:r>
              <a:rPr sz="1800" spc="440" dirty="0">
                <a:solidFill>
                  <a:srgbClr val="262934"/>
                </a:solidFill>
                <a:latin typeface="Times New Roman"/>
                <a:cs typeface="Times New Roman"/>
              </a:rPr>
              <a:t> </a:t>
            </a:r>
            <a:r>
              <a:rPr sz="1800" dirty="0">
                <a:solidFill>
                  <a:srgbClr val="262934"/>
                </a:solidFill>
                <a:latin typeface="Times New Roman"/>
                <a:cs typeface="Times New Roman"/>
              </a:rPr>
              <a:t>lengkap,</a:t>
            </a:r>
            <a:r>
              <a:rPr sz="1800" spc="440" dirty="0">
                <a:solidFill>
                  <a:srgbClr val="262934"/>
                </a:solidFill>
                <a:latin typeface="Times New Roman"/>
                <a:cs typeface="Times New Roman"/>
              </a:rPr>
              <a:t> </a:t>
            </a:r>
            <a:r>
              <a:rPr sz="1800" dirty="0">
                <a:solidFill>
                  <a:srgbClr val="262934"/>
                </a:solidFill>
                <a:latin typeface="Times New Roman"/>
                <a:cs typeface="Times New Roman"/>
              </a:rPr>
              <a:t>dan</a:t>
            </a:r>
            <a:r>
              <a:rPr sz="1800" spc="434" dirty="0">
                <a:solidFill>
                  <a:srgbClr val="262934"/>
                </a:solidFill>
                <a:latin typeface="Times New Roman"/>
                <a:cs typeface="Times New Roman"/>
              </a:rPr>
              <a:t> </a:t>
            </a:r>
            <a:r>
              <a:rPr sz="1800" spc="-10" dirty="0">
                <a:solidFill>
                  <a:srgbClr val="262934"/>
                </a:solidFill>
                <a:latin typeface="Times New Roman"/>
                <a:cs typeface="Times New Roman"/>
              </a:rPr>
              <a:t>jelas </a:t>
            </a:r>
            <a:r>
              <a:rPr sz="1800" dirty="0">
                <a:solidFill>
                  <a:srgbClr val="262934"/>
                </a:solidFill>
                <a:latin typeface="Times New Roman"/>
                <a:cs typeface="Times New Roman"/>
              </a:rPr>
              <a:t>mengenai</a:t>
            </a:r>
            <a:r>
              <a:rPr sz="1800" spc="-35" dirty="0">
                <a:solidFill>
                  <a:srgbClr val="262934"/>
                </a:solidFill>
                <a:latin typeface="Times New Roman"/>
                <a:cs typeface="Times New Roman"/>
              </a:rPr>
              <a:t> </a:t>
            </a:r>
            <a:r>
              <a:rPr sz="1800" dirty="0">
                <a:solidFill>
                  <a:srgbClr val="262934"/>
                </a:solidFill>
                <a:latin typeface="Times New Roman"/>
                <a:cs typeface="Times New Roman"/>
              </a:rPr>
              <a:t>cara</a:t>
            </a:r>
            <a:r>
              <a:rPr sz="1800" spc="-30" dirty="0">
                <a:solidFill>
                  <a:srgbClr val="262934"/>
                </a:solidFill>
                <a:latin typeface="Times New Roman"/>
                <a:cs typeface="Times New Roman"/>
              </a:rPr>
              <a:t> </a:t>
            </a:r>
            <a:r>
              <a:rPr sz="1800" dirty="0">
                <a:solidFill>
                  <a:srgbClr val="262934"/>
                </a:solidFill>
                <a:latin typeface="Times New Roman"/>
                <a:cs typeface="Times New Roman"/>
              </a:rPr>
              <a:t>tindak</a:t>
            </a:r>
            <a:r>
              <a:rPr sz="1800" spc="-35" dirty="0">
                <a:solidFill>
                  <a:srgbClr val="262934"/>
                </a:solidFill>
                <a:latin typeface="Times New Roman"/>
                <a:cs typeface="Times New Roman"/>
              </a:rPr>
              <a:t> </a:t>
            </a:r>
            <a:r>
              <a:rPr sz="1800" dirty="0">
                <a:solidFill>
                  <a:srgbClr val="262934"/>
                </a:solidFill>
                <a:latin typeface="Times New Roman"/>
                <a:cs typeface="Times New Roman"/>
              </a:rPr>
              <a:t>pidana</a:t>
            </a:r>
            <a:r>
              <a:rPr sz="1800" spc="-30" dirty="0">
                <a:solidFill>
                  <a:srgbClr val="262934"/>
                </a:solidFill>
                <a:latin typeface="Times New Roman"/>
                <a:cs typeface="Times New Roman"/>
              </a:rPr>
              <a:t> </a:t>
            </a:r>
            <a:r>
              <a:rPr sz="1800" dirty="0">
                <a:solidFill>
                  <a:srgbClr val="262934"/>
                </a:solidFill>
                <a:latin typeface="Times New Roman"/>
                <a:cs typeface="Times New Roman"/>
              </a:rPr>
              <a:t>dilakukan</a:t>
            </a:r>
            <a:r>
              <a:rPr sz="1800" spc="-35" dirty="0">
                <a:solidFill>
                  <a:srgbClr val="262934"/>
                </a:solidFill>
                <a:latin typeface="Times New Roman"/>
                <a:cs typeface="Times New Roman"/>
              </a:rPr>
              <a:t> </a:t>
            </a:r>
            <a:r>
              <a:rPr sz="1800" dirty="0">
                <a:solidFill>
                  <a:srgbClr val="262934"/>
                </a:solidFill>
                <a:latin typeface="Times New Roman"/>
                <a:cs typeface="Times New Roman"/>
              </a:rPr>
              <a:t>secara</a:t>
            </a:r>
            <a:r>
              <a:rPr sz="1800" spc="-30" dirty="0">
                <a:solidFill>
                  <a:srgbClr val="262934"/>
                </a:solidFill>
                <a:latin typeface="Times New Roman"/>
                <a:cs typeface="Times New Roman"/>
              </a:rPr>
              <a:t> </a:t>
            </a:r>
            <a:r>
              <a:rPr sz="1800" spc="-10" dirty="0">
                <a:solidFill>
                  <a:srgbClr val="262934"/>
                </a:solidFill>
                <a:latin typeface="Times New Roman"/>
                <a:cs typeface="Times New Roman"/>
              </a:rPr>
              <a:t>utuh.</a:t>
            </a:r>
            <a:endParaRPr sz="1800">
              <a:latin typeface="Times New Roman"/>
              <a:cs typeface="Times New Roman"/>
            </a:endParaRPr>
          </a:p>
        </p:txBody>
      </p:sp>
      <p:sp>
        <p:nvSpPr>
          <p:cNvPr id="5" name="object 5"/>
          <p:cNvSpPr txBox="1"/>
          <p:nvPr/>
        </p:nvSpPr>
        <p:spPr>
          <a:xfrm>
            <a:off x="773544" y="1108699"/>
            <a:ext cx="190500" cy="224154"/>
          </a:xfrm>
          <a:prstGeom prst="rect">
            <a:avLst/>
          </a:prstGeom>
        </p:spPr>
        <p:txBody>
          <a:bodyPr vert="horz" wrap="square" lIns="0" tIns="12700" rIns="0" bIns="0" rtlCol="0">
            <a:spAutoFit/>
          </a:bodyPr>
          <a:lstStyle/>
          <a:p>
            <a:pPr marL="12700">
              <a:lnSpc>
                <a:spcPct val="100000"/>
              </a:lnSpc>
              <a:spcBef>
                <a:spcPts val="100"/>
              </a:spcBef>
            </a:pPr>
            <a:r>
              <a:rPr sz="1300" spc="-25" dirty="0">
                <a:solidFill>
                  <a:srgbClr val="FFFFFF"/>
                </a:solidFill>
                <a:latin typeface="Times New Roman"/>
                <a:cs typeface="Times New Roman"/>
              </a:rPr>
              <a:t>10</a:t>
            </a:r>
            <a:endParaRPr sz="1300">
              <a:latin typeface="Times New Roman"/>
              <a:cs typeface="Times New Roman"/>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378459" rIns="0" bIns="0" rtlCol="0">
            <a:spAutoFit/>
          </a:bodyPr>
          <a:lstStyle/>
          <a:p>
            <a:pPr marL="12700">
              <a:lnSpc>
                <a:spcPct val="100000"/>
              </a:lnSpc>
              <a:spcBef>
                <a:spcPts val="100"/>
              </a:spcBef>
              <a:tabLst>
                <a:tab pos="7059930" algn="l"/>
              </a:tabLst>
            </a:pPr>
            <a:r>
              <a:rPr dirty="0"/>
              <a:t>Atas</a:t>
            </a:r>
            <a:r>
              <a:rPr spc="-75" dirty="0"/>
              <a:t> </a:t>
            </a:r>
            <a:r>
              <a:rPr spc="-10" dirty="0"/>
              <a:t>dasar</a:t>
            </a:r>
            <a:r>
              <a:rPr spc="-140" dirty="0"/>
              <a:t> </a:t>
            </a:r>
            <a:r>
              <a:rPr spc="-30" dirty="0"/>
              <a:t>Tujuan</a:t>
            </a:r>
            <a:r>
              <a:rPr spc="-70" dirty="0"/>
              <a:t> </a:t>
            </a:r>
            <a:r>
              <a:rPr dirty="0"/>
              <a:t>Eksepsi,</a:t>
            </a:r>
            <a:r>
              <a:rPr spc="-65" dirty="0"/>
              <a:t> </a:t>
            </a:r>
            <a:r>
              <a:rPr dirty="0"/>
              <a:t>terdiri</a:t>
            </a:r>
            <a:r>
              <a:rPr spc="-60" dirty="0"/>
              <a:t> </a:t>
            </a:r>
            <a:r>
              <a:rPr spc="-10" dirty="0"/>
              <a:t>atas:</a:t>
            </a:r>
            <a:r>
              <a:rPr dirty="0"/>
              <a:t>	</a:t>
            </a:r>
          </a:p>
        </p:txBody>
      </p:sp>
      <p:sp>
        <p:nvSpPr>
          <p:cNvPr id="3" name="object 3"/>
          <p:cNvSpPr txBox="1"/>
          <p:nvPr/>
        </p:nvSpPr>
        <p:spPr>
          <a:xfrm>
            <a:off x="1732216" y="1122021"/>
            <a:ext cx="7111365" cy="269240"/>
          </a:xfrm>
          <a:prstGeom prst="rect">
            <a:avLst/>
          </a:prstGeom>
        </p:spPr>
        <p:txBody>
          <a:bodyPr vert="horz" wrap="square" lIns="0" tIns="12065" rIns="0" bIns="0" rtlCol="0">
            <a:spAutoFit/>
          </a:bodyPr>
          <a:lstStyle/>
          <a:p>
            <a:pPr marL="12700">
              <a:lnSpc>
                <a:spcPct val="100000"/>
              </a:lnSpc>
              <a:spcBef>
                <a:spcPts val="95"/>
              </a:spcBef>
              <a:tabLst>
                <a:tab pos="355600" algn="l"/>
              </a:tabLst>
            </a:pPr>
            <a:r>
              <a:rPr sz="1600" b="1" spc="-25" dirty="0">
                <a:solidFill>
                  <a:srgbClr val="262934"/>
                </a:solidFill>
                <a:latin typeface="Times New Roman"/>
                <a:cs typeface="Times New Roman"/>
              </a:rPr>
              <a:t>1.</a:t>
            </a:r>
            <a:r>
              <a:rPr sz="1600" b="1" dirty="0">
                <a:solidFill>
                  <a:srgbClr val="262934"/>
                </a:solidFill>
                <a:latin typeface="Times New Roman"/>
                <a:cs typeface="Times New Roman"/>
              </a:rPr>
              <a:t>	Untuk</a:t>
            </a:r>
            <a:r>
              <a:rPr sz="1600" b="1" spc="-40" dirty="0">
                <a:solidFill>
                  <a:srgbClr val="262934"/>
                </a:solidFill>
                <a:latin typeface="Times New Roman"/>
                <a:cs typeface="Times New Roman"/>
              </a:rPr>
              <a:t> </a:t>
            </a:r>
            <a:r>
              <a:rPr sz="1600" b="1" spc="-10" dirty="0">
                <a:solidFill>
                  <a:srgbClr val="262934"/>
                </a:solidFill>
                <a:latin typeface="Times New Roman"/>
                <a:cs typeface="Times New Roman"/>
              </a:rPr>
              <a:t>menghambat</a:t>
            </a:r>
            <a:r>
              <a:rPr sz="1600" b="1" spc="-35" dirty="0">
                <a:solidFill>
                  <a:srgbClr val="262934"/>
                </a:solidFill>
                <a:latin typeface="Times New Roman"/>
                <a:cs typeface="Times New Roman"/>
              </a:rPr>
              <a:t> </a:t>
            </a:r>
            <a:r>
              <a:rPr sz="1600" b="1" dirty="0">
                <a:solidFill>
                  <a:srgbClr val="262934"/>
                </a:solidFill>
                <a:latin typeface="Times New Roman"/>
                <a:cs typeface="Times New Roman"/>
              </a:rPr>
              <a:t>atau</a:t>
            </a:r>
            <a:r>
              <a:rPr sz="1600" b="1" spc="-35" dirty="0">
                <a:solidFill>
                  <a:srgbClr val="262934"/>
                </a:solidFill>
                <a:latin typeface="Times New Roman"/>
                <a:cs typeface="Times New Roman"/>
              </a:rPr>
              <a:t> </a:t>
            </a:r>
            <a:r>
              <a:rPr sz="1600" b="1" spc="-10" dirty="0">
                <a:solidFill>
                  <a:srgbClr val="262934"/>
                </a:solidFill>
                <a:latin typeface="Times New Roman"/>
                <a:cs typeface="Times New Roman"/>
              </a:rPr>
              <a:t>menghentikan</a:t>
            </a:r>
            <a:r>
              <a:rPr sz="1600" b="1" spc="-35" dirty="0">
                <a:solidFill>
                  <a:srgbClr val="262934"/>
                </a:solidFill>
                <a:latin typeface="Times New Roman"/>
                <a:cs typeface="Times New Roman"/>
              </a:rPr>
              <a:t> </a:t>
            </a:r>
            <a:r>
              <a:rPr sz="1600" b="1" spc="-10" dirty="0">
                <a:solidFill>
                  <a:srgbClr val="262934"/>
                </a:solidFill>
                <a:latin typeface="Times New Roman"/>
                <a:cs typeface="Times New Roman"/>
              </a:rPr>
              <a:t>sementara</a:t>
            </a:r>
            <a:r>
              <a:rPr sz="1600" b="1" spc="-30" dirty="0">
                <a:solidFill>
                  <a:srgbClr val="262934"/>
                </a:solidFill>
                <a:latin typeface="Times New Roman"/>
                <a:cs typeface="Times New Roman"/>
              </a:rPr>
              <a:t> </a:t>
            </a:r>
            <a:r>
              <a:rPr sz="1600" b="1" dirty="0">
                <a:solidFill>
                  <a:srgbClr val="262934"/>
                </a:solidFill>
                <a:latin typeface="Times New Roman"/>
                <a:cs typeface="Times New Roman"/>
              </a:rPr>
              <a:t>perkara</a:t>
            </a:r>
            <a:r>
              <a:rPr sz="1600" b="1" spc="-30" dirty="0">
                <a:solidFill>
                  <a:srgbClr val="262934"/>
                </a:solidFill>
                <a:latin typeface="Times New Roman"/>
                <a:cs typeface="Times New Roman"/>
              </a:rPr>
              <a:t> </a:t>
            </a:r>
            <a:r>
              <a:rPr sz="1600" b="1" dirty="0">
                <a:solidFill>
                  <a:srgbClr val="262934"/>
                </a:solidFill>
                <a:latin typeface="Times New Roman"/>
                <a:cs typeface="Times New Roman"/>
              </a:rPr>
              <a:t>pidana.</a:t>
            </a:r>
            <a:r>
              <a:rPr sz="1600" b="1" spc="-40" dirty="0">
                <a:solidFill>
                  <a:srgbClr val="262934"/>
                </a:solidFill>
                <a:latin typeface="Times New Roman"/>
                <a:cs typeface="Times New Roman"/>
              </a:rPr>
              <a:t> </a:t>
            </a:r>
            <a:r>
              <a:rPr sz="1600" b="1" spc="-10" dirty="0">
                <a:solidFill>
                  <a:srgbClr val="262934"/>
                </a:solidFill>
                <a:latin typeface="Times New Roman"/>
                <a:cs typeface="Times New Roman"/>
              </a:rPr>
              <a:t>Jenisnya:</a:t>
            </a:r>
            <a:endParaRPr sz="1600">
              <a:latin typeface="Times New Roman"/>
              <a:cs typeface="Times New Roman"/>
            </a:endParaRPr>
          </a:p>
        </p:txBody>
      </p:sp>
      <p:sp>
        <p:nvSpPr>
          <p:cNvPr id="4" name="object 4"/>
          <p:cNvSpPr txBox="1"/>
          <p:nvPr/>
        </p:nvSpPr>
        <p:spPr>
          <a:xfrm>
            <a:off x="2071700" y="2457985"/>
            <a:ext cx="187325" cy="269240"/>
          </a:xfrm>
          <a:prstGeom prst="rect">
            <a:avLst/>
          </a:prstGeom>
        </p:spPr>
        <p:txBody>
          <a:bodyPr vert="horz" wrap="square" lIns="0" tIns="12065" rIns="0" bIns="0" rtlCol="0">
            <a:spAutoFit/>
          </a:bodyPr>
          <a:lstStyle/>
          <a:p>
            <a:pPr marL="12700">
              <a:lnSpc>
                <a:spcPct val="100000"/>
              </a:lnSpc>
              <a:spcBef>
                <a:spcPts val="95"/>
              </a:spcBef>
            </a:pPr>
            <a:r>
              <a:rPr sz="1600" spc="-330" dirty="0">
                <a:solidFill>
                  <a:srgbClr val="D4C9BB"/>
                </a:solidFill>
                <a:latin typeface="Segoe UI Symbol"/>
                <a:cs typeface="Segoe UI Symbol"/>
              </a:rPr>
              <a:t>➢</a:t>
            </a:r>
            <a:endParaRPr sz="1600">
              <a:latin typeface="Segoe UI Symbol"/>
              <a:cs typeface="Segoe UI Symbol"/>
            </a:endParaRPr>
          </a:p>
        </p:txBody>
      </p:sp>
      <p:sp>
        <p:nvSpPr>
          <p:cNvPr id="5" name="object 5"/>
          <p:cNvSpPr txBox="1"/>
          <p:nvPr/>
        </p:nvSpPr>
        <p:spPr>
          <a:xfrm>
            <a:off x="2071700" y="1441706"/>
            <a:ext cx="6932930" cy="2292350"/>
          </a:xfrm>
          <a:prstGeom prst="rect">
            <a:avLst/>
          </a:prstGeom>
        </p:spPr>
        <p:txBody>
          <a:bodyPr vert="horz" wrap="square" lIns="0" tIns="12065" rIns="0" bIns="0" rtlCol="0">
            <a:spAutoFit/>
          </a:bodyPr>
          <a:lstStyle/>
          <a:p>
            <a:pPr marL="297815" indent="-285115">
              <a:lnSpc>
                <a:spcPts val="1920"/>
              </a:lnSpc>
              <a:spcBef>
                <a:spcPts val="95"/>
              </a:spcBef>
              <a:buClr>
                <a:srgbClr val="D4C9BB"/>
              </a:buClr>
              <a:buFont typeface="Segoe UI Symbol"/>
              <a:buChar char="➢"/>
              <a:tabLst>
                <a:tab pos="297815" algn="l"/>
              </a:tabLst>
            </a:pPr>
            <a:r>
              <a:rPr sz="1600" b="1" dirty="0">
                <a:solidFill>
                  <a:srgbClr val="262934"/>
                </a:solidFill>
                <a:latin typeface="Times New Roman"/>
                <a:cs typeface="Times New Roman"/>
              </a:rPr>
              <a:t>Eksepsi</a:t>
            </a:r>
            <a:r>
              <a:rPr sz="1600" b="1" spc="-40" dirty="0">
                <a:solidFill>
                  <a:srgbClr val="262934"/>
                </a:solidFill>
                <a:latin typeface="Times New Roman"/>
                <a:cs typeface="Times New Roman"/>
              </a:rPr>
              <a:t> </a:t>
            </a:r>
            <a:r>
              <a:rPr sz="1600" b="1" spc="-10" dirty="0">
                <a:solidFill>
                  <a:srgbClr val="262934"/>
                </a:solidFill>
                <a:latin typeface="Times New Roman"/>
                <a:cs typeface="Times New Roman"/>
              </a:rPr>
              <a:t>pengadilan</a:t>
            </a:r>
            <a:r>
              <a:rPr sz="1600" b="1" spc="-45" dirty="0">
                <a:solidFill>
                  <a:srgbClr val="262934"/>
                </a:solidFill>
                <a:latin typeface="Times New Roman"/>
                <a:cs typeface="Times New Roman"/>
              </a:rPr>
              <a:t> </a:t>
            </a:r>
            <a:r>
              <a:rPr sz="1600" b="1" dirty="0">
                <a:solidFill>
                  <a:srgbClr val="262934"/>
                </a:solidFill>
                <a:latin typeface="Times New Roman"/>
                <a:cs typeface="Times New Roman"/>
              </a:rPr>
              <a:t>tidak</a:t>
            </a:r>
            <a:r>
              <a:rPr sz="1600" b="1" spc="-45" dirty="0">
                <a:solidFill>
                  <a:srgbClr val="262934"/>
                </a:solidFill>
                <a:latin typeface="Times New Roman"/>
                <a:cs typeface="Times New Roman"/>
              </a:rPr>
              <a:t> </a:t>
            </a:r>
            <a:r>
              <a:rPr sz="1600" b="1" dirty="0">
                <a:solidFill>
                  <a:srgbClr val="262934"/>
                </a:solidFill>
                <a:latin typeface="Times New Roman"/>
                <a:cs typeface="Times New Roman"/>
              </a:rPr>
              <a:t>wenang</a:t>
            </a:r>
            <a:r>
              <a:rPr sz="1600" b="1" spc="-40" dirty="0">
                <a:solidFill>
                  <a:srgbClr val="262934"/>
                </a:solidFill>
                <a:latin typeface="Times New Roman"/>
                <a:cs typeface="Times New Roman"/>
              </a:rPr>
              <a:t> </a:t>
            </a:r>
            <a:r>
              <a:rPr sz="1600" b="1" spc="-10" dirty="0">
                <a:solidFill>
                  <a:srgbClr val="262934"/>
                </a:solidFill>
                <a:latin typeface="Times New Roman"/>
                <a:cs typeface="Times New Roman"/>
              </a:rPr>
              <a:t>mengadili</a:t>
            </a:r>
            <a:endParaRPr sz="1600">
              <a:latin typeface="Times New Roman"/>
              <a:cs typeface="Times New Roman"/>
            </a:endParaRPr>
          </a:p>
          <a:p>
            <a:pPr marL="298450" marR="229235">
              <a:lnSpc>
                <a:spcPts val="1920"/>
              </a:lnSpc>
              <a:spcBef>
                <a:spcPts val="65"/>
              </a:spcBef>
            </a:pPr>
            <a:r>
              <a:rPr sz="1600" dirty="0">
                <a:solidFill>
                  <a:srgbClr val="262934"/>
                </a:solidFill>
                <a:latin typeface="Times New Roman"/>
                <a:cs typeface="Times New Roman"/>
              </a:rPr>
              <a:t>(karena</a:t>
            </a:r>
            <a:r>
              <a:rPr sz="1600" spc="-55" dirty="0">
                <a:solidFill>
                  <a:srgbClr val="262934"/>
                </a:solidFill>
                <a:latin typeface="Times New Roman"/>
                <a:cs typeface="Times New Roman"/>
              </a:rPr>
              <a:t> </a:t>
            </a:r>
            <a:r>
              <a:rPr sz="1600" dirty="0">
                <a:solidFill>
                  <a:srgbClr val="262934"/>
                </a:solidFill>
                <a:latin typeface="Times New Roman"/>
                <a:cs typeface="Times New Roman"/>
              </a:rPr>
              <a:t>yang</a:t>
            </a:r>
            <a:r>
              <a:rPr sz="1600" spc="-50" dirty="0">
                <a:solidFill>
                  <a:srgbClr val="262934"/>
                </a:solidFill>
                <a:latin typeface="Times New Roman"/>
                <a:cs typeface="Times New Roman"/>
              </a:rPr>
              <a:t> </a:t>
            </a:r>
            <a:r>
              <a:rPr sz="1600" dirty="0">
                <a:solidFill>
                  <a:srgbClr val="262934"/>
                </a:solidFill>
                <a:latin typeface="Times New Roman"/>
                <a:cs typeface="Times New Roman"/>
              </a:rPr>
              <a:t>wenang</a:t>
            </a:r>
            <a:r>
              <a:rPr sz="1600" spc="-50" dirty="0">
                <a:solidFill>
                  <a:srgbClr val="262934"/>
                </a:solidFill>
                <a:latin typeface="Times New Roman"/>
                <a:cs typeface="Times New Roman"/>
              </a:rPr>
              <a:t> </a:t>
            </a:r>
            <a:r>
              <a:rPr sz="1600" dirty="0">
                <a:solidFill>
                  <a:srgbClr val="262934"/>
                </a:solidFill>
                <a:latin typeface="Times New Roman"/>
                <a:cs typeface="Times New Roman"/>
              </a:rPr>
              <a:t>ialah</a:t>
            </a:r>
            <a:r>
              <a:rPr sz="1600" spc="-50" dirty="0">
                <a:solidFill>
                  <a:srgbClr val="262934"/>
                </a:solidFill>
                <a:latin typeface="Times New Roman"/>
                <a:cs typeface="Times New Roman"/>
              </a:rPr>
              <a:t> </a:t>
            </a:r>
            <a:r>
              <a:rPr sz="1600" dirty="0">
                <a:solidFill>
                  <a:srgbClr val="262934"/>
                </a:solidFill>
                <a:latin typeface="Times New Roman"/>
                <a:cs typeface="Times New Roman"/>
              </a:rPr>
              <a:t>pengadilan</a:t>
            </a:r>
            <a:r>
              <a:rPr sz="1600" spc="-50" dirty="0">
                <a:solidFill>
                  <a:srgbClr val="262934"/>
                </a:solidFill>
                <a:latin typeface="Times New Roman"/>
                <a:cs typeface="Times New Roman"/>
              </a:rPr>
              <a:t> </a:t>
            </a:r>
            <a:r>
              <a:rPr sz="1600" dirty="0">
                <a:solidFill>
                  <a:srgbClr val="262934"/>
                </a:solidFill>
                <a:latin typeface="Times New Roman"/>
                <a:cs typeface="Times New Roman"/>
              </a:rPr>
              <a:t>militer</a:t>
            </a:r>
            <a:r>
              <a:rPr sz="1600" spc="-55" dirty="0">
                <a:solidFill>
                  <a:srgbClr val="262934"/>
                </a:solidFill>
                <a:latin typeface="Times New Roman"/>
                <a:cs typeface="Times New Roman"/>
              </a:rPr>
              <a:t> </a:t>
            </a:r>
            <a:r>
              <a:rPr sz="1600" spc="-10" dirty="0">
                <a:solidFill>
                  <a:srgbClr val="262934"/>
                </a:solidFill>
                <a:latin typeface="Times New Roman"/>
                <a:cs typeface="Times New Roman"/>
              </a:rPr>
              <a:t>(kompetensi</a:t>
            </a:r>
            <a:r>
              <a:rPr sz="1600" spc="-55" dirty="0">
                <a:solidFill>
                  <a:srgbClr val="262934"/>
                </a:solidFill>
                <a:latin typeface="Times New Roman"/>
                <a:cs typeface="Times New Roman"/>
              </a:rPr>
              <a:t> </a:t>
            </a:r>
            <a:r>
              <a:rPr sz="1600" dirty="0">
                <a:solidFill>
                  <a:srgbClr val="262934"/>
                </a:solidFill>
                <a:latin typeface="Times New Roman"/>
                <a:cs typeface="Times New Roman"/>
              </a:rPr>
              <a:t>absolut,</a:t>
            </a:r>
            <a:r>
              <a:rPr sz="1600" spc="-55" dirty="0">
                <a:solidFill>
                  <a:srgbClr val="262934"/>
                </a:solidFill>
                <a:latin typeface="Times New Roman"/>
                <a:cs typeface="Times New Roman"/>
              </a:rPr>
              <a:t> </a:t>
            </a:r>
            <a:r>
              <a:rPr sz="1600" dirty="0">
                <a:solidFill>
                  <a:srgbClr val="262934"/>
                </a:solidFill>
                <a:latin typeface="Times New Roman"/>
                <a:cs typeface="Times New Roman"/>
              </a:rPr>
              <a:t>Ps</a:t>
            </a:r>
            <a:r>
              <a:rPr sz="1600" spc="-50" dirty="0">
                <a:solidFill>
                  <a:srgbClr val="262934"/>
                </a:solidFill>
                <a:latin typeface="Times New Roman"/>
                <a:cs typeface="Times New Roman"/>
              </a:rPr>
              <a:t> </a:t>
            </a:r>
            <a:r>
              <a:rPr sz="1600" dirty="0">
                <a:solidFill>
                  <a:srgbClr val="262934"/>
                </a:solidFill>
                <a:latin typeface="Times New Roman"/>
                <a:cs typeface="Times New Roman"/>
              </a:rPr>
              <a:t>10</a:t>
            </a:r>
            <a:r>
              <a:rPr sz="1600" spc="-50" dirty="0">
                <a:solidFill>
                  <a:srgbClr val="262934"/>
                </a:solidFill>
                <a:latin typeface="Times New Roman"/>
                <a:cs typeface="Times New Roman"/>
              </a:rPr>
              <a:t> </a:t>
            </a:r>
            <a:r>
              <a:rPr sz="1600" spc="-25" dirty="0">
                <a:solidFill>
                  <a:srgbClr val="262934"/>
                </a:solidFill>
                <a:latin typeface="Times New Roman"/>
                <a:cs typeface="Times New Roman"/>
              </a:rPr>
              <a:t>UU </a:t>
            </a:r>
            <a:r>
              <a:rPr sz="1600" dirty="0">
                <a:solidFill>
                  <a:srgbClr val="262934"/>
                </a:solidFill>
                <a:latin typeface="Times New Roman"/>
                <a:cs typeface="Times New Roman"/>
              </a:rPr>
              <a:t>4/2004</a:t>
            </a:r>
            <a:r>
              <a:rPr sz="1600" spc="-50" dirty="0">
                <a:solidFill>
                  <a:srgbClr val="262934"/>
                </a:solidFill>
                <a:latin typeface="Times New Roman"/>
                <a:cs typeface="Times New Roman"/>
              </a:rPr>
              <a:t> </a:t>
            </a:r>
            <a:r>
              <a:rPr sz="1600" dirty="0">
                <a:solidFill>
                  <a:srgbClr val="262934"/>
                </a:solidFill>
                <a:latin typeface="Times New Roman"/>
                <a:cs typeface="Times New Roman"/>
              </a:rPr>
              <a:t>jo</a:t>
            </a:r>
            <a:r>
              <a:rPr sz="1600" spc="-50" dirty="0">
                <a:solidFill>
                  <a:srgbClr val="262934"/>
                </a:solidFill>
                <a:latin typeface="Times New Roman"/>
                <a:cs typeface="Times New Roman"/>
              </a:rPr>
              <a:t> </a:t>
            </a:r>
            <a:r>
              <a:rPr sz="1600" dirty="0">
                <a:solidFill>
                  <a:srgbClr val="262934"/>
                </a:solidFill>
                <a:latin typeface="Times New Roman"/>
                <a:cs typeface="Times New Roman"/>
              </a:rPr>
              <a:t>Pasal</a:t>
            </a:r>
            <a:r>
              <a:rPr sz="1600" spc="-50" dirty="0">
                <a:solidFill>
                  <a:srgbClr val="262934"/>
                </a:solidFill>
                <a:latin typeface="Times New Roman"/>
                <a:cs typeface="Times New Roman"/>
              </a:rPr>
              <a:t> </a:t>
            </a:r>
            <a:r>
              <a:rPr sz="1600" dirty="0">
                <a:solidFill>
                  <a:srgbClr val="262934"/>
                </a:solidFill>
                <a:latin typeface="Times New Roman"/>
                <a:cs typeface="Times New Roman"/>
              </a:rPr>
              <a:t>UU</a:t>
            </a:r>
            <a:r>
              <a:rPr sz="1600" spc="-55" dirty="0">
                <a:solidFill>
                  <a:srgbClr val="262934"/>
                </a:solidFill>
                <a:latin typeface="Times New Roman"/>
                <a:cs typeface="Times New Roman"/>
              </a:rPr>
              <a:t> </a:t>
            </a:r>
            <a:r>
              <a:rPr sz="1600" dirty="0">
                <a:solidFill>
                  <a:srgbClr val="262934"/>
                </a:solidFill>
                <a:latin typeface="Times New Roman"/>
                <a:cs typeface="Times New Roman"/>
              </a:rPr>
              <a:t>31/97),</a:t>
            </a:r>
            <a:r>
              <a:rPr sz="1600" spc="-50" dirty="0">
                <a:solidFill>
                  <a:srgbClr val="262934"/>
                </a:solidFill>
                <a:latin typeface="Times New Roman"/>
                <a:cs typeface="Times New Roman"/>
              </a:rPr>
              <a:t> </a:t>
            </a:r>
            <a:r>
              <a:rPr sz="1600" dirty="0">
                <a:solidFill>
                  <a:srgbClr val="262934"/>
                </a:solidFill>
                <a:latin typeface="Times New Roman"/>
                <a:cs typeface="Times New Roman"/>
              </a:rPr>
              <a:t>yang</a:t>
            </a:r>
            <a:r>
              <a:rPr sz="1600" spc="-50" dirty="0">
                <a:solidFill>
                  <a:srgbClr val="262934"/>
                </a:solidFill>
                <a:latin typeface="Times New Roman"/>
                <a:cs typeface="Times New Roman"/>
              </a:rPr>
              <a:t> </a:t>
            </a:r>
            <a:r>
              <a:rPr sz="1600" dirty="0">
                <a:solidFill>
                  <a:srgbClr val="262934"/>
                </a:solidFill>
                <a:latin typeface="Times New Roman"/>
                <a:cs typeface="Times New Roman"/>
              </a:rPr>
              <a:t>wenang</a:t>
            </a:r>
            <a:r>
              <a:rPr sz="1600" spc="-50" dirty="0">
                <a:solidFill>
                  <a:srgbClr val="262934"/>
                </a:solidFill>
                <a:latin typeface="Times New Roman"/>
                <a:cs typeface="Times New Roman"/>
              </a:rPr>
              <a:t> </a:t>
            </a:r>
            <a:r>
              <a:rPr sz="1600" dirty="0">
                <a:solidFill>
                  <a:srgbClr val="262934"/>
                </a:solidFill>
                <a:latin typeface="Times New Roman"/>
                <a:cs typeface="Times New Roman"/>
              </a:rPr>
              <a:t>majelis</a:t>
            </a:r>
            <a:r>
              <a:rPr sz="1600" spc="-50" dirty="0">
                <a:solidFill>
                  <a:srgbClr val="262934"/>
                </a:solidFill>
                <a:latin typeface="Times New Roman"/>
                <a:cs typeface="Times New Roman"/>
              </a:rPr>
              <a:t> </a:t>
            </a:r>
            <a:r>
              <a:rPr sz="1600" spc="-10" dirty="0">
                <a:solidFill>
                  <a:srgbClr val="262934"/>
                </a:solidFill>
                <a:latin typeface="Times New Roman"/>
                <a:cs typeface="Times New Roman"/>
              </a:rPr>
              <a:t>pengadilan</a:t>
            </a:r>
            <a:r>
              <a:rPr sz="1600" spc="-50" dirty="0">
                <a:solidFill>
                  <a:srgbClr val="262934"/>
                </a:solidFill>
                <a:latin typeface="Times New Roman"/>
                <a:cs typeface="Times New Roman"/>
              </a:rPr>
              <a:t> </a:t>
            </a:r>
            <a:r>
              <a:rPr sz="1600" dirty="0">
                <a:solidFill>
                  <a:srgbClr val="262934"/>
                </a:solidFill>
                <a:latin typeface="Times New Roman"/>
                <a:cs typeface="Times New Roman"/>
              </a:rPr>
              <a:t>koneksitas</a:t>
            </a:r>
            <a:r>
              <a:rPr sz="1600" spc="-50" dirty="0">
                <a:solidFill>
                  <a:srgbClr val="262934"/>
                </a:solidFill>
                <a:latin typeface="Times New Roman"/>
                <a:cs typeface="Times New Roman"/>
              </a:rPr>
              <a:t> </a:t>
            </a:r>
            <a:r>
              <a:rPr sz="1600" dirty="0">
                <a:solidFill>
                  <a:srgbClr val="262934"/>
                </a:solidFill>
                <a:latin typeface="Times New Roman"/>
                <a:cs typeface="Times New Roman"/>
              </a:rPr>
              <a:t>(Ps</a:t>
            </a:r>
            <a:r>
              <a:rPr sz="1600" spc="-50" dirty="0">
                <a:solidFill>
                  <a:srgbClr val="262934"/>
                </a:solidFill>
                <a:latin typeface="Times New Roman"/>
                <a:cs typeface="Times New Roman"/>
              </a:rPr>
              <a:t> </a:t>
            </a:r>
            <a:r>
              <a:rPr sz="1600" spc="-25" dirty="0">
                <a:solidFill>
                  <a:srgbClr val="262934"/>
                </a:solidFill>
                <a:latin typeface="Times New Roman"/>
                <a:cs typeface="Times New Roman"/>
              </a:rPr>
              <a:t>89 </a:t>
            </a:r>
            <a:r>
              <a:rPr sz="1600" dirty="0">
                <a:solidFill>
                  <a:srgbClr val="262934"/>
                </a:solidFill>
                <a:latin typeface="Times New Roman"/>
                <a:cs typeface="Times New Roman"/>
              </a:rPr>
              <a:t>KUHAP),</a:t>
            </a:r>
            <a:r>
              <a:rPr sz="1600" spc="-45" dirty="0">
                <a:solidFill>
                  <a:srgbClr val="262934"/>
                </a:solidFill>
                <a:latin typeface="Times New Roman"/>
                <a:cs typeface="Times New Roman"/>
              </a:rPr>
              <a:t> </a:t>
            </a:r>
            <a:r>
              <a:rPr sz="1600" dirty="0">
                <a:solidFill>
                  <a:srgbClr val="262934"/>
                </a:solidFill>
                <a:latin typeface="Times New Roman"/>
                <a:cs typeface="Times New Roman"/>
              </a:rPr>
              <a:t>yang</a:t>
            </a:r>
            <a:r>
              <a:rPr sz="1600" spc="-35" dirty="0">
                <a:solidFill>
                  <a:srgbClr val="262934"/>
                </a:solidFill>
                <a:latin typeface="Times New Roman"/>
                <a:cs typeface="Times New Roman"/>
              </a:rPr>
              <a:t> </a:t>
            </a:r>
            <a:r>
              <a:rPr sz="1600" dirty="0">
                <a:solidFill>
                  <a:srgbClr val="262934"/>
                </a:solidFill>
                <a:latin typeface="Times New Roman"/>
                <a:cs typeface="Times New Roman"/>
              </a:rPr>
              <a:t>wenang</a:t>
            </a:r>
            <a:r>
              <a:rPr sz="1600" spc="-35" dirty="0">
                <a:solidFill>
                  <a:srgbClr val="262934"/>
                </a:solidFill>
                <a:latin typeface="Times New Roman"/>
                <a:cs typeface="Times New Roman"/>
              </a:rPr>
              <a:t> </a:t>
            </a:r>
            <a:r>
              <a:rPr sz="1600" dirty="0">
                <a:solidFill>
                  <a:srgbClr val="262934"/>
                </a:solidFill>
                <a:latin typeface="Times New Roman"/>
                <a:cs typeface="Times New Roman"/>
              </a:rPr>
              <a:t>PN</a:t>
            </a:r>
            <a:r>
              <a:rPr sz="1600" spc="-40" dirty="0">
                <a:solidFill>
                  <a:srgbClr val="262934"/>
                </a:solidFill>
                <a:latin typeface="Times New Roman"/>
                <a:cs typeface="Times New Roman"/>
              </a:rPr>
              <a:t> </a:t>
            </a:r>
            <a:r>
              <a:rPr sz="1600" dirty="0">
                <a:solidFill>
                  <a:srgbClr val="262934"/>
                </a:solidFill>
                <a:latin typeface="Times New Roman"/>
                <a:cs typeface="Times New Roman"/>
              </a:rPr>
              <a:t>lain</a:t>
            </a:r>
            <a:r>
              <a:rPr sz="1600" spc="-40" dirty="0">
                <a:solidFill>
                  <a:srgbClr val="262934"/>
                </a:solidFill>
                <a:latin typeface="Times New Roman"/>
                <a:cs typeface="Times New Roman"/>
              </a:rPr>
              <a:t> </a:t>
            </a:r>
            <a:r>
              <a:rPr sz="1600" dirty="0">
                <a:solidFill>
                  <a:srgbClr val="262934"/>
                </a:solidFill>
                <a:latin typeface="Times New Roman"/>
                <a:cs typeface="Times New Roman"/>
              </a:rPr>
              <a:t>(Ps</a:t>
            </a:r>
            <a:r>
              <a:rPr sz="1600" spc="-35" dirty="0">
                <a:solidFill>
                  <a:srgbClr val="262934"/>
                </a:solidFill>
                <a:latin typeface="Times New Roman"/>
                <a:cs typeface="Times New Roman"/>
              </a:rPr>
              <a:t> </a:t>
            </a:r>
            <a:r>
              <a:rPr sz="1600" dirty="0">
                <a:solidFill>
                  <a:srgbClr val="262934"/>
                </a:solidFill>
                <a:latin typeface="Times New Roman"/>
                <a:cs typeface="Times New Roman"/>
              </a:rPr>
              <a:t>84</a:t>
            </a:r>
            <a:r>
              <a:rPr sz="1600" spc="-35" dirty="0">
                <a:solidFill>
                  <a:srgbClr val="262934"/>
                </a:solidFill>
                <a:latin typeface="Times New Roman"/>
                <a:cs typeface="Times New Roman"/>
              </a:rPr>
              <a:t> </a:t>
            </a:r>
            <a:r>
              <a:rPr sz="1600" spc="-10" dirty="0">
                <a:solidFill>
                  <a:srgbClr val="262934"/>
                </a:solidFill>
                <a:latin typeface="Times New Roman"/>
                <a:cs typeface="Times New Roman"/>
              </a:rPr>
              <a:t>KUHP)</a:t>
            </a:r>
            <a:endParaRPr sz="1600">
              <a:latin typeface="Times New Roman"/>
              <a:cs typeface="Times New Roman"/>
            </a:endParaRPr>
          </a:p>
          <a:p>
            <a:pPr marL="298450" algn="just">
              <a:lnSpc>
                <a:spcPts val="1920"/>
              </a:lnSpc>
              <a:spcBef>
                <a:spcPts val="525"/>
              </a:spcBef>
            </a:pPr>
            <a:r>
              <a:rPr sz="1600" b="1" dirty="0">
                <a:solidFill>
                  <a:srgbClr val="262934"/>
                </a:solidFill>
                <a:latin typeface="Times New Roman"/>
                <a:cs typeface="Times New Roman"/>
              </a:rPr>
              <a:t>Eksepsi</a:t>
            </a:r>
            <a:r>
              <a:rPr sz="1600" b="1" spc="-60" dirty="0">
                <a:solidFill>
                  <a:srgbClr val="262934"/>
                </a:solidFill>
                <a:latin typeface="Times New Roman"/>
                <a:cs typeface="Times New Roman"/>
              </a:rPr>
              <a:t> </a:t>
            </a:r>
            <a:r>
              <a:rPr sz="1600" b="1" dirty="0">
                <a:solidFill>
                  <a:srgbClr val="262934"/>
                </a:solidFill>
                <a:latin typeface="Times New Roman"/>
                <a:cs typeface="Times New Roman"/>
              </a:rPr>
              <a:t>tentang</a:t>
            </a:r>
            <a:r>
              <a:rPr sz="1600" b="1" spc="-60" dirty="0">
                <a:solidFill>
                  <a:srgbClr val="262934"/>
                </a:solidFill>
                <a:latin typeface="Times New Roman"/>
                <a:cs typeface="Times New Roman"/>
              </a:rPr>
              <a:t> </a:t>
            </a:r>
            <a:r>
              <a:rPr sz="1600" b="1" dirty="0">
                <a:solidFill>
                  <a:srgbClr val="262934"/>
                </a:solidFill>
                <a:latin typeface="Times New Roman"/>
                <a:cs typeface="Times New Roman"/>
              </a:rPr>
              <a:t>hal</a:t>
            </a:r>
            <a:r>
              <a:rPr sz="1600" b="1" spc="-55" dirty="0">
                <a:solidFill>
                  <a:srgbClr val="262934"/>
                </a:solidFill>
                <a:latin typeface="Times New Roman"/>
                <a:cs typeface="Times New Roman"/>
              </a:rPr>
              <a:t> </a:t>
            </a:r>
            <a:r>
              <a:rPr sz="1600" b="1" dirty="0">
                <a:solidFill>
                  <a:srgbClr val="262934"/>
                </a:solidFill>
                <a:latin typeface="Times New Roman"/>
                <a:cs typeface="Times New Roman"/>
              </a:rPr>
              <a:t>tidak</a:t>
            </a:r>
            <a:r>
              <a:rPr sz="1600" b="1" spc="-65" dirty="0">
                <a:solidFill>
                  <a:srgbClr val="262934"/>
                </a:solidFill>
                <a:latin typeface="Times New Roman"/>
                <a:cs typeface="Times New Roman"/>
              </a:rPr>
              <a:t> </a:t>
            </a:r>
            <a:r>
              <a:rPr sz="1600" b="1" dirty="0">
                <a:solidFill>
                  <a:srgbClr val="262934"/>
                </a:solidFill>
                <a:latin typeface="Times New Roman"/>
                <a:cs typeface="Times New Roman"/>
              </a:rPr>
              <a:t>jelasnya</a:t>
            </a:r>
            <a:r>
              <a:rPr sz="1600" b="1" spc="-55" dirty="0">
                <a:solidFill>
                  <a:srgbClr val="262934"/>
                </a:solidFill>
                <a:latin typeface="Times New Roman"/>
                <a:cs typeface="Times New Roman"/>
              </a:rPr>
              <a:t> </a:t>
            </a:r>
            <a:r>
              <a:rPr sz="1600" b="1" dirty="0">
                <a:solidFill>
                  <a:srgbClr val="262934"/>
                </a:solidFill>
                <a:latin typeface="Times New Roman"/>
                <a:cs typeface="Times New Roman"/>
              </a:rPr>
              <a:t>(</a:t>
            </a:r>
            <a:r>
              <a:rPr sz="1600" b="1" i="1" dirty="0">
                <a:solidFill>
                  <a:srgbClr val="262934"/>
                </a:solidFill>
                <a:latin typeface="Times New Roman"/>
                <a:cs typeface="Times New Roman"/>
              </a:rPr>
              <a:t>obscuur</a:t>
            </a:r>
            <a:r>
              <a:rPr sz="1600" b="1" i="1" spc="-60" dirty="0">
                <a:solidFill>
                  <a:srgbClr val="262934"/>
                </a:solidFill>
                <a:latin typeface="Times New Roman"/>
                <a:cs typeface="Times New Roman"/>
              </a:rPr>
              <a:t> </a:t>
            </a:r>
            <a:r>
              <a:rPr sz="1600" b="1" i="1" dirty="0">
                <a:solidFill>
                  <a:srgbClr val="262934"/>
                </a:solidFill>
                <a:latin typeface="Times New Roman"/>
                <a:cs typeface="Times New Roman"/>
              </a:rPr>
              <a:t>libel</a:t>
            </a:r>
            <a:r>
              <a:rPr sz="1600" b="1" dirty="0">
                <a:solidFill>
                  <a:srgbClr val="262934"/>
                </a:solidFill>
                <a:latin typeface="Times New Roman"/>
                <a:cs typeface="Times New Roman"/>
              </a:rPr>
              <a:t>)</a:t>
            </a:r>
            <a:r>
              <a:rPr sz="1600" b="1" spc="-60" dirty="0">
                <a:solidFill>
                  <a:srgbClr val="262934"/>
                </a:solidFill>
                <a:latin typeface="Times New Roman"/>
                <a:cs typeface="Times New Roman"/>
              </a:rPr>
              <a:t> </a:t>
            </a:r>
            <a:r>
              <a:rPr sz="1600" b="1" dirty="0">
                <a:solidFill>
                  <a:srgbClr val="262934"/>
                </a:solidFill>
                <a:latin typeface="Times New Roman"/>
                <a:cs typeface="Times New Roman"/>
              </a:rPr>
              <a:t>Surat</a:t>
            </a:r>
            <a:r>
              <a:rPr sz="1600" b="1" spc="-65" dirty="0">
                <a:solidFill>
                  <a:srgbClr val="262934"/>
                </a:solidFill>
                <a:latin typeface="Times New Roman"/>
                <a:cs typeface="Times New Roman"/>
              </a:rPr>
              <a:t> </a:t>
            </a:r>
            <a:r>
              <a:rPr sz="1600" b="1" spc="-10" dirty="0">
                <a:solidFill>
                  <a:srgbClr val="262934"/>
                </a:solidFill>
                <a:latin typeface="Times New Roman"/>
                <a:cs typeface="Times New Roman"/>
              </a:rPr>
              <a:t>dakwaan</a:t>
            </a:r>
            <a:endParaRPr sz="1600">
              <a:latin typeface="Times New Roman"/>
              <a:cs typeface="Times New Roman"/>
            </a:endParaRPr>
          </a:p>
          <a:p>
            <a:pPr marL="298450" marR="5080" algn="just">
              <a:lnSpc>
                <a:spcPts val="1920"/>
              </a:lnSpc>
              <a:spcBef>
                <a:spcPts val="60"/>
              </a:spcBef>
            </a:pPr>
            <a:r>
              <a:rPr sz="1600" dirty="0">
                <a:solidFill>
                  <a:srgbClr val="262934"/>
                </a:solidFill>
                <a:latin typeface="Times New Roman"/>
                <a:cs typeface="Times New Roman"/>
              </a:rPr>
              <a:t>Mengurai</a:t>
            </a:r>
            <a:r>
              <a:rPr sz="1600" spc="125" dirty="0">
                <a:solidFill>
                  <a:srgbClr val="262934"/>
                </a:solidFill>
                <a:latin typeface="Times New Roman"/>
                <a:cs typeface="Times New Roman"/>
              </a:rPr>
              <a:t> </a:t>
            </a:r>
            <a:r>
              <a:rPr sz="1600" dirty="0">
                <a:solidFill>
                  <a:srgbClr val="262934"/>
                </a:solidFill>
                <a:latin typeface="Times New Roman"/>
                <a:cs typeface="Times New Roman"/>
              </a:rPr>
              <a:t>unsur2</a:t>
            </a:r>
            <a:r>
              <a:rPr sz="1600" spc="110" dirty="0">
                <a:solidFill>
                  <a:srgbClr val="262934"/>
                </a:solidFill>
                <a:latin typeface="Times New Roman"/>
                <a:cs typeface="Times New Roman"/>
              </a:rPr>
              <a:t> </a:t>
            </a:r>
            <a:r>
              <a:rPr sz="1600" dirty="0">
                <a:solidFill>
                  <a:srgbClr val="262934"/>
                </a:solidFill>
                <a:latin typeface="Times New Roman"/>
                <a:cs typeface="Times New Roman"/>
              </a:rPr>
              <a:t>TP</a:t>
            </a:r>
            <a:r>
              <a:rPr sz="1600" spc="70" dirty="0">
                <a:solidFill>
                  <a:srgbClr val="262934"/>
                </a:solidFill>
                <a:latin typeface="Times New Roman"/>
                <a:cs typeface="Times New Roman"/>
              </a:rPr>
              <a:t> </a:t>
            </a:r>
            <a:r>
              <a:rPr sz="1600" dirty="0">
                <a:solidFill>
                  <a:srgbClr val="262934"/>
                </a:solidFill>
                <a:latin typeface="Times New Roman"/>
                <a:cs typeface="Times New Roman"/>
              </a:rPr>
              <a:t>lain</a:t>
            </a:r>
            <a:r>
              <a:rPr sz="1600" spc="130" dirty="0">
                <a:solidFill>
                  <a:srgbClr val="262934"/>
                </a:solidFill>
                <a:latin typeface="Times New Roman"/>
                <a:cs typeface="Times New Roman"/>
              </a:rPr>
              <a:t> </a:t>
            </a:r>
            <a:r>
              <a:rPr sz="1600" dirty="0">
                <a:solidFill>
                  <a:srgbClr val="262934"/>
                </a:solidFill>
                <a:latin typeface="Times New Roman"/>
                <a:cs typeface="Times New Roman"/>
              </a:rPr>
              <a:t>dr</a:t>
            </a:r>
            <a:r>
              <a:rPr sz="1600" spc="130" dirty="0">
                <a:solidFill>
                  <a:srgbClr val="262934"/>
                </a:solidFill>
                <a:latin typeface="Times New Roman"/>
                <a:cs typeface="Times New Roman"/>
              </a:rPr>
              <a:t> </a:t>
            </a:r>
            <a:r>
              <a:rPr sz="1600" dirty="0">
                <a:solidFill>
                  <a:srgbClr val="262934"/>
                </a:solidFill>
                <a:latin typeface="Times New Roman"/>
                <a:cs typeface="Times New Roman"/>
              </a:rPr>
              <a:t>pasal</a:t>
            </a:r>
            <a:r>
              <a:rPr sz="1600" spc="125" dirty="0">
                <a:solidFill>
                  <a:srgbClr val="262934"/>
                </a:solidFill>
                <a:latin typeface="Times New Roman"/>
                <a:cs typeface="Times New Roman"/>
              </a:rPr>
              <a:t> </a:t>
            </a:r>
            <a:r>
              <a:rPr sz="1600" dirty="0">
                <a:solidFill>
                  <a:srgbClr val="262934"/>
                </a:solidFill>
                <a:latin typeface="Times New Roman"/>
                <a:cs typeface="Times New Roman"/>
              </a:rPr>
              <a:t>dakwaan;</a:t>
            </a:r>
            <a:r>
              <a:rPr sz="1600" spc="130" dirty="0">
                <a:solidFill>
                  <a:srgbClr val="262934"/>
                </a:solidFill>
                <a:latin typeface="Times New Roman"/>
                <a:cs typeface="Times New Roman"/>
              </a:rPr>
              <a:t> </a:t>
            </a:r>
            <a:r>
              <a:rPr sz="1600" dirty="0">
                <a:solidFill>
                  <a:srgbClr val="262934"/>
                </a:solidFill>
                <a:latin typeface="Times New Roman"/>
                <a:cs typeface="Times New Roman"/>
              </a:rPr>
              <a:t>Salah</a:t>
            </a:r>
            <a:r>
              <a:rPr sz="1600" spc="130" dirty="0">
                <a:solidFill>
                  <a:srgbClr val="262934"/>
                </a:solidFill>
                <a:latin typeface="Times New Roman"/>
                <a:cs typeface="Times New Roman"/>
              </a:rPr>
              <a:t> </a:t>
            </a:r>
            <a:r>
              <a:rPr sz="1600" dirty="0">
                <a:solidFill>
                  <a:srgbClr val="262934"/>
                </a:solidFill>
                <a:latin typeface="Times New Roman"/>
                <a:cs typeface="Times New Roman"/>
              </a:rPr>
              <a:t>satu</a:t>
            </a:r>
            <a:r>
              <a:rPr sz="1600" spc="135" dirty="0">
                <a:solidFill>
                  <a:srgbClr val="262934"/>
                </a:solidFill>
                <a:latin typeface="Times New Roman"/>
                <a:cs typeface="Times New Roman"/>
              </a:rPr>
              <a:t> </a:t>
            </a:r>
            <a:r>
              <a:rPr sz="1600" dirty="0">
                <a:solidFill>
                  <a:srgbClr val="262934"/>
                </a:solidFill>
                <a:latin typeface="Times New Roman"/>
                <a:cs typeface="Times New Roman"/>
              </a:rPr>
              <a:t>unsur</a:t>
            </a:r>
            <a:r>
              <a:rPr sz="1600" spc="120" dirty="0">
                <a:solidFill>
                  <a:srgbClr val="262934"/>
                </a:solidFill>
                <a:latin typeface="Times New Roman"/>
                <a:cs typeface="Times New Roman"/>
              </a:rPr>
              <a:t> </a:t>
            </a:r>
            <a:r>
              <a:rPr sz="1600" dirty="0">
                <a:solidFill>
                  <a:srgbClr val="262934"/>
                </a:solidFill>
                <a:latin typeface="Times New Roman"/>
                <a:cs typeface="Times New Roman"/>
              </a:rPr>
              <a:t>tdk</a:t>
            </a:r>
            <a:r>
              <a:rPr sz="1600" spc="130" dirty="0">
                <a:solidFill>
                  <a:srgbClr val="262934"/>
                </a:solidFill>
                <a:latin typeface="Times New Roman"/>
                <a:cs typeface="Times New Roman"/>
              </a:rPr>
              <a:t> </a:t>
            </a:r>
            <a:r>
              <a:rPr sz="1600" spc="-10" dirty="0">
                <a:solidFill>
                  <a:srgbClr val="262934"/>
                </a:solidFill>
                <a:latin typeface="Times New Roman"/>
                <a:cs typeface="Times New Roman"/>
              </a:rPr>
              <a:t>dikorelasikan </a:t>
            </a:r>
            <a:r>
              <a:rPr sz="1600" dirty="0">
                <a:solidFill>
                  <a:srgbClr val="262934"/>
                </a:solidFill>
                <a:latin typeface="Times New Roman"/>
                <a:cs typeface="Times New Roman"/>
              </a:rPr>
              <a:t>pd</a:t>
            </a:r>
            <a:r>
              <a:rPr sz="1600" spc="-40" dirty="0">
                <a:solidFill>
                  <a:srgbClr val="262934"/>
                </a:solidFill>
                <a:latin typeface="Times New Roman"/>
                <a:cs typeface="Times New Roman"/>
              </a:rPr>
              <a:t> </a:t>
            </a:r>
            <a:r>
              <a:rPr sz="1600" dirty="0">
                <a:solidFill>
                  <a:srgbClr val="262934"/>
                </a:solidFill>
                <a:latin typeface="Times New Roman"/>
                <a:cs typeface="Times New Roman"/>
              </a:rPr>
              <a:t>fakta</a:t>
            </a:r>
            <a:r>
              <a:rPr sz="1600" spc="-40" dirty="0">
                <a:solidFill>
                  <a:srgbClr val="262934"/>
                </a:solidFill>
                <a:latin typeface="Times New Roman"/>
                <a:cs typeface="Times New Roman"/>
              </a:rPr>
              <a:t> </a:t>
            </a:r>
            <a:r>
              <a:rPr sz="1600" dirty="0">
                <a:solidFill>
                  <a:srgbClr val="262934"/>
                </a:solidFill>
                <a:latin typeface="Times New Roman"/>
                <a:cs typeface="Times New Roman"/>
              </a:rPr>
              <a:t>yang</a:t>
            </a:r>
            <a:r>
              <a:rPr sz="1600" spc="-35" dirty="0">
                <a:solidFill>
                  <a:srgbClr val="262934"/>
                </a:solidFill>
                <a:latin typeface="Times New Roman"/>
                <a:cs typeface="Times New Roman"/>
              </a:rPr>
              <a:t> </a:t>
            </a:r>
            <a:r>
              <a:rPr sz="1600" dirty="0">
                <a:solidFill>
                  <a:srgbClr val="262934"/>
                </a:solidFill>
                <a:latin typeface="Times New Roman"/>
                <a:cs typeface="Times New Roman"/>
              </a:rPr>
              <a:t>ada</a:t>
            </a:r>
            <a:r>
              <a:rPr sz="1600" spc="-45" dirty="0">
                <a:solidFill>
                  <a:srgbClr val="262934"/>
                </a:solidFill>
                <a:latin typeface="Times New Roman"/>
                <a:cs typeface="Times New Roman"/>
              </a:rPr>
              <a:t> </a:t>
            </a:r>
            <a:r>
              <a:rPr sz="1600" dirty="0">
                <a:solidFill>
                  <a:srgbClr val="262934"/>
                </a:solidFill>
                <a:latin typeface="Times New Roman"/>
                <a:cs typeface="Times New Roman"/>
              </a:rPr>
              <a:t>dlm</a:t>
            </a:r>
            <a:r>
              <a:rPr sz="1600" spc="-50" dirty="0">
                <a:solidFill>
                  <a:srgbClr val="262934"/>
                </a:solidFill>
                <a:latin typeface="Times New Roman"/>
                <a:cs typeface="Times New Roman"/>
              </a:rPr>
              <a:t> </a:t>
            </a:r>
            <a:r>
              <a:rPr sz="1600" dirty="0">
                <a:solidFill>
                  <a:srgbClr val="262934"/>
                </a:solidFill>
                <a:latin typeface="Times New Roman"/>
                <a:cs typeface="Times New Roman"/>
              </a:rPr>
              <a:t>pristiwa</a:t>
            </a:r>
            <a:r>
              <a:rPr sz="1600" spc="-40" dirty="0">
                <a:solidFill>
                  <a:srgbClr val="262934"/>
                </a:solidFill>
                <a:latin typeface="Times New Roman"/>
                <a:cs typeface="Times New Roman"/>
              </a:rPr>
              <a:t> </a:t>
            </a:r>
            <a:r>
              <a:rPr sz="1600" dirty="0">
                <a:solidFill>
                  <a:srgbClr val="262934"/>
                </a:solidFill>
                <a:latin typeface="Times New Roman"/>
                <a:cs typeface="Times New Roman"/>
              </a:rPr>
              <a:t>konkritnya;</a:t>
            </a:r>
            <a:r>
              <a:rPr sz="1600" spc="-40" dirty="0">
                <a:solidFill>
                  <a:srgbClr val="262934"/>
                </a:solidFill>
                <a:latin typeface="Times New Roman"/>
                <a:cs typeface="Times New Roman"/>
              </a:rPr>
              <a:t> </a:t>
            </a:r>
            <a:r>
              <a:rPr sz="1600" dirty="0">
                <a:solidFill>
                  <a:srgbClr val="262934"/>
                </a:solidFill>
                <a:latin typeface="Times New Roman"/>
                <a:cs typeface="Times New Roman"/>
              </a:rPr>
              <a:t>Uraian</a:t>
            </a:r>
            <a:r>
              <a:rPr sz="1600" spc="-35" dirty="0">
                <a:solidFill>
                  <a:srgbClr val="262934"/>
                </a:solidFill>
                <a:latin typeface="Times New Roman"/>
                <a:cs typeface="Times New Roman"/>
              </a:rPr>
              <a:t> </a:t>
            </a:r>
            <a:r>
              <a:rPr sz="1600" dirty="0">
                <a:solidFill>
                  <a:srgbClr val="262934"/>
                </a:solidFill>
                <a:latin typeface="Times New Roman"/>
                <a:cs typeface="Times New Roman"/>
              </a:rPr>
              <a:t>peristiwa</a:t>
            </a:r>
            <a:r>
              <a:rPr sz="1600" spc="-40" dirty="0">
                <a:solidFill>
                  <a:srgbClr val="262934"/>
                </a:solidFill>
                <a:latin typeface="Times New Roman"/>
                <a:cs typeface="Times New Roman"/>
              </a:rPr>
              <a:t> </a:t>
            </a:r>
            <a:r>
              <a:rPr sz="1600" dirty="0">
                <a:solidFill>
                  <a:srgbClr val="262934"/>
                </a:solidFill>
                <a:latin typeface="Times New Roman"/>
                <a:cs typeface="Times New Roman"/>
              </a:rPr>
              <a:t>tdk</a:t>
            </a:r>
            <a:r>
              <a:rPr sz="1600" spc="-35" dirty="0">
                <a:solidFill>
                  <a:srgbClr val="262934"/>
                </a:solidFill>
                <a:latin typeface="Times New Roman"/>
                <a:cs typeface="Times New Roman"/>
              </a:rPr>
              <a:t> </a:t>
            </a:r>
            <a:r>
              <a:rPr sz="1600" spc="-10" dirty="0">
                <a:solidFill>
                  <a:srgbClr val="262934"/>
                </a:solidFill>
                <a:latin typeface="Times New Roman"/>
                <a:cs typeface="Times New Roman"/>
              </a:rPr>
              <a:t>menggambarkan </a:t>
            </a:r>
            <a:r>
              <a:rPr sz="1600" dirty="0">
                <a:solidFill>
                  <a:srgbClr val="262934"/>
                </a:solidFill>
                <a:latin typeface="Times New Roman"/>
                <a:cs typeface="Times New Roman"/>
              </a:rPr>
              <a:t>suatu</a:t>
            </a:r>
            <a:r>
              <a:rPr sz="1600" spc="200" dirty="0">
                <a:solidFill>
                  <a:srgbClr val="262934"/>
                </a:solidFill>
                <a:latin typeface="Times New Roman"/>
                <a:cs typeface="Times New Roman"/>
              </a:rPr>
              <a:t> </a:t>
            </a:r>
            <a:r>
              <a:rPr sz="1600" dirty="0">
                <a:solidFill>
                  <a:srgbClr val="262934"/>
                </a:solidFill>
                <a:latin typeface="Times New Roman"/>
                <a:cs typeface="Times New Roman"/>
              </a:rPr>
              <a:t>TP</a:t>
            </a:r>
            <a:r>
              <a:rPr sz="1600" spc="170" dirty="0">
                <a:solidFill>
                  <a:srgbClr val="262934"/>
                </a:solidFill>
                <a:latin typeface="Times New Roman"/>
                <a:cs typeface="Times New Roman"/>
              </a:rPr>
              <a:t> </a:t>
            </a:r>
            <a:r>
              <a:rPr sz="1600" dirty="0">
                <a:solidFill>
                  <a:srgbClr val="262934"/>
                </a:solidFill>
                <a:latin typeface="Times New Roman"/>
                <a:cs typeface="Times New Roman"/>
              </a:rPr>
              <a:t>yang</a:t>
            </a:r>
            <a:r>
              <a:rPr sz="1600" spc="220" dirty="0">
                <a:solidFill>
                  <a:srgbClr val="262934"/>
                </a:solidFill>
                <a:latin typeface="Times New Roman"/>
                <a:cs typeface="Times New Roman"/>
              </a:rPr>
              <a:t> </a:t>
            </a:r>
            <a:r>
              <a:rPr sz="1600" dirty="0">
                <a:solidFill>
                  <a:srgbClr val="262934"/>
                </a:solidFill>
                <a:latin typeface="Times New Roman"/>
                <a:cs typeface="Times New Roman"/>
              </a:rPr>
              <a:t>didakwakan,</a:t>
            </a:r>
            <a:r>
              <a:rPr sz="1600" spc="220" dirty="0">
                <a:solidFill>
                  <a:srgbClr val="262934"/>
                </a:solidFill>
                <a:latin typeface="Times New Roman"/>
                <a:cs typeface="Times New Roman"/>
              </a:rPr>
              <a:t> </a:t>
            </a:r>
            <a:r>
              <a:rPr sz="1600" dirty="0">
                <a:solidFill>
                  <a:srgbClr val="262934"/>
                </a:solidFill>
                <a:latin typeface="Times New Roman"/>
                <a:cs typeface="Times New Roman"/>
              </a:rPr>
              <a:t>tp</a:t>
            </a:r>
            <a:r>
              <a:rPr sz="1600" spc="220" dirty="0">
                <a:solidFill>
                  <a:srgbClr val="262934"/>
                </a:solidFill>
                <a:latin typeface="Times New Roman"/>
                <a:cs typeface="Times New Roman"/>
              </a:rPr>
              <a:t> </a:t>
            </a:r>
            <a:r>
              <a:rPr sz="1600" dirty="0">
                <a:solidFill>
                  <a:srgbClr val="262934"/>
                </a:solidFill>
                <a:latin typeface="Times New Roman"/>
                <a:cs typeface="Times New Roman"/>
              </a:rPr>
              <a:t>menggambarkan</a:t>
            </a:r>
            <a:r>
              <a:rPr sz="1600" spc="225" dirty="0">
                <a:solidFill>
                  <a:srgbClr val="262934"/>
                </a:solidFill>
                <a:latin typeface="Times New Roman"/>
                <a:cs typeface="Times New Roman"/>
              </a:rPr>
              <a:t> </a:t>
            </a:r>
            <a:r>
              <a:rPr sz="1600" dirty="0">
                <a:solidFill>
                  <a:srgbClr val="262934"/>
                </a:solidFill>
                <a:latin typeface="Times New Roman"/>
                <a:cs typeface="Times New Roman"/>
              </a:rPr>
              <a:t>peristiwa</a:t>
            </a:r>
            <a:r>
              <a:rPr sz="1600" spc="215" dirty="0">
                <a:solidFill>
                  <a:srgbClr val="262934"/>
                </a:solidFill>
                <a:latin typeface="Times New Roman"/>
                <a:cs typeface="Times New Roman"/>
              </a:rPr>
              <a:t> </a:t>
            </a:r>
            <a:r>
              <a:rPr sz="1600" dirty="0">
                <a:solidFill>
                  <a:srgbClr val="262934"/>
                </a:solidFill>
                <a:latin typeface="Times New Roman"/>
                <a:cs typeface="Times New Roman"/>
              </a:rPr>
              <a:t>Perdata/TUN;</a:t>
            </a:r>
            <a:r>
              <a:rPr sz="1600" spc="220" dirty="0">
                <a:solidFill>
                  <a:srgbClr val="262934"/>
                </a:solidFill>
                <a:latin typeface="Times New Roman"/>
                <a:cs typeface="Times New Roman"/>
              </a:rPr>
              <a:t> </a:t>
            </a:r>
            <a:r>
              <a:rPr sz="1600" spc="-10" dirty="0">
                <a:solidFill>
                  <a:srgbClr val="262934"/>
                </a:solidFill>
                <a:latin typeface="Times New Roman"/>
                <a:cs typeface="Times New Roman"/>
              </a:rPr>
              <a:t>Salah </a:t>
            </a:r>
            <a:r>
              <a:rPr sz="1600" dirty="0">
                <a:solidFill>
                  <a:srgbClr val="262934"/>
                </a:solidFill>
                <a:latin typeface="Times New Roman"/>
                <a:cs typeface="Times New Roman"/>
              </a:rPr>
              <a:t>satu/beberapa</a:t>
            </a:r>
            <a:r>
              <a:rPr sz="1600" spc="-15" dirty="0">
                <a:solidFill>
                  <a:srgbClr val="262934"/>
                </a:solidFill>
                <a:latin typeface="Times New Roman"/>
                <a:cs typeface="Times New Roman"/>
              </a:rPr>
              <a:t> </a:t>
            </a:r>
            <a:r>
              <a:rPr sz="1600" dirty="0">
                <a:solidFill>
                  <a:srgbClr val="262934"/>
                </a:solidFill>
                <a:latin typeface="Times New Roman"/>
                <a:cs typeface="Times New Roman"/>
              </a:rPr>
              <a:t>unsur</a:t>
            </a:r>
            <a:r>
              <a:rPr sz="1600" spc="-20" dirty="0">
                <a:solidFill>
                  <a:srgbClr val="262934"/>
                </a:solidFill>
                <a:latin typeface="Times New Roman"/>
                <a:cs typeface="Times New Roman"/>
              </a:rPr>
              <a:t> </a:t>
            </a:r>
            <a:r>
              <a:rPr sz="1600" dirty="0">
                <a:solidFill>
                  <a:srgbClr val="262934"/>
                </a:solidFill>
                <a:latin typeface="Times New Roman"/>
                <a:cs typeface="Times New Roman"/>
              </a:rPr>
              <a:t>tapi</a:t>
            </a:r>
            <a:r>
              <a:rPr sz="1600" spc="-15" dirty="0">
                <a:solidFill>
                  <a:srgbClr val="262934"/>
                </a:solidFill>
                <a:latin typeface="Times New Roman"/>
                <a:cs typeface="Times New Roman"/>
              </a:rPr>
              <a:t> </a:t>
            </a:r>
            <a:r>
              <a:rPr sz="1600" dirty="0">
                <a:solidFill>
                  <a:srgbClr val="262934"/>
                </a:solidFill>
                <a:latin typeface="Times New Roman"/>
                <a:cs typeface="Times New Roman"/>
              </a:rPr>
              <a:t>tdk</a:t>
            </a:r>
            <a:r>
              <a:rPr sz="1600" spc="-10" dirty="0">
                <a:solidFill>
                  <a:srgbClr val="262934"/>
                </a:solidFill>
                <a:latin typeface="Times New Roman"/>
                <a:cs typeface="Times New Roman"/>
              </a:rPr>
              <a:t> </a:t>
            </a:r>
            <a:r>
              <a:rPr sz="1600" dirty="0">
                <a:solidFill>
                  <a:srgbClr val="262934"/>
                </a:solidFill>
                <a:latin typeface="Times New Roman"/>
                <a:cs typeface="Times New Roman"/>
              </a:rPr>
              <a:t>disebut</a:t>
            </a:r>
            <a:r>
              <a:rPr sz="1600" spc="-15" dirty="0">
                <a:solidFill>
                  <a:srgbClr val="262934"/>
                </a:solidFill>
                <a:latin typeface="Times New Roman"/>
                <a:cs typeface="Times New Roman"/>
              </a:rPr>
              <a:t> </a:t>
            </a:r>
            <a:r>
              <a:rPr sz="1600" dirty="0">
                <a:solidFill>
                  <a:srgbClr val="262934"/>
                </a:solidFill>
                <a:latin typeface="Times New Roman"/>
                <a:cs typeface="Times New Roman"/>
              </a:rPr>
              <a:t>atau</a:t>
            </a:r>
            <a:r>
              <a:rPr sz="1600" spc="-15" dirty="0">
                <a:solidFill>
                  <a:srgbClr val="262934"/>
                </a:solidFill>
                <a:latin typeface="Times New Roman"/>
                <a:cs typeface="Times New Roman"/>
              </a:rPr>
              <a:t> </a:t>
            </a:r>
            <a:r>
              <a:rPr sz="1600" dirty="0">
                <a:solidFill>
                  <a:srgbClr val="262934"/>
                </a:solidFill>
                <a:latin typeface="Times New Roman"/>
                <a:cs typeface="Times New Roman"/>
              </a:rPr>
              <a:t>tdk</a:t>
            </a:r>
            <a:r>
              <a:rPr sz="1600" spc="-10" dirty="0">
                <a:solidFill>
                  <a:srgbClr val="262934"/>
                </a:solidFill>
                <a:latin typeface="Times New Roman"/>
                <a:cs typeface="Times New Roman"/>
              </a:rPr>
              <a:t> </a:t>
            </a:r>
            <a:r>
              <a:rPr sz="1600" dirty="0">
                <a:solidFill>
                  <a:srgbClr val="262934"/>
                </a:solidFill>
                <a:latin typeface="Times New Roman"/>
                <a:cs typeface="Times New Roman"/>
              </a:rPr>
              <a:t>diuraikan</a:t>
            </a:r>
            <a:r>
              <a:rPr sz="1600" spc="-20" dirty="0">
                <a:solidFill>
                  <a:srgbClr val="262934"/>
                </a:solidFill>
                <a:latin typeface="Times New Roman"/>
                <a:cs typeface="Times New Roman"/>
              </a:rPr>
              <a:t> </a:t>
            </a:r>
            <a:r>
              <a:rPr sz="1600" dirty="0">
                <a:solidFill>
                  <a:srgbClr val="262934"/>
                </a:solidFill>
                <a:latin typeface="Times New Roman"/>
                <a:cs typeface="Times New Roman"/>
              </a:rPr>
              <a:t>dlm</a:t>
            </a:r>
            <a:r>
              <a:rPr sz="1600" spc="-20" dirty="0">
                <a:solidFill>
                  <a:srgbClr val="262934"/>
                </a:solidFill>
                <a:latin typeface="Times New Roman"/>
                <a:cs typeface="Times New Roman"/>
              </a:rPr>
              <a:t> </a:t>
            </a:r>
            <a:r>
              <a:rPr sz="1600" dirty="0">
                <a:solidFill>
                  <a:srgbClr val="262934"/>
                </a:solidFill>
                <a:latin typeface="Times New Roman"/>
                <a:cs typeface="Times New Roman"/>
              </a:rPr>
              <a:t>dakwaan;</a:t>
            </a:r>
            <a:r>
              <a:rPr sz="1600" spc="-20" dirty="0">
                <a:solidFill>
                  <a:srgbClr val="262934"/>
                </a:solidFill>
                <a:latin typeface="Times New Roman"/>
                <a:cs typeface="Times New Roman"/>
              </a:rPr>
              <a:t> </a:t>
            </a:r>
            <a:r>
              <a:rPr sz="1600" spc="-10" dirty="0">
                <a:solidFill>
                  <a:srgbClr val="262934"/>
                </a:solidFill>
                <a:latin typeface="Times New Roman"/>
                <a:cs typeface="Times New Roman"/>
              </a:rPr>
              <a:t>Konstruksi</a:t>
            </a:r>
            <a:endParaRPr sz="1600">
              <a:latin typeface="Times New Roman"/>
              <a:cs typeface="Times New Roman"/>
            </a:endParaRPr>
          </a:p>
        </p:txBody>
      </p:sp>
      <p:sp>
        <p:nvSpPr>
          <p:cNvPr id="6" name="object 6"/>
          <p:cNvSpPr txBox="1"/>
          <p:nvPr/>
        </p:nvSpPr>
        <p:spPr>
          <a:xfrm>
            <a:off x="2357539" y="3708262"/>
            <a:ext cx="6647815" cy="999490"/>
          </a:xfrm>
          <a:prstGeom prst="rect">
            <a:avLst/>
          </a:prstGeom>
        </p:spPr>
        <p:txBody>
          <a:bodyPr vert="horz" wrap="square" lIns="0" tIns="12065" rIns="0" bIns="0" rtlCol="0">
            <a:spAutoFit/>
          </a:bodyPr>
          <a:lstStyle/>
          <a:p>
            <a:pPr marL="12700" marR="5080" algn="just">
              <a:lnSpc>
                <a:spcPct val="100000"/>
              </a:lnSpc>
              <a:spcBef>
                <a:spcPts val="95"/>
              </a:spcBef>
            </a:pPr>
            <a:r>
              <a:rPr sz="1600" dirty="0">
                <a:solidFill>
                  <a:srgbClr val="262934"/>
                </a:solidFill>
                <a:latin typeface="Times New Roman"/>
                <a:cs typeface="Times New Roman"/>
              </a:rPr>
              <a:t>peristiwa</a:t>
            </a:r>
            <a:r>
              <a:rPr sz="1600" spc="210" dirty="0">
                <a:solidFill>
                  <a:srgbClr val="262934"/>
                </a:solidFill>
                <a:latin typeface="Times New Roman"/>
                <a:cs typeface="Times New Roman"/>
              </a:rPr>
              <a:t>  </a:t>
            </a:r>
            <a:r>
              <a:rPr sz="1600" dirty="0">
                <a:solidFill>
                  <a:srgbClr val="262934"/>
                </a:solidFill>
                <a:latin typeface="Times New Roman"/>
                <a:cs typeface="Times New Roman"/>
              </a:rPr>
              <a:t>yang</a:t>
            </a:r>
            <a:r>
              <a:rPr sz="1600" spc="210" dirty="0">
                <a:solidFill>
                  <a:srgbClr val="262934"/>
                </a:solidFill>
                <a:latin typeface="Times New Roman"/>
                <a:cs typeface="Times New Roman"/>
              </a:rPr>
              <a:t>  </a:t>
            </a:r>
            <a:r>
              <a:rPr sz="1600" dirty="0">
                <a:solidFill>
                  <a:srgbClr val="262934"/>
                </a:solidFill>
                <a:latin typeface="Times New Roman"/>
                <a:cs typeface="Times New Roman"/>
              </a:rPr>
              <a:t>didakwakan</a:t>
            </a:r>
            <a:r>
              <a:rPr sz="1600" spc="215" dirty="0">
                <a:solidFill>
                  <a:srgbClr val="262934"/>
                </a:solidFill>
                <a:latin typeface="Times New Roman"/>
                <a:cs typeface="Times New Roman"/>
              </a:rPr>
              <a:t>  </a:t>
            </a:r>
            <a:r>
              <a:rPr sz="1600" dirty="0">
                <a:solidFill>
                  <a:srgbClr val="262934"/>
                </a:solidFill>
                <a:latin typeface="Times New Roman"/>
                <a:cs typeface="Times New Roman"/>
              </a:rPr>
              <a:t>tidak</a:t>
            </a:r>
            <a:r>
              <a:rPr sz="1600" spc="210" dirty="0">
                <a:solidFill>
                  <a:srgbClr val="262934"/>
                </a:solidFill>
                <a:latin typeface="Times New Roman"/>
                <a:cs typeface="Times New Roman"/>
              </a:rPr>
              <a:t>  </a:t>
            </a:r>
            <a:r>
              <a:rPr sz="1600" dirty="0">
                <a:solidFill>
                  <a:srgbClr val="262934"/>
                </a:solidFill>
                <a:latin typeface="Times New Roman"/>
                <a:cs typeface="Times New Roman"/>
              </a:rPr>
              <a:t>jelas,</a:t>
            </a:r>
            <a:r>
              <a:rPr sz="1600" spc="210" dirty="0">
                <a:solidFill>
                  <a:srgbClr val="262934"/>
                </a:solidFill>
                <a:latin typeface="Times New Roman"/>
                <a:cs typeface="Times New Roman"/>
              </a:rPr>
              <a:t>  </a:t>
            </a:r>
            <a:r>
              <a:rPr sz="1600" dirty="0">
                <a:solidFill>
                  <a:srgbClr val="262934"/>
                </a:solidFill>
                <a:latin typeface="Times New Roman"/>
                <a:cs typeface="Times New Roman"/>
              </a:rPr>
              <a:t>baik</a:t>
            </a:r>
            <a:r>
              <a:rPr sz="1600" spc="210" dirty="0">
                <a:solidFill>
                  <a:srgbClr val="262934"/>
                </a:solidFill>
                <a:latin typeface="Times New Roman"/>
                <a:cs typeface="Times New Roman"/>
              </a:rPr>
              <a:t>  </a:t>
            </a:r>
            <a:r>
              <a:rPr sz="1600" dirty="0">
                <a:solidFill>
                  <a:srgbClr val="262934"/>
                </a:solidFill>
                <a:latin typeface="Times New Roman"/>
                <a:cs typeface="Times New Roman"/>
              </a:rPr>
              <a:t>lokus,</a:t>
            </a:r>
            <a:r>
              <a:rPr sz="1600" spc="210" dirty="0">
                <a:solidFill>
                  <a:srgbClr val="262934"/>
                </a:solidFill>
                <a:latin typeface="Times New Roman"/>
                <a:cs typeface="Times New Roman"/>
              </a:rPr>
              <a:t>  </a:t>
            </a:r>
            <a:r>
              <a:rPr sz="1600" dirty="0">
                <a:solidFill>
                  <a:srgbClr val="262934"/>
                </a:solidFill>
                <a:latin typeface="Times New Roman"/>
                <a:cs typeface="Times New Roman"/>
              </a:rPr>
              <a:t>tempos,</a:t>
            </a:r>
            <a:r>
              <a:rPr sz="1600" spc="210" dirty="0">
                <a:solidFill>
                  <a:srgbClr val="262934"/>
                </a:solidFill>
                <a:latin typeface="Times New Roman"/>
                <a:cs typeface="Times New Roman"/>
              </a:rPr>
              <a:t>  </a:t>
            </a:r>
            <a:r>
              <a:rPr sz="1600" dirty="0">
                <a:solidFill>
                  <a:srgbClr val="262934"/>
                </a:solidFill>
                <a:latin typeface="Times New Roman"/>
                <a:cs typeface="Times New Roman"/>
              </a:rPr>
              <a:t>atau</a:t>
            </a:r>
            <a:r>
              <a:rPr sz="1600" spc="215" dirty="0">
                <a:solidFill>
                  <a:srgbClr val="262934"/>
                </a:solidFill>
                <a:latin typeface="Times New Roman"/>
                <a:cs typeface="Times New Roman"/>
              </a:rPr>
              <a:t>  </a:t>
            </a:r>
            <a:r>
              <a:rPr sz="1600" spc="-10" dirty="0">
                <a:solidFill>
                  <a:srgbClr val="262934"/>
                </a:solidFill>
                <a:latin typeface="Times New Roman"/>
                <a:cs typeface="Times New Roman"/>
              </a:rPr>
              <a:t>jalan </a:t>
            </a:r>
            <a:r>
              <a:rPr sz="1600" dirty="0">
                <a:solidFill>
                  <a:srgbClr val="262934"/>
                </a:solidFill>
                <a:latin typeface="Times New Roman"/>
                <a:cs typeface="Times New Roman"/>
              </a:rPr>
              <a:t>peristiwanya;</a:t>
            </a:r>
            <a:r>
              <a:rPr sz="1600" spc="140" dirty="0">
                <a:solidFill>
                  <a:srgbClr val="262934"/>
                </a:solidFill>
                <a:latin typeface="Times New Roman"/>
                <a:cs typeface="Times New Roman"/>
              </a:rPr>
              <a:t>  </a:t>
            </a:r>
            <a:r>
              <a:rPr sz="1600" dirty="0">
                <a:solidFill>
                  <a:srgbClr val="262934"/>
                </a:solidFill>
                <a:latin typeface="Times New Roman"/>
                <a:cs typeface="Times New Roman"/>
              </a:rPr>
              <a:t>Tidak</a:t>
            </a:r>
            <a:r>
              <a:rPr sz="1600" spc="160" dirty="0">
                <a:solidFill>
                  <a:srgbClr val="262934"/>
                </a:solidFill>
                <a:latin typeface="Times New Roman"/>
                <a:cs typeface="Times New Roman"/>
              </a:rPr>
              <a:t>  </a:t>
            </a:r>
            <a:r>
              <a:rPr sz="1600" dirty="0">
                <a:solidFill>
                  <a:srgbClr val="262934"/>
                </a:solidFill>
                <a:latin typeface="Times New Roman"/>
                <a:cs typeface="Times New Roman"/>
              </a:rPr>
              <a:t>menyebut</a:t>
            </a:r>
            <a:r>
              <a:rPr sz="1600" spc="155" dirty="0">
                <a:solidFill>
                  <a:srgbClr val="262934"/>
                </a:solidFill>
                <a:latin typeface="Times New Roman"/>
                <a:cs typeface="Times New Roman"/>
              </a:rPr>
              <a:t>  </a:t>
            </a:r>
            <a:r>
              <a:rPr sz="1600" dirty="0">
                <a:solidFill>
                  <a:srgbClr val="262934"/>
                </a:solidFill>
                <a:latin typeface="Times New Roman"/>
                <a:cs typeface="Times New Roman"/>
              </a:rPr>
              <a:t>pasal</a:t>
            </a:r>
            <a:r>
              <a:rPr sz="1600" spc="155" dirty="0">
                <a:solidFill>
                  <a:srgbClr val="262934"/>
                </a:solidFill>
                <a:latin typeface="Times New Roman"/>
                <a:cs typeface="Times New Roman"/>
              </a:rPr>
              <a:t>  </a:t>
            </a:r>
            <a:r>
              <a:rPr sz="1600" dirty="0">
                <a:solidFill>
                  <a:srgbClr val="262934"/>
                </a:solidFill>
                <a:latin typeface="Times New Roman"/>
                <a:cs typeface="Times New Roman"/>
              </a:rPr>
              <a:t>atau</a:t>
            </a:r>
            <a:r>
              <a:rPr sz="1600" spc="155" dirty="0">
                <a:solidFill>
                  <a:srgbClr val="262934"/>
                </a:solidFill>
                <a:latin typeface="Times New Roman"/>
                <a:cs typeface="Times New Roman"/>
              </a:rPr>
              <a:t>  </a:t>
            </a:r>
            <a:r>
              <a:rPr sz="1600" dirty="0">
                <a:solidFill>
                  <a:srgbClr val="262934"/>
                </a:solidFill>
                <a:latin typeface="Times New Roman"/>
                <a:cs typeface="Times New Roman"/>
              </a:rPr>
              <a:t>kualifikasi</a:t>
            </a:r>
            <a:r>
              <a:rPr sz="1600" spc="155" dirty="0">
                <a:solidFill>
                  <a:srgbClr val="262934"/>
                </a:solidFill>
                <a:latin typeface="Times New Roman"/>
                <a:cs typeface="Times New Roman"/>
              </a:rPr>
              <a:t>  </a:t>
            </a:r>
            <a:r>
              <a:rPr sz="1600" dirty="0">
                <a:solidFill>
                  <a:srgbClr val="262934"/>
                </a:solidFill>
                <a:latin typeface="Times New Roman"/>
                <a:cs typeface="Times New Roman"/>
              </a:rPr>
              <a:t>tindak</a:t>
            </a:r>
            <a:r>
              <a:rPr sz="1600" spc="155" dirty="0">
                <a:solidFill>
                  <a:srgbClr val="262934"/>
                </a:solidFill>
                <a:latin typeface="Times New Roman"/>
                <a:cs typeface="Times New Roman"/>
              </a:rPr>
              <a:t>  </a:t>
            </a:r>
            <a:r>
              <a:rPr sz="1600" dirty="0">
                <a:solidFill>
                  <a:srgbClr val="262934"/>
                </a:solidFill>
                <a:latin typeface="Times New Roman"/>
                <a:cs typeface="Times New Roman"/>
              </a:rPr>
              <a:t>pidana</a:t>
            </a:r>
            <a:r>
              <a:rPr sz="1600" spc="155" dirty="0">
                <a:solidFill>
                  <a:srgbClr val="262934"/>
                </a:solidFill>
                <a:latin typeface="Times New Roman"/>
                <a:cs typeface="Times New Roman"/>
              </a:rPr>
              <a:t>  </a:t>
            </a:r>
            <a:r>
              <a:rPr sz="1600" spc="-20" dirty="0">
                <a:solidFill>
                  <a:srgbClr val="262934"/>
                </a:solidFill>
                <a:latin typeface="Times New Roman"/>
                <a:cs typeface="Times New Roman"/>
              </a:rPr>
              <a:t>yang </a:t>
            </a:r>
            <a:r>
              <a:rPr sz="1600" dirty="0">
                <a:solidFill>
                  <a:srgbClr val="262934"/>
                </a:solidFill>
                <a:latin typeface="Times New Roman"/>
                <a:cs typeface="Times New Roman"/>
              </a:rPr>
              <a:t>didakwakan;Bentuk</a:t>
            </a:r>
            <a:r>
              <a:rPr sz="1600" spc="145" dirty="0">
                <a:solidFill>
                  <a:srgbClr val="262934"/>
                </a:solidFill>
                <a:latin typeface="Times New Roman"/>
                <a:cs typeface="Times New Roman"/>
              </a:rPr>
              <a:t> </a:t>
            </a:r>
            <a:r>
              <a:rPr sz="1600" dirty="0">
                <a:solidFill>
                  <a:srgbClr val="262934"/>
                </a:solidFill>
                <a:latin typeface="Times New Roman"/>
                <a:cs typeface="Times New Roman"/>
              </a:rPr>
              <a:t>surat</a:t>
            </a:r>
            <a:r>
              <a:rPr sz="1600" spc="145" dirty="0">
                <a:solidFill>
                  <a:srgbClr val="262934"/>
                </a:solidFill>
                <a:latin typeface="Times New Roman"/>
                <a:cs typeface="Times New Roman"/>
              </a:rPr>
              <a:t> </a:t>
            </a:r>
            <a:r>
              <a:rPr sz="1600" dirty="0">
                <a:solidFill>
                  <a:srgbClr val="262934"/>
                </a:solidFill>
                <a:latin typeface="Times New Roman"/>
                <a:cs typeface="Times New Roman"/>
              </a:rPr>
              <a:t>dakwaan</a:t>
            </a:r>
            <a:r>
              <a:rPr sz="1600" spc="150" dirty="0">
                <a:solidFill>
                  <a:srgbClr val="262934"/>
                </a:solidFill>
                <a:latin typeface="Times New Roman"/>
                <a:cs typeface="Times New Roman"/>
              </a:rPr>
              <a:t> </a:t>
            </a:r>
            <a:r>
              <a:rPr sz="1600" dirty="0">
                <a:solidFill>
                  <a:srgbClr val="262934"/>
                </a:solidFill>
                <a:latin typeface="Times New Roman"/>
                <a:cs typeface="Times New Roman"/>
              </a:rPr>
              <a:t>yang</a:t>
            </a:r>
            <a:r>
              <a:rPr sz="1600" spc="155" dirty="0">
                <a:solidFill>
                  <a:srgbClr val="262934"/>
                </a:solidFill>
                <a:latin typeface="Times New Roman"/>
                <a:cs typeface="Times New Roman"/>
              </a:rPr>
              <a:t> </a:t>
            </a:r>
            <a:r>
              <a:rPr sz="1600" dirty="0">
                <a:solidFill>
                  <a:srgbClr val="262934"/>
                </a:solidFill>
                <a:latin typeface="Times New Roman"/>
                <a:cs typeface="Times New Roman"/>
              </a:rPr>
              <a:t>tidak</a:t>
            </a:r>
            <a:r>
              <a:rPr sz="1600" spc="155" dirty="0">
                <a:solidFill>
                  <a:srgbClr val="262934"/>
                </a:solidFill>
                <a:latin typeface="Times New Roman"/>
                <a:cs typeface="Times New Roman"/>
              </a:rPr>
              <a:t> </a:t>
            </a:r>
            <a:r>
              <a:rPr sz="1600" dirty="0">
                <a:solidFill>
                  <a:srgbClr val="262934"/>
                </a:solidFill>
                <a:latin typeface="Times New Roman"/>
                <a:cs typeface="Times New Roman"/>
              </a:rPr>
              <a:t>jelas,</a:t>
            </a:r>
            <a:r>
              <a:rPr sz="1600" spc="140" dirty="0">
                <a:solidFill>
                  <a:srgbClr val="262934"/>
                </a:solidFill>
                <a:latin typeface="Times New Roman"/>
                <a:cs typeface="Times New Roman"/>
              </a:rPr>
              <a:t> </a:t>
            </a:r>
            <a:r>
              <a:rPr sz="1600" dirty="0">
                <a:solidFill>
                  <a:srgbClr val="262934"/>
                </a:solidFill>
                <a:latin typeface="Times New Roman"/>
                <a:cs typeface="Times New Roman"/>
              </a:rPr>
              <a:t>misalnya</a:t>
            </a:r>
            <a:r>
              <a:rPr sz="1600" spc="145" dirty="0">
                <a:solidFill>
                  <a:srgbClr val="262934"/>
                </a:solidFill>
                <a:latin typeface="Times New Roman"/>
                <a:cs typeface="Times New Roman"/>
              </a:rPr>
              <a:t> </a:t>
            </a:r>
            <a:r>
              <a:rPr sz="1600" dirty="0">
                <a:solidFill>
                  <a:srgbClr val="262934"/>
                </a:solidFill>
                <a:latin typeface="Times New Roman"/>
                <a:cs typeface="Times New Roman"/>
              </a:rPr>
              <a:t>apakah</a:t>
            </a:r>
            <a:r>
              <a:rPr sz="1600" spc="145" dirty="0">
                <a:solidFill>
                  <a:srgbClr val="262934"/>
                </a:solidFill>
                <a:latin typeface="Times New Roman"/>
                <a:cs typeface="Times New Roman"/>
              </a:rPr>
              <a:t> </a:t>
            </a:r>
            <a:r>
              <a:rPr sz="1600" spc="-10" dirty="0">
                <a:solidFill>
                  <a:srgbClr val="262934"/>
                </a:solidFill>
                <a:latin typeface="Times New Roman"/>
                <a:cs typeface="Times New Roman"/>
              </a:rPr>
              <a:t>alternatif </a:t>
            </a:r>
            <a:r>
              <a:rPr sz="1600" dirty="0">
                <a:solidFill>
                  <a:srgbClr val="262934"/>
                </a:solidFill>
                <a:latin typeface="Times New Roman"/>
                <a:cs typeface="Times New Roman"/>
              </a:rPr>
              <a:t>atau</a:t>
            </a:r>
            <a:r>
              <a:rPr sz="1600" spc="-5" dirty="0">
                <a:solidFill>
                  <a:srgbClr val="262934"/>
                </a:solidFill>
                <a:latin typeface="Times New Roman"/>
                <a:cs typeface="Times New Roman"/>
              </a:rPr>
              <a:t> </a:t>
            </a:r>
            <a:r>
              <a:rPr sz="1600" spc="-20" dirty="0">
                <a:solidFill>
                  <a:srgbClr val="262934"/>
                </a:solidFill>
                <a:latin typeface="Times New Roman"/>
                <a:cs typeface="Times New Roman"/>
              </a:rPr>
              <a:t>primer-</a:t>
            </a:r>
            <a:r>
              <a:rPr sz="1600" spc="-10" dirty="0">
                <a:solidFill>
                  <a:srgbClr val="262934"/>
                </a:solidFill>
                <a:latin typeface="Times New Roman"/>
                <a:cs typeface="Times New Roman"/>
              </a:rPr>
              <a:t>subsider</a:t>
            </a:r>
            <a:endParaRPr sz="1600">
              <a:latin typeface="Times New Roman"/>
              <a:cs typeface="Times New Roman"/>
            </a:endParaRPr>
          </a:p>
        </p:txBody>
      </p:sp>
      <p:sp>
        <p:nvSpPr>
          <p:cNvPr id="7" name="object 7"/>
          <p:cNvSpPr txBox="1"/>
          <p:nvPr/>
        </p:nvSpPr>
        <p:spPr>
          <a:xfrm>
            <a:off x="776414" y="1108699"/>
            <a:ext cx="184785" cy="224154"/>
          </a:xfrm>
          <a:prstGeom prst="rect">
            <a:avLst/>
          </a:prstGeom>
        </p:spPr>
        <p:txBody>
          <a:bodyPr vert="horz" wrap="square" lIns="0" tIns="12700" rIns="0" bIns="0" rtlCol="0">
            <a:spAutoFit/>
          </a:bodyPr>
          <a:lstStyle/>
          <a:p>
            <a:pPr marL="12700">
              <a:lnSpc>
                <a:spcPct val="100000"/>
              </a:lnSpc>
              <a:spcBef>
                <a:spcPts val="100"/>
              </a:spcBef>
            </a:pPr>
            <a:r>
              <a:rPr sz="1300" spc="-25" dirty="0">
                <a:solidFill>
                  <a:srgbClr val="FFFFFF"/>
                </a:solidFill>
                <a:latin typeface="Times New Roman"/>
                <a:cs typeface="Times New Roman"/>
              </a:rPr>
              <a:t>11</a:t>
            </a:r>
            <a:endParaRPr sz="1300">
              <a:latin typeface="Times New Roman"/>
              <a:cs typeface="Times New Roman"/>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378459" rIns="0" bIns="0" rtlCol="0">
            <a:spAutoFit/>
          </a:bodyPr>
          <a:lstStyle/>
          <a:p>
            <a:pPr marL="12700">
              <a:lnSpc>
                <a:spcPct val="100000"/>
              </a:lnSpc>
              <a:spcBef>
                <a:spcPts val="100"/>
              </a:spcBef>
              <a:tabLst>
                <a:tab pos="7059930" algn="l"/>
              </a:tabLst>
            </a:pPr>
            <a:r>
              <a:rPr dirty="0"/>
              <a:t>Atas</a:t>
            </a:r>
            <a:r>
              <a:rPr spc="-75" dirty="0"/>
              <a:t> </a:t>
            </a:r>
            <a:r>
              <a:rPr spc="-10" dirty="0"/>
              <a:t>dasar</a:t>
            </a:r>
            <a:r>
              <a:rPr spc="-140" dirty="0"/>
              <a:t> </a:t>
            </a:r>
            <a:r>
              <a:rPr spc="-30" dirty="0"/>
              <a:t>Tujuan</a:t>
            </a:r>
            <a:r>
              <a:rPr spc="-70" dirty="0"/>
              <a:t> </a:t>
            </a:r>
            <a:r>
              <a:rPr dirty="0"/>
              <a:t>Eksepsi,</a:t>
            </a:r>
            <a:r>
              <a:rPr spc="-65" dirty="0"/>
              <a:t> </a:t>
            </a:r>
            <a:r>
              <a:rPr dirty="0"/>
              <a:t>terdiri</a:t>
            </a:r>
            <a:r>
              <a:rPr spc="-60" dirty="0"/>
              <a:t> </a:t>
            </a:r>
            <a:r>
              <a:rPr spc="-10" dirty="0"/>
              <a:t>atas:</a:t>
            </a:r>
            <a:r>
              <a:rPr dirty="0"/>
              <a:t>	</a:t>
            </a:r>
          </a:p>
        </p:txBody>
      </p:sp>
      <p:sp>
        <p:nvSpPr>
          <p:cNvPr id="3" name="object 3"/>
          <p:cNvSpPr txBox="1"/>
          <p:nvPr/>
        </p:nvSpPr>
        <p:spPr>
          <a:xfrm>
            <a:off x="1797380" y="1186093"/>
            <a:ext cx="7111365" cy="271145"/>
          </a:xfrm>
          <a:prstGeom prst="rect">
            <a:avLst/>
          </a:prstGeom>
        </p:spPr>
        <p:txBody>
          <a:bodyPr vert="horz" wrap="square" lIns="0" tIns="13970" rIns="0" bIns="0" rtlCol="0">
            <a:spAutoFit/>
          </a:bodyPr>
          <a:lstStyle/>
          <a:p>
            <a:pPr marL="12700">
              <a:lnSpc>
                <a:spcPct val="100000"/>
              </a:lnSpc>
              <a:spcBef>
                <a:spcPts val="110"/>
              </a:spcBef>
              <a:tabLst>
                <a:tab pos="355600" algn="l"/>
              </a:tabLst>
            </a:pPr>
            <a:r>
              <a:rPr sz="1600" b="1" spc="-25" dirty="0">
                <a:solidFill>
                  <a:srgbClr val="262934"/>
                </a:solidFill>
                <a:latin typeface="Times New Roman"/>
                <a:cs typeface="Times New Roman"/>
              </a:rPr>
              <a:t>1.</a:t>
            </a:r>
            <a:r>
              <a:rPr sz="1600" b="1" dirty="0">
                <a:solidFill>
                  <a:srgbClr val="262934"/>
                </a:solidFill>
                <a:latin typeface="Times New Roman"/>
                <a:cs typeface="Times New Roman"/>
              </a:rPr>
              <a:t>	Untuk</a:t>
            </a:r>
            <a:r>
              <a:rPr sz="1600" b="1" spc="-40" dirty="0">
                <a:solidFill>
                  <a:srgbClr val="262934"/>
                </a:solidFill>
                <a:latin typeface="Times New Roman"/>
                <a:cs typeface="Times New Roman"/>
              </a:rPr>
              <a:t> </a:t>
            </a:r>
            <a:r>
              <a:rPr sz="1600" b="1" spc="-10" dirty="0">
                <a:solidFill>
                  <a:srgbClr val="262934"/>
                </a:solidFill>
                <a:latin typeface="Times New Roman"/>
                <a:cs typeface="Times New Roman"/>
              </a:rPr>
              <a:t>menghambat</a:t>
            </a:r>
            <a:r>
              <a:rPr sz="1600" b="1" spc="-35" dirty="0">
                <a:solidFill>
                  <a:srgbClr val="262934"/>
                </a:solidFill>
                <a:latin typeface="Times New Roman"/>
                <a:cs typeface="Times New Roman"/>
              </a:rPr>
              <a:t> </a:t>
            </a:r>
            <a:r>
              <a:rPr sz="1600" b="1" dirty="0">
                <a:solidFill>
                  <a:srgbClr val="262934"/>
                </a:solidFill>
                <a:latin typeface="Times New Roman"/>
                <a:cs typeface="Times New Roman"/>
              </a:rPr>
              <a:t>atau</a:t>
            </a:r>
            <a:r>
              <a:rPr sz="1600" b="1" spc="-35" dirty="0">
                <a:solidFill>
                  <a:srgbClr val="262934"/>
                </a:solidFill>
                <a:latin typeface="Times New Roman"/>
                <a:cs typeface="Times New Roman"/>
              </a:rPr>
              <a:t> </a:t>
            </a:r>
            <a:r>
              <a:rPr sz="1600" b="1" spc="-10" dirty="0">
                <a:solidFill>
                  <a:srgbClr val="262934"/>
                </a:solidFill>
                <a:latin typeface="Times New Roman"/>
                <a:cs typeface="Times New Roman"/>
              </a:rPr>
              <a:t>menghentikan</a:t>
            </a:r>
            <a:r>
              <a:rPr sz="1600" b="1" spc="-35" dirty="0">
                <a:solidFill>
                  <a:srgbClr val="262934"/>
                </a:solidFill>
                <a:latin typeface="Times New Roman"/>
                <a:cs typeface="Times New Roman"/>
              </a:rPr>
              <a:t> </a:t>
            </a:r>
            <a:r>
              <a:rPr sz="1600" b="1" spc="-10" dirty="0">
                <a:solidFill>
                  <a:srgbClr val="262934"/>
                </a:solidFill>
                <a:latin typeface="Times New Roman"/>
                <a:cs typeface="Times New Roman"/>
              </a:rPr>
              <a:t>sementara</a:t>
            </a:r>
            <a:r>
              <a:rPr sz="1600" b="1" spc="-30" dirty="0">
                <a:solidFill>
                  <a:srgbClr val="262934"/>
                </a:solidFill>
                <a:latin typeface="Times New Roman"/>
                <a:cs typeface="Times New Roman"/>
              </a:rPr>
              <a:t> </a:t>
            </a:r>
            <a:r>
              <a:rPr sz="1600" b="1" dirty="0">
                <a:solidFill>
                  <a:srgbClr val="262934"/>
                </a:solidFill>
                <a:latin typeface="Times New Roman"/>
                <a:cs typeface="Times New Roman"/>
              </a:rPr>
              <a:t>perkara</a:t>
            </a:r>
            <a:r>
              <a:rPr sz="1600" b="1" spc="-30" dirty="0">
                <a:solidFill>
                  <a:srgbClr val="262934"/>
                </a:solidFill>
                <a:latin typeface="Times New Roman"/>
                <a:cs typeface="Times New Roman"/>
              </a:rPr>
              <a:t> </a:t>
            </a:r>
            <a:r>
              <a:rPr sz="1600" b="1" dirty="0">
                <a:solidFill>
                  <a:srgbClr val="262934"/>
                </a:solidFill>
                <a:latin typeface="Times New Roman"/>
                <a:cs typeface="Times New Roman"/>
              </a:rPr>
              <a:t>pidana.</a:t>
            </a:r>
            <a:r>
              <a:rPr sz="1600" b="1" spc="-40" dirty="0">
                <a:solidFill>
                  <a:srgbClr val="262934"/>
                </a:solidFill>
                <a:latin typeface="Times New Roman"/>
                <a:cs typeface="Times New Roman"/>
              </a:rPr>
              <a:t> </a:t>
            </a:r>
            <a:r>
              <a:rPr sz="1600" b="1" spc="-10" dirty="0">
                <a:solidFill>
                  <a:srgbClr val="262934"/>
                </a:solidFill>
                <a:latin typeface="Times New Roman"/>
                <a:cs typeface="Times New Roman"/>
              </a:rPr>
              <a:t>Jenisnya:</a:t>
            </a:r>
            <a:endParaRPr sz="1600">
              <a:latin typeface="Times New Roman"/>
              <a:cs typeface="Times New Roman"/>
            </a:endParaRPr>
          </a:p>
        </p:txBody>
      </p:sp>
      <p:sp>
        <p:nvSpPr>
          <p:cNvPr id="4" name="object 4"/>
          <p:cNvSpPr txBox="1"/>
          <p:nvPr/>
        </p:nvSpPr>
        <p:spPr>
          <a:xfrm>
            <a:off x="2136863" y="1507225"/>
            <a:ext cx="6882765" cy="1091565"/>
          </a:xfrm>
          <a:prstGeom prst="rect">
            <a:avLst/>
          </a:prstGeom>
        </p:spPr>
        <p:txBody>
          <a:bodyPr vert="horz" wrap="square" lIns="0" tIns="12700" rIns="0" bIns="0" rtlCol="0">
            <a:spAutoFit/>
          </a:bodyPr>
          <a:lstStyle/>
          <a:p>
            <a:pPr marL="298450" marR="202565" indent="-286385" algn="just">
              <a:lnSpc>
                <a:spcPct val="100000"/>
              </a:lnSpc>
              <a:spcBef>
                <a:spcPts val="100"/>
              </a:spcBef>
              <a:buClr>
                <a:srgbClr val="D4C9BB"/>
              </a:buClr>
              <a:buFont typeface="Segoe UI Symbol"/>
              <a:buChar char="➢"/>
              <a:tabLst>
                <a:tab pos="298450" algn="l"/>
              </a:tabLst>
            </a:pPr>
            <a:r>
              <a:rPr sz="1400" b="1" dirty="0">
                <a:solidFill>
                  <a:srgbClr val="262934"/>
                </a:solidFill>
                <a:latin typeface="Times New Roman"/>
                <a:cs typeface="Times New Roman"/>
              </a:rPr>
              <a:t>Eksepsi</a:t>
            </a:r>
            <a:r>
              <a:rPr sz="1400" b="1" spc="-5" dirty="0">
                <a:solidFill>
                  <a:srgbClr val="262934"/>
                </a:solidFill>
                <a:latin typeface="Times New Roman"/>
                <a:cs typeface="Times New Roman"/>
              </a:rPr>
              <a:t> </a:t>
            </a:r>
            <a:r>
              <a:rPr sz="1400" b="1" dirty="0">
                <a:solidFill>
                  <a:srgbClr val="262934"/>
                </a:solidFill>
                <a:latin typeface="Times New Roman"/>
                <a:cs typeface="Times New Roman"/>
              </a:rPr>
              <a:t>dengan</a:t>
            </a:r>
            <a:r>
              <a:rPr sz="1400" b="1" spc="-10" dirty="0">
                <a:solidFill>
                  <a:srgbClr val="262934"/>
                </a:solidFill>
                <a:latin typeface="Times New Roman"/>
                <a:cs typeface="Times New Roman"/>
              </a:rPr>
              <a:t> </a:t>
            </a:r>
            <a:r>
              <a:rPr sz="1400" b="1" dirty="0">
                <a:solidFill>
                  <a:srgbClr val="262934"/>
                </a:solidFill>
                <a:latin typeface="Times New Roman"/>
                <a:cs typeface="Times New Roman"/>
              </a:rPr>
              <a:t>alasan</a:t>
            </a:r>
            <a:r>
              <a:rPr sz="1400" b="1" spc="-10" dirty="0">
                <a:solidFill>
                  <a:srgbClr val="262934"/>
                </a:solidFill>
                <a:latin typeface="Times New Roman"/>
                <a:cs typeface="Times New Roman"/>
              </a:rPr>
              <a:t> </a:t>
            </a:r>
            <a:r>
              <a:rPr sz="1400" b="1" dirty="0">
                <a:solidFill>
                  <a:srgbClr val="262934"/>
                </a:solidFill>
                <a:latin typeface="Times New Roman"/>
                <a:cs typeface="Times New Roman"/>
              </a:rPr>
              <a:t>dalam</a:t>
            </a:r>
            <a:r>
              <a:rPr sz="1400" b="1" spc="-15" dirty="0">
                <a:solidFill>
                  <a:srgbClr val="262934"/>
                </a:solidFill>
                <a:latin typeface="Times New Roman"/>
                <a:cs typeface="Times New Roman"/>
              </a:rPr>
              <a:t> </a:t>
            </a:r>
            <a:r>
              <a:rPr sz="1400" b="1" dirty="0">
                <a:solidFill>
                  <a:srgbClr val="262934"/>
                </a:solidFill>
                <a:latin typeface="Times New Roman"/>
                <a:cs typeface="Times New Roman"/>
              </a:rPr>
              <a:t>perkra</a:t>
            </a:r>
            <a:r>
              <a:rPr sz="1400" b="1" spc="-5" dirty="0">
                <a:solidFill>
                  <a:srgbClr val="262934"/>
                </a:solidFill>
                <a:latin typeface="Times New Roman"/>
                <a:cs typeface="Times New Roman"/>
              </a:rPr>
              <a:t> </a:t>
            </a:r>
            <a:r>
              <a:rPr sz="1400" b="1" dirty="0">
                <a:solidFill>
                  <a:srgbClr val="262934"/>
                </a:solidFill>
                <a:latin typeface="Times New Roman"/>
                <a:cs typeface="Times New Roman"/>
              </a:rPr>
              <a:t>ini</a:t>
            </a:r>
            <a:r>
              <a:rPr sz="1400" b="1" spc="-5" dirty="0">
                <a:solidFill>
                  <a:srgbClr val="262934"/>
                </a:solidFill>
                <a:latin typeface="Times New Roman"/>
                <a:cs typeface="Times New Roman"/>
              </a:rPr>
              <a:t> </a:t>
            </a:r>
            <a:r>
              <a:rPr sz="1400" b="1" dirty="0">
                <a:solidFill>
                  <a:srgbClr val="262934"/>
                </a:solidFill>
                <a:latin typeface="Times New Roman"/>
                <a:cs typeface="Times New Roman"/>
              </a:rPr>
              <a:t>terdapat</a:t>
            </a:r>
            <a:r>
              <a:rPr sz="1400" b="1" spc="-10" dirty="0">
                <a:solidFill>
                  <a:srgbClr val="262934"/>
                </a:solidFill>
                <a:latin typeface="Times New Roman"/>
                <a:cs typeface="Times New Roman"/>
              </a:rPr>
              <a:t> </a:t>
            </a:r>
            <a:r>
              <a:rPr sz="1400" b="1" dirty="0">
                <a:solidFill>
                  <a:srgbClr val="262934"/>
                </a:solidFill>
                <a:latin typeface="Times New Roman"/>
                <a:cs typeface="Times New Roman"/>
              </a:rPr>
              <a:t>pertentangan</a:t>
            </a:r>
            <a:r>
              <a:rPr sz="1400" b="1" spc="-10" dirty="0">
                <a:solidFill>
                  <a:srgbClr val="262934"/>
                </a:solidFill>
                <a:latin typeface="Times New Roman"/>
                <a:cs typeface="Times New Roman"/>
              </a:rPr>
              <a:t> </a:t>
            </a:r>
            <a:r>
              <a:rPr sz="1400" b="1" dirty="0">
                <a:solidFill>
                  <a:srgbClr val="262934"/>
                </a:solidFill>
                <a:latin typeface="Times New Roman"/>
                <a:cs typeface="Times New Roman"/>
              </a:rPr>
              <a:t>pra yudicial</a:t>
            </a:r>
            <a:r>
              <a:rPr sz="1400" b="1" spc="-5" dirty="0">
                <a:solidFill>
                  <a:srgbClr val="262934"/>
                </a:solidFill>
                <a:latin typeface="Times New Roman"/>
                <a:cs typeface="Times New Roman"/>
              </a:rPr>
              <a:t> </a:t>
            </a:r>
            <a:r>
              <a:rPr sz="1400" b="1" spc="-10" dirty="0">
                <a:solidFill>
                  <a:srgbClr val="262934"/>
                </a:solidFill>
                <a:latin typeface="Times New Roman"/>
                <a:cs typeface="Times New Roman"/>
              </a:rPr>
              <a:t>dengan </a:t>
            </a:r>
            <a:r>
              <a:rPr sz="1400" b="1" dirty="0">
                <a:solidFill>
                  <a:srgbClr val="262934"/>
                </a:solidFill>
                <a:latin typeface="Times New Roman"/>
                <a:cs typeface="Times New Roman"/>
              </a:rPr>
              <a:t>perkara</a:t>
            </a:r>
            <a:r>
              <a:rPr sz="1400" b="1" spc="-20" dirty="0">
                <a:solidFill>
                  <a:srgbClr val="262934"/>
                </a:solidFill>
                <a:latin typeface="Times New Roman"/>
                <a:cs typeface="Times New Roman"/>
              </a:rPr>
              <a:t> lain</a:t>
            </a:r>
            <a:endParaRPr sz="1400">
              <a:latin typeface="Times New Roman"/>
              <a:cs typeface="Times New Roman"/>
            </a:endParaRPr>
          </a:p>
          <a:p>
            <a:pPr marL="298450" marR="5080" algn="just">
              <a:lnSpc>
                <a:spcPts val="1680"/>
              </a:lnSpc>
              <a:spcBef>
                <a:spcPts val="50"/>
              </a:spcBef>
            </a:pPr>
            <a:r>
              <a:rPr sz="1400" dirty="0">
                <a:solidFill>
                  <a:srgbClr val="262934"/>
                </a:solidFill>
                <a:latin typeface="Times New Roman"/>
                <a:cs typeface="Times New Roman"/>
              </a:rPr>
              <a:t>Bila</a:t>
            </a:r>
            <a:r>
              <a:rPr sz="1400" spc="305" dirty="0">
                <a:solidFill>
                  <a:srgbClr val="262934"/>
                </a:solidFill>
                <a:latin typeface="Times New Roman"/>
                <a:cs typeface="Times New Roman"/>
              </a:rPr>
              <a:t> </a:t>
            </a:r>
            <a:r>
              <a:rPr sz="1400" dirty="0">
                <a:solidFill>
                  <a:srgbClr val="262934"/>
                </a:solidFill>
                <a:latin typeface="Times New Roman"/>
                <a:cs typeface="Times New Roman"/>
              </a:rPr>
              <a:t>2</a:t>
            </a:r>
            <a:r>
              <a:rPr sz="1400" spc="310" dirty="0">
                <a:solidFill>
                  <a:srgbClr val="262934"/>
                </a:solidFill>
                <a:latin typeface="Times New Roman"/>
                <a:cs typeface="Times New Roman"/>
              </a:rPr>
              <a:t> </a:t>
            </a:r>
            <a:r>
              <a:rPr sz="1400" dirty="0">
                <a:solidFill>
                  <a:srgbClr val="262934"/>
                </a:solidFill>
                <a:latin typeface="Times New Roman"/>
                <a:cs typeface="Times New Roman"/>
              </a:rPr>
              <a:t>perkara</a:t>
            </a:r>
            <a:r>
              <a:rPr sz="1400" spc="305" dirty="0">
                <a:solidFill>
                  <a:srgbClr val="262934"/>
                </a:solidFill>
                <a:latin typeface="Times New Roman"/>
                <a:cs typeface="Times New Roman"/>
              </a:rPr>
              <a:t> </a:t>
            </a:r>
            <a:r>
              <a:rPr sz="1400" dirty="0">
                <a:solidFill>
                  <a:srgbClr val="262934"/>
                </a:solidFill>
                <a:latin typeface="Times New Roman"/>
                <a:cs typeface="Times New Roman"/>
              </a:rPr>
              <a:t>yg</a:t>
            </a:r>
            <a:r>
              <a:rPr sz="1400" spc="310" dirty="0">
                <a:solidFill>
                  <a:srgbClr val="262934"/>
                </a:solidFill>
                <a:latin typeface="Times New Roman"/>
                <a:cs typeface="Times New Roman"/>
              </a:rPr>
              <a:t> </a:t>
            </a:r>
            <a:r>
              <a:rPr sz="1400" dirty="0">
                <a:solidFill>
                  <a:srgbClr val="262934"/>
                </a:solidFill>
                <a:latin typeface="Times New Roman"/>
                <a:cs typeface="Times New Roman"/>
              </a:rPr>
              <a:t>berhubungan,</a:t>
            </a:r>
            <a:r>
              <a:rPr sz="1400" spc="305" dirty="0">
                <a:solidFill>
                  <a:srgbClr val="262934"/>
                </a:solidFill>
                <a:latin typeface="Times New Roman"/>
                <a:cs typeface="Times New Roman"/>
              </a:rPr>
              <a:t> </a:t>
            </a:r>
            <a:r>
              <a:rPr sz="1400" dirty="0">
                <a:solidFill>
                  <a:srgbClr val="262934"/>
                </a:solidFill>
                <a:latin typeface="Times New Roman"/>
                <a:cs typeface="Times New Roman"/>
              </a:rPr>
              <a:t>di</a:t>
            </a:r>
            <a:r>
              <a:rPr sz="1400" spc="310" dirty="0">
                <a:solidFill>
                  <a:srgbClr val="262934"/>
                </a:solidFill>
                <a:latin typeface="Times New Roman"/>
                <a:cs typeface="Times New Roman"/>
              </a:rPr>
              <a:t> </a:t>
            </a:r>
            <a:r>
              <a:rPr sz="1400" dirty="0">
                <a:solidFill>
                  <a:srgbClr val="262934"/>
                </a:solidFill>
                <a:latin typeface="Times New Roman"/>
                <a:cs typeface="Times New Roman"/>
              </a:rPr>
              <a:t>mana</a:t>
            </a:r>
            <a:r>
              <a:rPr sz="1400" spc="305" dirty="0">
                <a:solidFill>
                  <a:srgbClr val="262934"/>
                </a:solidFill>
                <a:latin typeface="Times New Roman"/>
                <a:cs typeface="Times New Roman"/>
              </a:rPr>
              <a:t> </a:t>
            </a:r>
            <a:r>
              <a:rPr sz="1400" dirty="0">
                <a:solidFill>
                  <a:srgbClr val="262934"/>
                </a:solidFill>
                <a:latin typeface="Times New Roman"/>
                <a:cs typeface="Times New Roman"/>
              </a:rPr>
              <a:t>putusan</a:t>
            </a:r>
            <a:r>
              <a:rPr sz="1400" spc="310" dirty="0">
                <a:solidFill>
                  <a:srgbClr val="262934"/>
                </a:solidFill>
                <a:latin typeface="Times New Roman"/>
                <a:cs typeface="Times New Roman"/>
              </a:rPr>
              <a:t> </a:t>
            </a:r>
            <a:r>
              <a:rPr sz="1400" dirty="0">
                <a:solidFill>
                  <a:srgbClr val="262934"/>
                </a:solidFill>
                <a:latin typeface="Times New Roman"/>
                <a:cs typeface="Times New Roman"/>
              </a:rPr>
              <a:t>perkara</a:t>
            </a:r>
            <a:r>
              <a:rPr sz="1400" spc="310" dirty="0">
                <a:solidFill>
                  <a:srgbClr val="262934"/>
                </a:solidFill>
                <a:latin typeface="Times New Roman"/>
                <a:cs typeface="Times New Roman"/>
              </a:rPr>
              <a:t> </a:t>
            </a:r>
            <a:r>
              <a:rPr sz="1400" dirty="0">
                <a:solidFill>
                  <a:srgbClr val="262934"/>
                </a:solidFill>
                <a:latin typeface="Times New Roman"/>
                <a:cs typeface="Times New Roman"/>
              </a:rPr>
              <a:t>yg</a:t>
            </a:r>
            <a:r>
              <a:rPr sz="1400" spc="310" dirty="0">
                <a:solidFill>
                  <a:srgbClr val="262934"/>
                </a:solidFill>
                <a:latin typeface="Times New Roman"/>
                <a:cs typeface="Times New Roman"/>
              </a:rPr>
              <a:t> </a:t>
            </a:r>
            <a:r>
              <a:rPr sz="1400" dirty="0">
                <a:solidFill>
                  <a:srgbClr val="262934"/>
                </a:solidFill>
                <a:latin typeface="Times New Roman"/>
                <a:cs typeface="Times New Roman"/>
              </a:rPr>
              <a:t>sedang</a:t>
            </a:r>
            <a:r>
              <a:rPr sz="1400" spc="310" dirty="0">
                <a:solidFill>
                  <a:srgbClr val="262934"/>
                </a:solidFill>
                <a:latin typeface="Times New Roman"/>
                <a:cs typeface="Times New Roman"/>
              </a:rPr>
              <a:t> </a:t>
            </a:r>
            <a:r>
              <a:rPr sz="1400" dirty="0">
                <a:solidFill>
                  <a:srgbClr val="262934"/>
                </a:solidFill>
                <a:latin typeface="Times New Roman"/>
                <a:cs typeface="Times New Roman"/>
              </a:rPr>
              <a:t>diperiksa</a:t>
            </a:r>
            <a:r>
              <a:rPr sz="1400" spc="305" dirty="0">
                <a:solidFill>
                  <a:srgbClr val="262934"/>
                </a:solidFill>
                <a:latin typeface="Times New Roman"/>
                <a:cs typeface="Times New Roman"/>
              </a:rPr>
              <a:t> </a:t>
            </a:r>
            <a:r>
              <a:rPr sz="1400" spc="-10" dirty="0">
                <a:solidFill>
                  <a:srgbClr val="262934"/>
                </a:solidFill>
                <a:latin typeface="Times New Roman"/>
                <a:cs typeface="Times New Roman"/>
              </a:rPr>
              <a:t>lainnya </a:t>
            </a:r>
            <a:r>
              <a:rPr sz="1400" dirty="0">
                <a:solidFill>
                  <a:srgbClr val="262934"/>
                </a:solidFill>
                <a:latin typeface="Times New Roman"/>
                <a:cs typeface="Times New Roman"/>
              </a:rPr>
              <a:t>sangat</a:t>
            </a:r>
            <a:r>
              <a:rPr sz="1400" spc="95" dirty="0">
                <a:solidFill>
                  <a:srgbClr val="262934"/>
                </a:solidFill>
                <a:latin typeface="Times New Roman"/>
                <a:cs typeface="Times New Roman"/>
              </a:rPr>
              <a:t>  </a:t>
            </a:r>
            <a:r>
              <a:rPr sz="1400" dirty="0">
                <a:solidFill>
                  <a:srgbClr val="262934"/>
                </a:solidFill>
                <a:latin typeface="Times New Roman"/>
                <a:cs typeface="Times New Roman"/>
              </a:rPr>
              <a:t>berpengaruh</a:t>
            </a:r>
            <a:r>
              <a:rPr sz="1400" spc="105" dirty="0">
                <a:solidFill>
                  <a:srgbClr val="262934"/>
                </a:solidFill>
                <a:latin typeface="Times New Roman"/>
                <a:cs typeface="Times New Roman"/>
              </a:rPr>
              <a:t>  </a:t>
            </a:r>
            <a:r>
              <a:rPr sz="1400" dirty="0">
                <a:solidFill>
                  <a:srgbClr val="262934"/>
                </a:solidFill>
                <a:latin typeface="Times New Roman"/>
                <a:cs typeface="Times New Roman"/>
              </a:rPr>
              <a:t>thdp</a:t>
            </a:r>
            <a:r>
              <a:rPr sz="1400" spc="100" dirty="0">
                <a:solidFill>
                  <a:srgbClr val="262934"/>
                </a:solidFill>
                <a:latin typeface="Times New Roman"/>
                <a:cs typeface="Times New Roman"/>
              </a:rPr>
              <a:t>  </a:t>
            </a:r>
            <a:r>
              <a:rPr sz="1400" dirty="0">
                <a:solidFill>
                  <a:srgbClr val="262934"/>
                </a:solidFill>
                <a:latin typeface="Times New Roman"/>
                <a:cs typeface="Times New Roman"/>
              </a:rPr>
              <a:t>kelanjutan</a:t>
            </a:r>
            <a:r>
              <a:rPr sz="1400" spc="100" dirty="0">
                <a:solidFill>
                  <a:srgbClr val="262934"/>
                </a:solidFill>
                <a:latin typeface="Times New Roman"/>
                <a:cs typeface="Times New Roman"/>
              </a:rPr>
              <a:t>  </a:t>
            </a:r>
            <a:r>
              <a:rPr sz="1400" dirty="0">
                <a:solidFill>
                  <a:srgbClr val="262934"/>
                </a:solidFill>
                <a:latin typeface="Times New Roman"/>
                <a:cs typeface="Times New Roman"/>
              </a:rPr>
              <a:t>perkara</a:t>
            </a:r>
            <a:r>
              <a:rPr sz="1400" spc="95" dirty="0">
                <a:solidFill>
                  <a:srgbClr val="262934"/>
                </a:solidFill>
                <a:latin typeface="Times New Roman"/>
                <a:cs typeface="Times New Roman"/>
              </a:rPr>
              <a:t>  </a:t>
            </a:r>
            <a:r>
              <a:rPr sz="1400" dirty="0">
                <a:solidFill>
                  <a:srgbClr val="262934"/>
                </a:solidFill>
                <a:latin typeface="Times New Roman"/>
                <a:cs typeface="Times New Roman"/>
              </a:rPr>
              <a:t>yg</a:t>
            </a:r>
            <a:r>
              <a:rPr sz="1400" spc="100" dirty="0">
                <a:solidFill>
                  <a:srgbClr val="262934"/>
                </a:solidFill>
                <a:latin typeface="Times New Roman"/>
                <a:cs typeface="Times New Roman"/>
              </a:rPr>
              <a:t>  </a:t>
            </a:r>
            <a:r>
              <a:rPr sz="1400" dirty="0">
                <a:solidFill>
                  <a:srgbClr val="262934"/>
                </a:solidFill>
                <a:latin typeface="Times New Roman"/>
                <a:cs typeface="Times New Roman"/>
              </a:rPr>
              <a:t>diajukan</a:t>
            </a:r>
            <a:r>
              <a:rPr sz="1400" spc="100" dirty="0">
                <a:solidFill>
                  <a:srgbClr val="262934"/>
                </a:solidFill>
                <a:latin typeface="Times New Roman"/>
                <a:cs typeface="Times New Roman"/>
              </a:rPr>
              <a:t>  </a:t>
            </a:r>
            <a:r>
              <a:rPr sz="1400" dirty="0">
                <a:solidFill>
                  <a:srgbClr val="262934"/>
                </a:solidFill>
                <a:latin typeface="Times New Roman"/>
                <a:cs typeface="Times New Roman"/>
              </a:rPr>
              <a:t>eksepsi,</a:t>
            </a:r>
            <a:r>
              <a:rPr sz="1400" spc="100" dirty="0">
                <a:solidFill>
                  <a:srgbClr val="262934"/>
                </a:solidFill>
                <a:latin typeface="Times New Roman"/>
                <a:cs typeface="Times New Roman"/>
              </a:rPr>
              <a:t>  </a:t>
            </a:r>
            <a:r>
              <a:rPr sz="1400" dirty="0">
                <a:solidFill>
                  <a:srgbClr val="262934"/>
                </a:solidFill>
                <a:latin typeface="Times New Roman"/>
                <a:cs typeface="Times New Roman"/>
              </a:rPr>
              <a:t>maka</a:t>
            </a:r>
            <a:r>
              <a:rPr sz="1400" spc="95" dirty="0">
                <a:solidFill>
                  <a:srgbClr val="262934"/>
                </a:solidFill>
                <a:latin typeface="Times New Roman"/>
                <a:cs typeface="Times New Roman"/>
              </a:rPr>
              <a:t>  </a:t>
            </a:r>
            <a:r>
              <a:rPr sz="1400" dirty="0">
                <a:solidFill>
                  <a:srgbClr val="262934"/>
                </a:solidFill>
                <a:latin typeface="Times New Roman"/>
                <a:cs typeface="Times New Roman"/>
              </a:rPr>
              <a:t>perkara</a:t>
            </a:r>
            <a:r>
              <a:rPr sz="1400" spc="95" dirty="0">
                <a:solidFill>
                  <a:srgbClr val="262934"/>
                </a:solidFill>
                <a:latin typeface="Times New Roman"/>
                <a:cs typeface="Times New Roman"/>
              </a:rPr>
              <a:t>  </a:t>
            </a:r>
            <a:r>
              <a:rPr sz="1400" spc="-25" dirty="0">
                <a:solidFill>
                  <a:srgbClr val="262934"/>
                </a:solidFill>
                <a:latin typeface="Times New Roman"/>
                <a:cs typeface="Times New Roman"/>
              </a:rPr>
              <a:t>yg </a:t>
            </a:r>
            <a:r>
              <a:rPr sz="1400" dirty="0">
                <a:solidFill>
                  <a:srgbClr val="262934"/>
                </a:solidFill>
                <a:latin typeface="Times New Roman"/>
                <a:cs typeface="Times New Roman"/>
              </a:rPr>
              <a:t>dipengaruhi</a:t>
            </a:r>
            <a:r>
              <a:rPr sz="1400" spc="375" dirty="0">
                <a:solidFill>
                  <a:srgbClr val="262934"/>
                </a:solidFill>
                <a:latin typeface="Times New Roman"/>
                <a:cs typeface="Times New Roman"/>
              </a:rPr>
              <a:t>  </a:t>
            </a:r>
            <a:r>
              <a:rPr sz="1400" dirty="0">
                <a:solidFill>
                  <a:srgbClr val="262934"/>
                </a:solidFill>
                <a:latin typeface="Times New Roman"/>
                <a:cs typeface="Times New Roman"/>
              </a:rPr>
              <a:t>ini</a:t>
            </a:r>
            <a:r>
              <a:rPr sz="1400" spc="375" dirty="0">
                <a:solidFill>
                  <a:srgbClr val="262934"/>
                </a:solidFill>
                <a:latin typeface="Times New Roman"/>
                <a:cs typeface="Times New Roman"/>
              </a:rPr>
              <a:t>  </a:t>
            </a:r>
            <a:r>
              <a:rPr sz="1400" dirty="0">
                <a:solidFill>
                  <a:srgbClr val="262934"/>
                </a:solidFill>
                <a:latin typeface="Times New Roman"/>
                <a:cs typeface="Times New Roman"/>
              </a:rPr>
              <a:t>harus</a:t>
            </a:r>
            <a:r>
              <a:rPr sz="1400" spc="380" dirty="0">
                <a:solidFill>
                  <a:srgbClr val="262934"/>
                </a:solidFill>
                <a:latin typeface="Times New Roman"/>
                <a:cs typeface="Times New Roman"/>
              </a:rPr>
              <a:t>  </a:t>
            </a:r>
            <a:r>
              <a:rPr sz="1400" dirty="0">
                <a:solidFill>
                  <a:srgbClr val="262934"/>
                </a:solidFill>
                <a:latin typeface="Times New Roman"/>
                <a:cs typeface="Times New Roman"/>
              </a:rPr>
              <a:t>ditunda/</a:t>
            </a:r>
            <a:r>
              <a:rPr sz="1400" i="1" dirty="0">
                <a:solidFill>
                  <a:srgbClr val="262934"/>
                </a:solidFill>
                <a:latin typeface="Times New Roman"/>
                <a:cs typeface="Times New Roman"/>
              </a:rPr>
              <a:t>schorsing</a:t>
            </a:r>
            <a:r>
              <a:rPr sz="1400" i="1" spc="385" dirty="0">
                <a:solidFill>
                  <a:srgbClr val="262934"/>
                </a:solidFill>
                <a:latin typeface="Times New Roman"/>
                <a:cs typeface="Times New Roman"/>
              </a:rPr>
              <a:t>  </a:t>
            </a:r>
            <a:r>
              <a:rPr sz="1400" dirty="0">
                <a:solidFill>
                  <a:srgbClr val="262934"/>
                </a:solidFill>
                <a:latin typeface="Times New Roman"/>
                <a:cs typeface="Times New Roman"/>
              </a:rPr>
              <a:t>penuntutannya,</a:t>
            </a:r>
            <a:r>
              <a:rPr sz="1400" spc="370" dirty="0">
                <a:solidFill>
                  <a:srgbClr val="262934"/>
                </a:solidFill>
                <a:latin typeface="Times New Roman"/>
                <a:cs typeface="Times New Roman"/>
              </a:rPr>
              <a:t>  </a:t>
            </a:r>
            <a:r>
              <a:rPr sz="1400" dirty="0">
                <a:solidFill>
                  <a:srgbClr val="262934"/>
                </a:solidFill>
                <a:latin typeface="Times New Roman"/>
                <a:cs typeface="Times New Roman"/>
              </a:rPr>
              <a:t>menunggu</a:t>
            </a:r>
            <a:r>
              <a:rPr sz="1400" spc="380" dirty="0">
                <a:solidFill>
                  <a:srgbClr val="262934"/>
                </a:solidFill>
                <a:latin typeface="Times New Roman"/>
                <a:cs typeface="Times New Roman"/>
              </a:rPr>
              <a:t>  </a:t>
            </a:r>
            <a:r>
              <a:rPr sz="1400" dirty="0">
                <a:solidFill>
                  <a:srgbClr val="262934"/>
                </a:solidFill>
                <a:latin typeface="Times New Roman"/>
                <a:cs typeface="Times New Roman"/>
              </a:rPr>
              <a:t>perkara</a:t>
            </a:r>
            <a:r>
              <a:rPr sz="1400" spc="370" dirty="0">
                <a:solidFill>
                  <a:srgbClr val="262934"/>
                </a:solidFill>
                <a:latin typeface="Times New Roman"/>
                <a:cs typeface="Times New Roman"/>
              </a:rPr>
              <a:t>  </a:t>
            </a:r>
            <a:r>
              <a:rPr sz="1400" spc="-25" dirty="0">
                <a:solidFill>
                  <a:srgbClr val="262934"/>
                </a:solidFill>
                <a:latin typeface="Times New Roman"/>
                <a:cs typeface="Times New Roman"/>
              </a:rPr>
              <a:t>yg</a:t>
            </a:r>
            <a:endParaRPr sz="1400">
              <a:latin typeface="Times New Roman"/>
              <a:cs typeface="Times New Roman"/>
            </a:endParaRPr>
          </a:p>
        </p:txBody>
      </p:sp>
      <p:sp>
        <p:nvSpPr>
          <p:cNvPr id="5" name="object 5"/>
          <p:cNvSpPr txBox="1"/>
          <p:nvPr/>
        </p:nvSpPr>
        <p:spPr>
          <a:xfrm>
            <a:off x="2136863" y="3259342"/>
            <a:ext cx="167640" cy="239395"/>
          </a:xfrm>
          <a:prstGeom prst="rect">
            <a:avLst/>
          </a:prstGeom>
        </p:spPr>
        <p:txBody>
          <a:bodyPr vert="horz" wrap="square" lIns="0" tIns="12700" rIns="0" bIns="0" rtlCol="0">
            <a:spAutoFit/>
          </a:bodyPr>
          <a:lstStyle/>
          <a:p>
            <a:pPr marL="12700">
              <a:lnSpc>
                <a:spcPct val="100000"/>
              </a:lnSpc>
              <a:spcBef>
                <a:spcPts val="100"/>
              </a:spcBef>
            </a:pPr>
            <a:r>
              <a:rPr sz="1400" spc="-180" dirty="0">
                <a:solidFill>
                  <a:srgbClr val="D4C9BB"/>
                </a:solidFill>
                <a:latin typeface="Segoe UI Symbol"/>
                <a:cs typeface="Segoe UI Symbol"/>
              </a:rPr>
              <a:t>➢</a:t>
            </a:r>
            <a:endParaRPr sz="1400">
              <a:latin typeface="Segoe UI Symbol"/>
              <a:cs typeface="Segoe UI Symbol"/>
            </a:endParaRPr>
          </a:p>
        </p:txBody>
      </p:sp>
      <p:sp>
        <p:nvSpPr>
          <p:cNvPr id="6" name="object 6"/>
          <p:cNvSpPr txBox="1"/>
          <p:nvPr/>
        </p:nvSpPr>
        <p:spPr>
          <a:xfrm>
            <a:off x="2422702" y="2572818"/>
            <a:ext cx="6593205" cy="2020570"/>
          </a:xfrm>
          <a:prstGeom prst="rect">
            <a:avLst/>
          </a:prstGeom>
        </p:spPr>
        <p:txBody>
          <a:bodyPr vert="horz" wrap="square" lIns="0" tIns="12700" rIns="0" bIns="0" rtlCol="0">
            <a:spAutoFit/>
          </a:bodyPr>
          <a:lstStyle/>
          <a:p>
            <a:pPr marL="12700" marR="5080" algn="just">
              <a:lnSpc>
                <a:spcPct val="100000"/>
              </a:lnSpc>
              <a:spcBef>
                <a:spcPts val="100"/>
              </a:spcBef>
            </a:pPr>
            <a:r>
              <a:rPr sz="1400" dirty="0">
                <a:solidFill>
                  <a:srgbClr val="262934"/>
                </a:solidFill>
                <a:latin typeface="Times New Roman"/>
                <a:cs typeface="Times New Roman"/>
              </a:rPr>
              <a:t>mempengaruhi</a:t>
            </a:r>
            <a:r>
              <a:rPr sz="1400" spc="235" dirty="0">
                <a:solidFill>
                  <a:srgbClr val="262934"/>
                </a:solidFill>
                <a:latin typeface="Times New Roman"/>
                <a:cs typeface="Times New Roman"/>
              </a:rPr>
              <a:t> </a:t>
            </a:r>
            <a:r>
              <a:rPr sz="1400" dirty="0">
                <a:solidFill>
                  <a:srgbClr val="262934"/>
                </a:solidFill>
                <a:latin typeface="Times New Roman"/>
                <a:cs typeface="Times New Roman"/>
              </a:rPr>
              <a:t>itu</a:t>
            </a:r>
            <a:r>
              <a:rPr sz="1400" spc="229" dirty="0">
                <a:solidFill>
                  <a:srgbClr val="262934"/>
                </a:solidFill>
                <a:latin typeface="Times New Roman"/>
                <a:cs typeface="Times New Roman"/>
              </a:rPr>
              <a:t> </a:t>
            </a:r>
            <a:r>
              <a:rPr sz="1400" dirty="0">
                <a:solidFill>
                  <a:srgbClr val="262934"/>
                </a:solidFill>
                <a:latin typeface="Times New Roman"/>
                <a:cs typeface="Times New Roman"/>
              </a:rPr>
              <a:t>diputus</a:t>
            </a:r>
            <a:r>
              <a:rPr sz="1400" spc="229" dirty="0">
                <a:solidFill>
                  <a:srgbClr val="262934"/>
                </a:solidFill>
                <a:latin typeface="Times New Roman"/>
                <a:cs typeface="Times New Roman"/>
              </a:rPr>
              <a:t> </a:t>
            </a:r>
            <a:r>
              <a:rPr sz="1400" dirty="0">
                <a:solidFill>
                  <a:srgbClr val="262934"/>
                </a:solidFill>
                <a:latin typeface="Times New Roman"/>
                <a:cs typeface="Times New Roman"/>
              </a:rPr>
              <a:t>lebih</a:t>
            </a:r>
            <a:r>
              <a:rPr sz="1400" spc="235" dirty="0">
                <a:solidFill>
                  <a:srgbClr val="262934"/>
                </a:solidFill>
                <a:latin typeface="Times New Roman"/>
                <a:cs typeface="Times New Roman"/>
              </a:rPr>
              <a:t> </a:t>
            </a:r>
            <a:r>
              <a:rPr sz="1400" dirty="0">
                <a:solidFill>
                  <a:srgbClr val="262934"/>
                </a:solidFill>
                <a:latin typeface="Times New Roman"/>
                <a:cs typeface="Times New Roman"/>
              </a:rPr>
              <a:t>dulu.</a:t>
            </a:r>
            <a:r>
              <a:rPr sz="1400" spc="225" dirty="0">
                <a:solidFill>
                  <a:srgbClr val="262934"/>
                </a:solidFill>
                <a:latin typeface="Times New Roman"/>
                <a:cs typeface="Times New Roman"/>
              </a:rPr>
              <a:t> </a:t>
            </a:r>
            <a:r>
              <a:rPr sz="1400" dirty="0">
                <a:solidFill>
                  <a:srgbClr val="262934"/>
                </a:solidFill>
                <a:latin typeface="Times New Roman"/>
                <a:cs typeface="Times New Roman"/>
              </a:rPr>
              <a:t>Contoh:</a:t>
            </a:r>
            <a:r>
              <a:rPr sz="1400" spc="229" dirty="0">
                <a:solidFill>
                  <a:srgbClr val="262934"/>
                </a:solidFill>
                <a:latin typeface="Times New Roman"/>
                <a:cs typeface="Times New Roman"/>
              </a:rPr>
              <a:t> </a:t>
            </a:r>
            <a:r>
              <a:rPr sz="1400" dirty="0">
                <a:solidFill>
                  <a:srgbClr val="262934"/>
                </a:solidFill>
                <a:latin typeface="Times New Roman"/>
                <a:cs typeface="Times New Roman"/>
              </a:rPr>
              <a:t>perkara</a:t>
            </a:r>
            <a:r>
              <a:rPr sz="1400" spc="225" dirty="0">
                <a:solidFill>
                  <a:srgbClr val="262934"/>
                </a:solidFill>
                <a:latin typeface="Times New Roman"/>
                <a:cs typeface="Times New Roman"/>
              </a:rPr>
              <a:t> </a:t>
            </a:r>
            <a:r>
              <a:rPr sz="1400" dirty="0">
                <a:solidFill>
                  <a:srgbClr val="262934"/>
                </a:solidFill>
                <a:latin typeface="Times New Roman"/>
                <a:cs typeface="Times New Roman"/>
              </a:rPr>
              <a:t>pidana</a:t>
            </a:r>
            <a:r>
              <a:rPr sz="1400" spc="225" dirty="0">
                <a:solidFill>
                  <a:srgbClr val="262934"/>
                </a:solidFill>
                <a:latin typeface="Times New Roman"/>
                <a:cs typeface="Times New Roman"/>
              </a:rPr>
              <a:t> </a:t>
            </a:r>
            <a:r>
              <a:rPr sz="1400" dirty="0">
                <a:solidFill>
                  <a:srgbClr val="262934"/>
                </a:solidFill>
                <a:latin typeface="Times New Roman"/>
                <a:cs typeface="Times New Roman"/>
              </a:rPr>
              <a:t>menggunakan</a:t>
            </a:r>
            <a:r>
              <a:rPr sz="1400" spc="235" dirty="0">
                <a:solidFill>
                  <a:srgbClr val="262934"/>
                </a:solidFill>
                <a:latin typeface="Times New Roman"/>
                <a:cs typeface="Times New Roman"/>
              </a:rPr>
              <a:t> </a:t>
            </a:r>
            <a:r>
              <a:rPr sz="1400" dirty="0">
                <a:solidFill>
                  <a:srgbClr val="262934"/>
                </a:solidFill>
                <a:latin typeface="Times New Roman"/>
                <a:cs typeface="Times New Roman"/>
              </a:rPr>
              <a:t>surat</a:t>
            </a:r>
            <a:r>
              <a:rPr sz="1400" spc="235" dirty="0">
                <a:solidFill>
                  <a:srgbClr val="262934"/>
                </a:solidFill>
                <a:latin typeface="Times New Roman"/>
                <a:cs typeface="Times New Roman"/>
              </a:rPr>
              <a:t> </a:t>
            </a:r>
            <a:r>
              <a:rPr sz="1400" spc="-10" dirty="0">
                <a:solidFill>
                  <a:srgbClr val="262934"/>
                </a:solidFill>
                <a:latin typeface="Times New Roman"/>
                <a:cs typeface="Times New Roman"/>
              </a:rPr>
              <a:t>palsu </a:t>
            </a:r>
            <a:r>
              <a:rPr sz="1400" dirty="0">
                <a:solidFill>
                  <a:srgbClr val="262934"/>
                </a:solidFill>
                <a:latin typeface="Times New Roman"/>
                <a:cs typeface="Times New Roman"/>
              </a:rPr>
              <a:t>(Pasal</a:t>
            </a:r>
            <a:r>
              <a:rPr sz="1400" spc="90" dirty="0">
                <a:solidFill>
                  <a:srgbClr val="262934"/>
                </a:solidFill>
                <a:latin typeface="Times New Roman"/>
                <a:cs typeface="Times New Roman"/>
              </a:rPr>
              <a:t> </a:t>
            </a:r>
            <a:r>
              <a:rPr sz="1400" dirty="0">
                <a:solidFill>
                  <a:srgbClr val="262934"/>
                </a:solidFill>
                <a:latin typeface="Times New Roman"/>
                <a:cs typeface="Times New Roman"/>
              </a:rPr>
              <a:t>263</a:t>
            </a:r>
            <a:r>
              <a:rPr sz="1400" spc="95" dirty="0">
                <a:solidFill>
                  <a:srgbClr val="262934"/>
                </a:solidFill>
                <a:latin typeface="Times New Roman"/>
                <a:cs typeface="Times New Roman"/>
              </a:rPr>
              <a:t> </a:t>
            </a:r>
            <a:r>
              <a:rPr sz="1400" dirty="0">
                <a:solidFill>
                  <a:srgbClr val="262934"/>
                </a:solidFill>
                <a:latin typeface="Times New Roman"/>
                <a:cs typeface="Times New Roman"/>
              </a:rPr>
              <a:t>(2)</a:t>
            </a:r>
            <a:r>
              <a:rPr sz="1400" spc="85" dirty="0">
                <a:solidFill>
                  <a:srgbClr val="262934"/>
                </a:solidFill>
                <a:latin typeface="Times New Roman"/>
                <a:cs typeface="Times New Roman"/>
              </a:rPr>
              <a:t> </a:t>
            </a:r>
            <a:r>
              <a:rPr sz="1400" dirty="0">
                <a:solidFill>
                  <a:srgbClr val="262934"/>
                </a:solidFill>
                <a:latin typeface="Times New Roman"/>
                <a:cs typeface="Times New Roman"/>
              </a:rPr>
              <a:t>KUHP)</a:t>
            </a:r>
            <a:r>
              <a:rPr sz="1400" spc="90" dirty="0">
                <a:solidFill>
                  <a:srgbClr val="262934"/>
                </a:solidFill>
                <a:latin typeface="Times New Roman"/>
                <a:cs typeface="Times New Roman"/>
              </a:rPr>
              <a:t> </a:t>
            </a:r>
            <a:r>
              <a:rPr sz="1400" dirty="0">
                <a:solidFill>
                  <a:srgbClr val="262934"/>
                </a:solidFill>
                <a:latin typeface="Times New Roman"/>
                <a:cs typeface="Times New Roman"/>
              </a:rPr>
              <a:t>di</a:t>
            </a:r>
            <a:r>
              <a:rPr sz="1400" spc="120" dirty="0">
                <a:solidFill>
                  <a:srgbClr val="262934"/>
                </a:solidFill>
                <a:latin typeface="Times New Roman"/>
                <a:cs typeface="Times New Roman"/>
              </a:rPr>
              <a:t> </a:t>
            </a:r>
            <a:r>
              <a:rPr sz="1400" i="1" dirty="0">
                <a:solidFill>
                  <a:srgbClr val="262934"/>
                </a:solidFill>
                <a:latin typeface="Times New Roman"/>
                <a:cs typeface="Times New Roman"/>
              </a:rPr>
              <a:t>schorsing</a:t>
            </a:r>
            <a:r>
              <a:rPr sz="1400" i="1" spc="105" dirty="0">
                <a:solidFill>
                  <a:srgbClr val="262934"/>
                </a:solidFill>
                <a:latin typeface="Times New Roman"/>
                <a:cs typeface="Times New Roman"/>
              </a:rPr>
              <a:t> </a:t>
            </a:r>
            <a:r>
              <a:rPr sz="1400" dirty="0">
                <a:solidFill>
                  <a:srgbClr val="262934"/>
                </a:solidFill>
                <a:latin typeface="Times New Roman"/>
                <a:cs typeface="Times New Roman"/>
              </a:rPr>
              <a:t>menunggu</a:t>
            </a:r>
            <a:r>
              <a:rPr sz="1400" spc="100" dirty="0">
                <a:solidFill>
                  <a:srgbClr val="262934"/>
                </a:solidFill>
                <a:latin typeface="Times New Roman"/>
                <a:cs typeface="Times New Roman"/>
              </a:rPr>
              <a:t> </a:t>
            </a:r>
            <a:r>
              <a:rPr sz="1400" dirty="0">
                <a:solidFill>
                  <a:srgbClr val="262934"/>
                </a:solidFill>
                <a:latin typeface="Times New Roman"/>
                <a:cs typeface="Times New Roman"/>
              </a:rPr>
              <a:t>perkara</a:t>
            </a:r>
            <a:r>
              <a:rPr sz="1400" spc="80" dirty="0">
                <a:solidFill>
                  <a:srgbClr val="262934"/>
                </a:solidFill>
                <a:latin typeface="Times New Roman"/>
                <a:cs typeface="Times New Roman"/>
              </a:rPr>
              <a:t> </a:t>
            </a:r>
            <a:r>
              <a:rPr sz="1400" dirty="0">
                <a:solidFill>
                  <a:srgbClr val="262934"/>
                </a:solidFill>
                <a:latin typeface="Times New Roman"/>
                <a:cs typeface="Times New Roman"/>
              </a:rPr>
              <a:t>pidana</a:t>
            </a:r>
            <a:r>
              <a:rPr sz="1400" spc="80" dirty="0">
                <a:solidFill>
                  <a:srgbClr val="262934"/>
                </a:solidFill>
                <a:latin typeface="Times New Roman"/>
                <a:cs typeface="Times New Roman"/>
              </a:rPr>
              <a:t> </a:t>
            </a:r>
            <a:r>
              <a:rPr sz="1400" dirty="0">
                <a:solidFill>
                  <a:srgbClr val="262934"/>
                </a:solidFill>
                <a:latin typeface="Times New Roman"/>
                <a:cs typeface="Times New Roman"/>
              </a:rPr>
              <a:t>membuat</a:t>
            </a:r>
            <a:r>
              <a:rPr sz="1400" spc="85" dirty="0">
                <a:solidFill>
                  <a:srgbClr val="262934"/>
                </a:solidFill>
                <a:latin typeface="Times New Roman"/>
                <a:cs typeface="Times New Roman"/>
              </a:rPr>
              <a:t> </a:t>
            </a:r>
            <a:r>
              <a:rPr sz="1400" dirty="0">
                <a:solidFill>
                  <a:srgbClr val="262934"/>
                </a:solidFill>
                <a:latin typeface="Times New Roman"/>
                <a:cs typeface="Times New Roman"/>
              </a:rPr>
              <a:t>surat</a:t>
            </a:r>
            <a:r>
              <a:rPr sz="1400" spc="90" dirty="0">
                <a:solidFill>
                  <a:srgbClr val="262934"/>
                </a:solidFill>
                <a:latin typeface="Times New Roman"/>
                <a:cs typeface="Times New Roman"/>
              </a:rPr>
              <a:t> </a:t>
            </a:r>
            <a:r>
              <a:rPr sz="1400" dirty="0">
                <a:solidFill>
                  <a:srgbClr val="262934"/>
                </a:solidFill>
                <a:latin typeface="Times New Roman"/>
                <a:cs typeface="Times New Roman"/>
              </a:rPr>
              <a:t>palsu</a:t>
            </a:r>
            <a:r>
              <a:rPr sz="1400" spc="90" dirty="0">
                <a:solidFill>
                  <a:srgbClr val="262934"/>
                </a:solidFill>
                <a:latin typeface="Times New Roman"/>
                <a:cs typeface="Times New Roman"/>
              </a:rPr>
              <a:t> </a:t>
            </a:r>
            <a:r>
              <a:rPr sz="1400" spc="-10" dirty="0">
                <a:solidFill>
                  <a:srgbClr val="262934"/>
                </a:solidFill>
                <a:latin typeface="Times New Roman"/>
                <a:cs typeface="Times New Roman"/>
              </a:rPr>
              <a:t>(Pasal </a:t>
            </a:r>
            <a:r>
              <a:rPr sz="1400" dirty="0">
                <a:solidFill>
                  <a:srgbClr val="262934"/>
                </a:solidFill>
                <a:latin typeface="Times New Roman"/>
                <a:cs typeface="Times New Roman"/>
              </a:rPr>
              <a:t>263</a:t>
            </a:r>
            <a:r>
              <a:rPr sz="1400" spc="-5" dirty="0">
                <a:solidFill>
                  <a:srgbClr val="262934"/>
                </a:solidFill>
                <a:latin typeface="Times New Roman"/>
                <a:cs typeface="Times New Roman"/>
              </a:rPr>
              <a:t> </a:t>
            </a:r>
            <a:r>
              <a:rPr sz="1400" dirty="0">
                <a:solidFill>
                  <a:srgbClr val="262934"/>
                </a:solidFill>
                <a:latin typeface="Times New Roman"/>
                <a:cs typeface="Times New Roman"/>
              </a:rPr>
              <a:t>(1)</a:t>
            </a:r>
            <a:r>
              <a:rPr sz="1400" spc="-10" dirty="0">
                <a:solidFill>
                  <a:srgbClr val="262934"/>
                </a:solidFill>
                <a:latin typeface="Times New Roman"/>
                <a:cs typeface="Times New Roman"/>
              </a:rPr>
              <a:t> </a:t>
            </a:r>
            <a:r>
              <a:rPr sz="1400" dirty="0">
                <a:solidFill>
                  <a:srgbClr val="262934"/>
                </a:solidFill>
                <a:latin typeface="Times New Roman"/>
                <a:cs typeface="Times New Roman"/>
              </a:rPr>
              <a:t>KUHP)</a:t>
            </a:r>
            <a:r>
              <a:rPr sz="1400" spc="-10" dirty="0">
                <a:solidFill>
                  <a:srgbClr val="262934"/>
                </a:solidFill>
                <a:latin typeface="Times New Roman"/>
                <a:cs typeface="Times New Roman"/>
              </a:rPr>
              <a:t> </a:t>
            </a:r>
            <a:r>
              <a:rPr sz="1400" dirty="0">
                <a:solidFill>
                  <a:srgbClr val="262934"/>
                </a:solidFill>
                <a:latin typeface="Times New Roman"/>
                <a:cs typeface="Times New Roman"/>
              </a:rPr>
              <a:t>diputus</a:t>
            </a:r>
            <a:r>
              <a:rPr sz="1400" spc="5" dirty="0">
                <a:solidFill>
                  <a:srgbClr val="262934"/>
                </a:solidFill>
                <a:latin typeface="Times New Roman"/>
                <a:cs typeface="Times New Roman"/>
              </a:rPr>
              <a:t> </a:t>
            </a:r>
            <a:r>
              <a:rPr sz="1400" dirty="0">
                <a:solidFill>
                  <a:srgbClr val="262934"/>
                </a:solidFill>
                <a:latin typeface="Times New Roman"/>
                <a:cs typeface="Times New Roman"/>
              </a:rPr>
              <a:t>terlebih</a:t>
            </a:r>
            <a:r>
              <a:rPr sz="1400" spc="-5" dirty="0">
                <a:solidFill>
                  <a:srgbClr val="262934"/>
                </a:solidFill>
                <a:latin typeface="Times New Roman"/>
                <a:cs typeface="Times New Roman"/>
              </a:rPr>
              <a:t> </a:t>
            </a:r>
            <a:r>
              <a:rPr sz="1400" spc="-20" dirty="0">
                <a:solidFill>
                  <a:srgbClr val="262934"/>
                </a:solidFill>
                <a:latin typeface="Times New Roman"/>
                <a:cs typeface="Times New Roman"/>
              </a:rPr>
              <a:t>dulu.</a:t>
            </a:r>
            <a:endParaRPr sz="1400">
              <a:latin typeface="Times New Roman"/>
              <a:cs typeface="Times New Roman"/>
            </a:endParaRPr>
          </a:p>
          <a:p>
            <a:pPr marL="12700" algn="just">
              <a:lnSpc>
                <a:spcPts val="1680"/>
              </a:lnSpc>
              <a:spcBef>
                <a:spcPts val="595"/>
              </a:spcBef>
            </a:pPr>
            <a:r>
              <a:rPr sz="1400" b="1" dirty="0">
                <a:solidFill>
                  <a:srgbClr val="262934"/>
                </a:solidFill>
                <a:latin typeface="Times New Roman"/>
                <a:cs typeface="Times New Roman"/>
              </a:rPr>
              <a:t>Alasan</a:t>
            </a:r>
            <a:r>
              <a:rPr sz="1400" b="1" spc="-20" dirty="0">
                <a:solidFill>
                  <a:srgbClr val="262934"/>
                </a:solidFill>
                <a:latin typeface="Times New Roman"/>
                <a:cs typeface="Times New Roman"/>
              </a:rPr>
              <a:t> </a:t>
            </a:r>
            <a:r>
              <a:rPr sz="1400" b="1" dirty="0">
                <a:solidFill>
                  <a:srgbClr val="262934"/>
                </a:solidFill>
                <a:latin typeface="Times New Roman"/>
                <a:cs typeface="Times New Roman"/>
              </a:rPr>
              <a:t>eksepsi:</a:t>
            </a:r>
            <a:r>
              <a:rPr sz="1400" b="1" spc="-15" dirty="0">
                <a:solidFill>
                  <a:srgbClr val="262934"/>
                </a:solidFill>
                <a:latin typeface="Times New Roman"/>
                <a:cs typeface="Times New Roman"/>
              </a:rPr>
              <a:t> </a:t>
            </a:r>
            <a:r>
              <a:rPr sz="1400" b="1" dirty="0">
                <a:solidFill>
                  <a:srgbClr val="262934"/>
                </a:solidFill>
                <a:latin typeface="Times New Roman"/>
                <a:cs typeface="Times New Roman"/>
              </a:rPr>
              <a:t>Surat</a:t>
            </a:r>
            <a:r>
              <a:rPr sz="1400" b="1" spc="-10" dirty="0">
                <a:solidFill>
                  <a:srgbClr val="262934"/>
                </a:solidFill>
                <a:latin typeface="Times New Roman"/>
                <a:cs typeface="Times New Roman"/>
              </a:rPr>
              <a:t> </a:t>
            </a:r>
            <a:r>
              <a:rPr sz="1400" b="1" dirty="0">
                <a:solidFill>
                  <a:srgbClr val="262934"/>
                </a:solidFill>
                <a:latin typeface="Times New Roman"/>
                <a:cs typeface="Times New Roman"/>
              </a:rPr>
              <a:t>Dakwaan</a:t>
            </a:r>
            <a:r>
              <a:rPr sz="1400" b="1" spc="-15" dirty="0">
                <a:solidFill>
                  <a:srgbClr val="262934"/>
                </a:solidFill>
                <a:latin typeface="Times New Roman"/>
                <a:cs typeface="Times New Roman"/>
              </a:rPr>
              <a:t> </a:t>
            </a:r>
            <a:r>
              <a:rPr sz="1400" b="1" dirty="0">
                <a:solidFill>
                  <a:srgbClr val="262934"/>
                </a:solidFill>
                <a:latin typeface="Times New Roman"/>
                <a:cs typeface="Times New Roman"/>
              </a:rPr>
              <a:t>disusun</a:t>
            </a:r>
            <a:r>
              <a:rPr sz="1400" b="1" spc="-10" dirty="0">
                <a:solidFill>
                  <a:srgbClr val="262934"/>
                </a:solidFill>
                <a:latin typeface="Times New Roman"/>
                <a:cs typeface="Times New Roman"/>
              </a:rPr>
              <a:t> </a:t>
            </a:r>
            <a:r>
              <a:rPr sz="1400" b="1" dirty="0">
                <a:solidFill>
                  <a:srgbClr val="262934"/>
                </a:solidFill>
                <a:latin typeface="Times New Roman"/>
                <a:cs typeface="Times New Roman"/>
              </a:rPr>
              <a:t>atas</a:t>
            </a:r>
            <a:r>
              <a:rPr sz="1400" b="1" spc="-5" dirty="0">
                <a:solidFill>
                  <a:srgbClr val="262934"/>
                </a:solidFill>
                <a:latin typeface="Times New Roman"/>
                <a:cs typeface="Times New Roman"/>
              </a:rPr>
              <a:t> </a:t>
            </a:r>
            <a:r>
              <a:rPr sz="1400" b="1" spc="-10" dirty="0">
                <a:solidFill>
                  <a:srgbClr val="262934"/>
                </a:solidFill>
                <a:latin typeface="Times New Roman"/>
                <a:cs typeface="Times New Roman"/>
              </a:rPr>
              <a:t>BAP</a:t>
            </a:r>
            <a:r>
              <a:rPr sz="1400" b="1" spc="-80" dirty="0">
                <a:solidFill>
                  <a:srgbClr val="262934"/>
                </a:solidFill>
                <a:latin typeface="Times New Roman"/>
                <a:cs typeface="Times New Roman"/>
              </a:rPr>
              <a:t> </a:t>
            </a:r>
            <a:r>
              <a:rPr sz="1400" b="1" dirty="0">
                <a:solidFill>
                  <a:srgbClr val="262934"/>
                </a:solidFill>
                <a:latin typeface="Times New Roman"/>
                <a:cs typeface="Times New Roman"/>
              </a:rPr>
              <a:t>yang</a:t>
            </a:r>
            <a:r>
              <a:rPr sz="1400" b="1" spc="-5" dirty="0">
                <a:solidFill>
                  <a:srgbClr val="262934"/>
                </a:solidFill>
                <a:latin typeface="Times New Roman"/>
                <a:cs typeface="Times New Roman"/>
              </a:rPr>
              <a:t> </a:t>
            </a:r>
            <a:r>
              <a:rPr sz="1400" b="1" dirty="0">
                <a:solidFill>
                  <a:srgbClr val="262934"/>
                </a:solidFill>
                <a:latin typeface="Times New Roman"/>
                <a:cs typeface="Times New Roman"/>
              </a:rPr>
              <a:t>cacat</a:t>
            </a:r>
            <a:r>
              <a:rPr sz="1400" b="1" spc="-10" dirty="0">
                <a:solidFill>
                  <a:srgbClr val="262934"/>
                </a:solidFill>
                <a:latin typeface="Times New Roman"/>
                <a:cs typeface="Times New Roman"/>
              </a:rPr>
              <a:t> hukum</a:t>
            </a:r>
            <a:endParaRPr sz="1400">
              <a:latin typeface="Times New Roman"/>
              <a:cs typeface="Times New Roman"/>
            </a:endParaRPr>
          </a:p>
          <a:p>
            <a:pPr marL="12700" marR="9525" algn="just">
              <a:lnSpc>
                <a:spcPct val="100000"/>
              </a:lnSpc>
            </a:pPr>
            <a:r>
              <a:rPr sz="1400" dirty="0">
                <a:solidFill>
                  <a:srgbClr val="262934"/>
                </a:solidFill>
                <a:latin typeface="Times New Roman"/>
                <a:cs typeface="Times New Roman"/>
              </a:rPr>
              <a:t>Jika</a:t>
            </a:r>
            <a:r>
              <a:rPr sz="1400" spc="110" dirty="0">
                <a:solidFill>
                  <a:srgbClr val="262934"/>
                </a:solidFill>
                <a:latin typeface="Times New Roman"/>
                <a:cs typeface="Times New Roman"/>
              </a:rPr>
              <a:t> </a:t>
            </a:r>
            <a:r>
              <a:rPr sz="1400" dirty="0">
                <a:solidFill>
                  <a:srgbClr val="262934"/>
                </a:solidFill>
                <a:latin typeface="Times New Roman"/>
                <a:cs typeface="Times New Roman"/>
              </a:rPr>
              <a:t>ada</a:t>
            </a:r>
            <a:r>
              <a:rPr sz="1400" spc="110" dirty="0">
                <a:solidFill>
                  <a:srgbClr val="262934"/>
                </a:solidFill>
                <a:latin typeface="Times New Roman"/>
                <a:cs typeface="Times New Roman"/>
              </a:rPr>
              <a:t> </a:t>
            </a:r>
            <a:r>
              <a:rPr sz="1400" dirty="0">
                <a:solidFill>
                  <a:srgbClr val="262934"/>
                </a:solidFill>
                <a:latin typeface="Times New Roman"/>
                <a:cs typeface="Times New Roman"/>
              </a:rPr>
              <a:t>cara</a:t>
            </a:r>
            <a:r>
              <a:rPr sz="1400" spc="110" dirty="0">
                <a:solidFill>
                  <a:srgbClr val="262934"/>
                </a:solidFill>
                <a:latin typeface="Times New Roman"/>
                <a:cs typeface="Times New Roman"/>
              </a:rPr>
              <a:t> </a:t>
            </a:r>
            <a:r>
              <a:rPr sz="1400" dirty="0">
                <a:solidFill>
                  <a:srgbClr val="262934"/>
                </a:solidFill>
                <a:latin typeface="Times New Roman"/>
                <a:cs typeface="Times New Roman"/>
              </a:rPr>
              <a:t>dalam</a:t>
            </a:r>
            <a:r>
              <a:rPr sz="1400" spc="114" dirty="0">
                <a:solidFill>
                  <a:srgbClr val="262934"/>
                </a:solidFill>
                <a:latin typeface="Times New Roman"/>
                <a:cs typeface="Times New Roman"/>
              </a:rPr>
              <a:t> </a:t>
            </a:r>
            <a:r>
              <a:rPr sz="1400" dirty="0">
                <a:solidFill>
                  <a:srgbClr val="262934"/>
                </a:solidFill>
                <a:latin typeface="Times New Roman"/>
                <a:cs typeface="Times New Roman"/>
              </a:rPr>
              <a:t>menjalankan</a:t>
            </a:r>
            <a:r>
              <a:rPr sz="1400" spc="114" dirty="0">
                <a:solidFill>
                  <a:srgbClr val="262934"/>
                </a:solidFill>
                <a:latin typeface="Times New Roman"/>
                <a:cs typeface="Times New Roman"/>
              </a:rPr>
              <a:t> </a:t>
            </a:r>
            <a:r>
              <a:rPr sz="1400" dirty="0">
                <a:solidFill>
                  <a:srgbClr val="262934"/>
                </a:solidFill>
                <a:latin typeface="Times New Roman"/>
                <a:cs typeface="Times New Roman"/>
              </a:rPr>
              <a:t>penyidikan</a:t>
            </a:r>
            <a:r>
              <a:rPr sz="1400" spc="114" dirty="0">
                <a:solidFill>
                  <a:srgbClr val="262934"/>
                </a:solidFill>
                <a:latin typeface="Times New Roman"/>
                <a:cs typeface="Times New Roman"/>
              </a:rPr>
              <a:t> </a:t>
            </a:r>
            <a:r>
              <a:rPr sz="1400" dirty="0">
                <a:solidFill>
                  <a:srgbClr val="262934"/>
                </a:solidFill>
                <a:latin typeface="Times New Roman"/>
                <a:cs typeface="Times New Roman"/>
              </a:rPr>
              <a:t>yang</a:t>
            </a:r>
            <a:r>
              <a:rPr sz="1400" spc="114" dirty="0">
                <a:solidFill>
                  <a:srgbClr val="262934"/>
                </a:solidFill>
                <a:latin typeface="Times New Roman"/>
                <a:cs typeface="Times New Roman"/>
              </a:rPr>
              <a:t> </a:t>
            </a:r>
            <a:r>
              <a:rPr sz="1400" dirty="0">
                <a:solidFill>
                  <a:srgbClr val="262934"/>
                </a:solidFill>
                <a:latin typeface="Times New Roman"/>
                <a:cs typeface="Times New Roman"/>
              </a:rPr>
              <a:t>tidak</a:t>
            </a:r>
            <a:r>
              <a:rPr sz="1400" spc="114" dirty="0">
                <a:solidFill>
                  <a:srgbClr val="262934"/>
                </a:solidFill>
                <a:latin typeface="Times New Roman"/>
                <a:cs typeface="Times New Roman"/>
              </a:rPr>
              <a:t> </a:t>
            </a:r>
            <a:r>
              <a:rPr sz="1400" dirty="0">
                <a:solidFill>
                  <a:srgbClr val="262934"/>
                </a:solidFill>
                <a:latin typeface="Times New Roman"/>
                <a:cs typeface="Times New Roman"/>
              </a:rPr>
              <a:t>sesuai</a:t>
            </a:r>
            <a:r>
              <a:rPr sz="1400" spc="110" dirty="0">
                <a:solidFill>
                  <a:srgbClr val="262934"/>
                </a:solidFill>
                <a:latin typeface="Times New Roman"/>
                <a:cs typeface="Times New Roman"/>
              </a:rPr>
              <a:t> </a:t>
            </a:r>
            <a:r>
              <a:rPr sz="1400" spc="-10" dirty="0">
                <a:solidFill>
                  <a:srgbClr val="262934"/>
                </a:solidFill>
                <a:latin typeface="Times New Roman"/>
                <a:cs typeface="Times New Roman"/>
              </a:rPr>
              <a:t>KUHAP,</a:t>
            </a:r>
            <a:r>
              <a:rPr sz="1400" spc="105" dirty="0">
                <a:solidFill>
                  <a:srgbClr val="262934"/>
                </a:solidFill>
                <a:latin typeface="Times New Roman"/>
                <a:cs typeface="Times New Roman"/>
              </a:rPr>
              <a:t> </a:t>
            </a:r>
            <a:r>
              <a:rPr sz="1400" dirty="0">
                <a:solidFill>
                  <a:srgbClr val="262934"/>
                </a:solidFill>
                <a:latin typeface="Times New Roman"/>
                <a:cs typeface="Times New Roman"/>
              </a:rPr>
              <a:t>maka</a:t>
            </a:r>
            <a:r>
              <a:rPr sz="1400" spc="110" dirty="0">
                <a:solidFill>
                  <a:srgbClr val="262934"/>
                </a:solidFill>
                <a:latin typeface="Times New Roman"/>
                <a:cs typeface="Times New Roman"/>
              </a:rPr>
              <a:t> </a:t>
            </a:r>
            <a:r>
              <a:rPr sz="1400" dirty="0">
                <a:solidFill>
                  <a:srgbClr val="262934"/>
                </a:solidFill>
                <a:latin typeface="Times New Roman"/>
                <a:cs typeface="Times New Roman"/>
              </a:rPr>
              <a:t>BAP</a:t>
            </a:r>
            <a:r>
              <a:rPr sz="1400" spc="55" dirty="0">
                <a:solidFill>
                  <a:srgbClr val="262934"/>
                </a:solidFill>
                <a:latin typeface="Times New Roman"/>
                <a:cs typeface="Times New Roman"/>
              </a:rPr>
              <a:t> </a:t>
            </a:r>
            <a:r>
              <a:rPr sz="1400" spc="-20" dirty="0">
                <a:solidFill>
                  <a:srgbClr val="262934"/>
                </a:solidFill>
                <a:latin typeface="Times New Roman"/>
                <a:cs typeface="Times New Roman"/>
              </a:rPr>
              <a:t>yang </a:t>
            </a:r>
            <a:r>
              <a:rPr sz="1400" dirty="0">
                <a:solidFill>
                  <a:srgbClr val="262934"/>
                </a:solidFill>
                <a:latin typeface="Times New Roman"/>
                <a:cs typeface="Times New Roman"/>
              </a:rPr>
              <a:t>dihasilkan</a:t>
            </a:r>
            <a:r>
              <a:rPr sz="1400" spc="145" dirty="0">
                <a:solidFill>
                  <a:srgbClr val="262934"/>
                </a:solidFill>
                <a:latin typeface="Times New Roman"/>
                <a:cs typeface="Times New Roman"/>
              </a:rPr>
              <a:t> </a:t>
            </a:r>
            <a:r>
              <a:rPr sz="1400" dirty="0">
                <a:solidFill>
                  <a:srgbClr val="262934"/>
                </a:solidFill>
                <a:latin typeface="Times New Roman"/>
                <a:cs typeface="Times New Roman"/>
              </a:rPr>
              <a:t>dari</a:t>
            </a:r>
            <a:r>
              <a:rPr sz="1400" spc="145" dirty="0">
                <a:solidFill>
                  <a:srgbClr val="262934"/>
                </a:solidFill>
                <a:latin typeface="Times New Roman"/>
                <a:cs typeface="Times New Roman"/>
              </a:rPr>
              <a:t> </a:t>
            </a:r>
            <a:r>
              <a:rPr sz="1400" dirty="0">
                <a:solidFill>
                  <a:srgbClr val="262934"/>
                </a:solidFill>
                <a:latin typeface="Times New Roman"/>
                <a:cs typeface="Times New Roman"/>
              </a:rPr>
              <a:t>pekerjaan</a:t>
            </a:r>
            <a:r>
              <a:rPr sz="1400" spc="145" dirty="0">
                <a:solidFill>
                  <a:srgbClr val="262934"/>
                </a:solidFill>
                <a:latin typeface="Times New Roman"/>
                <a:cs typeface="Times New Roman"/>
              </a:rPr>
              <a:t> </a:t>
            </a:r>
            <a:r>
              <a:rPr sz="1400" dirty="0">
                <a:solidFill>
                  <a:srgbClr val="262934"/>
                </a:solidFill>
                <a:latin typeface="Times New Roman"/>
                <a:cs typeface="Times New Roman"/>
              </a:rPr>
              <a:t>itu</a:t>
            </a:r>
            <a:r>
              <a:rPr sz="1400" spc="145" dirty="0">
                <a:solidFill>
                  <a:srgbClr val="262934"/>
                </a:solidFill>
                <a:latin typeface="Times New Roman"/>
                <a:cs typeface="Times New Roman"/>
              </a:rPr>
              <a:t> </a:t>
            </a:r>
            <a:r>
              <a:rPr sz="1400" dirty="0">
                <a:solidFill>
                  <a:srgbClr val="262934"/>
                </a:solidFill>
                <a:latin typeface="Times New Roman"/>
                <a:cs typeface="Times New Roman"/>
              </a:rPr>
              <a:t>menjadi</a:t>
            </a:r>
            <a:r>
              <a:rPr sz="1400" spc="150" dirty="0">
                <a:solidFill>
                  <a:srgbClr val="262934"/>
                </a:solidFill>
                <a:latin typeface="Times New Roman"/>
                <a:cs typeface="Times New Roman"/>
              </a:rPr>
              <a:t> </a:t>
            </a:r>
            <a:r>
              <a:rPr sz="1400" dirty="0">
                <a:solidFill>
                  <a:srgbClr val="262934"/>
                </a:solidFill>
                <a:latin typeface="Times New Roman"/>
                <a:cs typeface="Times New Roman"/>
              </a:rPr>
              <a:t>cacat</a:t>
            </a:r>
            <a:r>
              <a:rPr sz="1400" spc="145" dirty="0">
                <a:solidFill>
                  <a:srgbClr val="262934"/>
                </a:solidFill>
                <a:latin typeface="Times New Roman"/>
                <a:cs typeface="Times New Roman"/>
              </a:rPr>
              <a:t> </a:t>
            </a:r>
            <a:r>
              <a:rPr sz="1400" dirty="0">
                <a:solidFill>
                  <a:srgbClr val="262934"/>
                </a:solidFill>
                <a:latin typeface="Times New Roman"/>
                <a:cs typeface="Times New Roman"/>
              </a:rPr>
              <a:t>hukum.</a:t>
            </a:r>
            <a:r>
              <a:rPr sz="1400" spc="140" dirty="0">
                <a:solidFill>
                  <a:srgbClr val="262934"/>
                </a:solidFill>
                <a:latin typeface="Times New Roman"/>
                <a:cs typeface="Times New Roman"/>
              </a:rPr>
              <a:t> </a:t>
            </a:r>
            <a:r>
              <a:rPr sz="1400" dirty="0">
                <a:solidFill>
                  <a:srgbClr val="262934"/>
                </a:solidFill>
                <a:latin typeface="Times New Roman"/>
                <a:cs typeface="Times New Roman"/>
              </a:rPr>
              <a:t>Keadaan</a:t>
            </a:r>
            <a:r>
              <a:rPr sz="1400" spc="145" dirty="0">
                <a:solidFill>
                  <a:srgbClr val="262934"/>
                </a:solidFill>
                <a:latin typeface="Times New Roman"/>
                <a:cs typeface="Times New Roman"/>
              </a:rPr>
              <a:t> </a:t>
            </a:r>
            <a:r>
              <a:rPr sz="1400" dirty="0">
                <a:solidFill>
                  <a:srgbClr val="262934"/>
                </a:solidFill>
                <a:latin typeface="Times New Roman"/>
                <a:cs typeface="Times New Roman"/>
              </a:rPr>
              <a:t>ini</a:t>
            </a:r>
            <a:r>
              <a:rPr sz="1400" spc="150" dirty="0">
                <a:solidFill>
                  <a:srgbClr val="262934"/>
                </a:solidFill>
                <a:latin typeface="Times New Roman"/>
                <a:cs typeface="Times New Roman"/>
              </a:rPr>
              <a:t> </a:t>
            </a:r>
            <a:r>
              <a:rPr sz="1400" dirty="0">
                <a:solidFill>
                  <a:srgbClr val="262934"/>
                </a:solidFill>
                <a:latin typeface="Times New Roman"/>
                <a:cs typeface="Times New Roman"/>
              </a:rPr>
              <a:t>dapat</a:t>
            </a:r>
            <a:r>
              <a:rPr sz="1400" spc="140" dirty="0">
                <a:solidFill>
                  <a:srgbClr val="262934"/>
                </a:solidFill>
                <a:latin typeface="Times New Roman"/>
                <a:cs typeface="Times New Roman"/>
              </a:rPr>
              <a:t> </a:t>
            </a:r>
            <a:r>
              <a:rPr sz="1400" dirty="0">
                <a:solidFill>
                  <a:srgbClr val="262934"/>
                </a:solidFill>
                <a:latin typeface="Times New Roman"/>
                <a:cs typeface="Times New Roman"/>
              </a:rPr>
              <a:t>digunakan</a:t>
            </a:r>
            <a:r>
              <a:rPr sz="1400" spc="145" dirty="0">
                <a:solidFill>
                  <a:srgbClr val="262934"/>
                </a:solidFill>
                <a:latin typeface="Times New Roman"/>
                <a:cs typeface="Times New Roman"/>
              </a:rPr>
              <a:t> </a:t>
            </a:r>
            <a:r>
              <a:rPr sz="1400" spc="-10" dirty="0">
                <a:solidFill>
                  <a:srgbClr val="262934"/>
                </a:solidFill>
                <a:latin typeface="Times New Roman"/>
                <a:cs typeface="Times New Roman"/>
              </a:rPr>
              <a:t>sebagai </a:t>
            </a:r>
            <a:r>
              <a:rPr sz="1400" dirty="0">
                <a:solidFill>
                  <a:srgbClr val="262934"/>
                </a:solidFill>
                <a:latin typeface="Times New Roman"/>
                <a:cs typeface="Times New Roman"/>
              </a:rPr>
              <a:t>alasan</a:t>
            </a:r>
            <a:r>
              <a:rPr sz="1400" spc="225" dirty="0">
                <a:solidFill>
                  <a:srgbClr val="262934"/>
                </a:solidFill>
                <a:latin typeface="Times New Roman"/>
                <a:cs typeface="Times New Roman"/>
              </a:rPr>
              <a:t> </a:t>
            </a:r>
            <a:r>
              <a:rPr sz="1400" dirty="0">
                <a:solidFill>
                  <a:srgbClr val="262934"/>
                </a:solidFill>
                <a:latin typeface="Times New Roman"/>
                <a:cs typeface="Times New Roman"/>
              </a:rPr>
              <a:t>mengajukan</a:t>
            </a:r>
            <a:r>
              <a:rPr sz="1400" spc="225" dirty="0">
                <a:solidFill>
                  <a:srgbClr val="262934"/>
                </a:solidFill>
                <a:latin typeface="Times New Roman"/>
                <a:cs typeface="Times New Roman"/>
              </a:rPr>
              <a:t> </a:t>
            </a:r>
            <a:r>
              <a:rPr sz="1400" dirty="0">
                <a:solidFill>
                  <a:srgbClr val="262934"/>
                </a:solidFill>
                <a:latin typeface="Times New Roman"/>
                <a:cs typeface="Times New Roman"/>
              </a:rPr>
              <a:t>eksepsi.Contoh:</a:t>
            </a:r>
            <a:r>
              <a:rPr sz="1400" spc="225" dirty="0">
                <a:solidFill>
                  <a:srgbClr val="262934"/>
                </a:solidFill>
                <a:latin typeface="Times New Roman"/>
                <a:cs typeface="Times New Roman"/>
              </a:rPr>
              <a:t> </a:t>
            </a:r>
            <a:r>
              <a:rPr sz="1400" dirty="0">
                <a:solidFill>
                  <a:srgbClr val="262934"/>
                </a:solidFill>
                <a:latin typeface="Times New Roman"/>
                <a:cs typeface="Times New Roman"/>
              </a:rPr>
              <a:t>pemeriksaan</a:t>
            </a:r>
            <a:r>
              <a:rPr sz="1400" spc="204" dirty="0">
                <a:solidFill>
                  <a:srgbClr val="262934"/>
                </a:solidFill>
                <a:latin typeface="Times New Roman"/>
                <a:cs typeface="Times New Roman"/>
              </a:rPr>
              <a:t> </a:t>
            </a:r>
            <a:r>
              <a:rPr sz="1400" dirty="0">
                <a:solidFill>
                  <a:srgbClr val="262934"/>
                </a:solidFill>
                <a:latin typeface="Times New Roman"/>
                <a:cs typeface="Times New Roman"/>
              </a:rPr>
              <a:t>TDW</a:t>
            </a:r>
            <a:r>
              <a:rPr sz="1400" spc="195" dirty="0">
                <a:solidFill>
                  <a:srgbClr val="262934"/>
                </a:solidFill>
                <a:latin typeface="Times New Roman"/>
                <a:cs typeface="Times New Roman"/>
              </a:rPr>
              <a:t> </a:t>
            </a:r>
            <a:r>
              <a:rPr sz="1400" dirty="0">
                <a:solidFill>
                  <a:srgbClr val="262934"/>
                </a:solidFill>
                <a:latin typeface="Times New Roman"/>
                <a:cs typeface="Times New Roman"/>
              </a:rPr>
              <a:t>kejahatan</a:t>
            </a:r>
            <a:r>
              <a:rPr sz="1400" spc="225" dirty="0">
                <a:solidFill>
                  <a:srgbClr val="262934"/>
                </a:solidFill>
                <a:latin typeface="Times New Roman"/>
                <a:cs typeface="Times New Roman"/>
              </a:rPr>
              <a:t> </a:t>
            </a:r>
            <a:r>
              <a:rPr sz="1400" dirty="0">
                <a:solidFill>
                  <a:srgbClr val="262934"/>
                </a:solidFill>
                <a:latin typeface="Times New Roman"/>
                <a:cs typeface="Times New Roman"/>
              </a:rPr>
              <a:t>yg</a:t>
            </a:r>
            <a:r>
              <a:rPr sz="1400" spc="229" dirty="0">
                <a:solidFill>
                  <a:srgbClr val="262934"/>
                </a:solidFill>
                <a:latin typeface="Times New Roman"/>
                <a:cs typeface="Times New Roman"/>
              </a:rPr>
              <a:t> </a:t>
            </a:r>
            <a:r>
              <a:rPr sz="1400" dirty="0">
                <a:solidFill>
                  <a:srgbClr val="262934"/>
                </a:solidFill>
                <a:latin typeface="Times New Roman"/>
                <a:cs typeface="Times New Roman"/>
              </a:rPr>
              <a:t>diancam</a:t>
            </a:r>
            <a:r>
              <a:rPr sz="1400" spc="220" dirty="0">
                <a:solidFill>
                  <a:srgbClr val="262934"/>
                </a:solidFill>
                <a:latin typeface="Times New Roman"/>
                <a:cs typeface="Times New Roman"/>
              </a:rPr>
              <a:t> </a:t>
            </a:r>
            <a:r>
              <a:rPr sz="1400" dirty="0">
                <a:solidFill>
                  <a:srgbClr val="262934"/>
                </a:solidFill>
                <a:latin typeface="Times New Roman"/>
                <a:cs typeface="Times New Roman"/>
              </a:rPr>
              <a:t>pidana</a:t>
            </a:r>
            <a:r>
              <a:rPr sz="1400" spc="215" dirty="0">
                <a:solidFill>
                  <a:srgbClr val="262934"/>
                </a:solidFill>
                <a:latin typeface="Times New Roman"/>
                <a:cs typeface="Times New Roman"/>
              </a:rPr>
              <a:t> </a:t>
            </a:r>
            <a:r>
              <a:rPr sz="1400" spc="-25" dirty="0">
                <a:solidFill>
                  <a:srgbClr val="262934"/>
                </a:solidFill>
                <a:latin typeface="Times New Roman"/>
                <a:cs typeface="Times New Roman"/>
              </a:rPr>
              <a:t>15 </a:t>
            </a:r>
            <a:r>
              <a:rPr sz="1400" dirty="0">
                <a:solidFill>
                  <a:srgbClr val="262934"/>
                </a:solidFill>
                <a:latin typeface="Times New Roman"/>
                <a:cs typeface="Times New Roman"/>
              </a:rPr>
              <a:t>tahun</a:t>
            </a:r>
            <a:r>
              <a:rPr sz="1400" spc="120" dirty="0">
                <a:solidFill>
                  <a:srgbClr val="262934"/>
                </a:solidFill>
                <a:latin typeface="Times New Roman"/>
                <a:cs typeface="Times New Roman"/>
              </a:rPr>
              <a:t> </a:t>
            </a:r>
            <a:r>
              <a:rPr sz="1400" dirty="0">
                <a:solidFill>
                  <a:srgbClr val="262934"/>
                </a:solidFill>
                <a:latin typeface="Times New Roman"/>
                <a:cs typeface="Times New Roman"/>
              </a:rPr>
              <a:t>tdk</a:t>
            </a:r>
            <a:r>
              <a:rPr sz="1400" spc="114" dirty="0">
                <a:solidFill>
                  <a:srgbClr val="262934"/>
                </a:solidFill>
                <a:latin typeface="Times New Roman"/>
                <a:cs typeface="Times New Roman"/>
              </a:rPr>
              <a:t> </a:t>
            </a:r>
            <a:r>
              <a:rPr sz="1400" dirty="0">
                <a:solidFill>
                  <a:srgbClr val="262934"/>
                </a:solidFill>
                <a:latin typeface="Times New Roman"/>
                <a:cs typeface="Times New Roman"/>
              </a:rPr>
              <a:t>didampingi</a:t>
            </a:r>
            <a:r>
              <a:rPr sz="1400" spc="120" dirty="0">
                <a:solidFill>
                  <a:srgbClr val="262934"/>
                </a:solidFill>
                <a:latin typeface="Times New Roman"/>
                <a:cs typeface="Times New Roman"/>
              </a:rPr>
              <a:t> </a:t>
            </a:r>
            <a:r>
              <a:rPr sz="1400" dirty="0">
                <a:solidFill>
                  <a:srgbClr val="262934"/>
                </a:solidFill>
                <a:latin typeface="Times New Roman"/>
                <a:cs typeface="Times New Roman"/>
              </a:rPr>
              <a:t>Penasehat</a:t>
            </a:r>
            <a:r>
              <a:rPr sz="1400" spc="114" dirty="0">
                <a:solidFill>
                  <a:srgbClr val="262934"/>
                </a:solidFill>
                <a:latin typeface="Times New Roman"/>
                <a:cs typeface="Times New Roman"/>
              </a:rPr>
              <a:t> </a:t>
            </a:r>
            <a:r>
              <a:rPr sz="1400" dirty="0">
                <a:solidFill>
                  <a:srgbClr val="262934"/>
                </a:solidFill>
                <a:latin typeface="Times New Roman"/>
                <a:cs typeface="Times New Roman"/>
              </a:rPr>
              <a:t>Hukum,</a:t>
            </a:r>
            <a:r>
              <a:rPr sz="1400" spc="105" dirty="0">
                <a:solidFill>
                  <a:srgbClr val="262934"/>
                </a:solidFill>
                <a:latin typeface="Times New Roman"/>
                <a:cs typeface="Times New Roman"/>
              </a:rPr>
              <a:t> </a:t>
            </a:r>
            <a:r>
              <a:rPr sz="1400" dirty="0">
                <a:solidFill>
                  <a:srgbClr val="262934"/>
                </a:solidFill>
                <a:latin typeface="Times New Roman"/>
                <a:cs typeface="Times New Roman"/>
              </a:rPr>
              <a:t>shgga</a:t>
            </a:r>
            <a:r>
              <a:rPr sz="1400" spc="110" dirty="0">
                <a:solidFill>
                  <a:srgbClr val="262934"/>
                </a:solidFill>
                <a:latin typeface="Times New Roman"/>
                <a:cs typeface="Times New Roman"/>
              </a:rPr>
              <a:t> </a:t>
            </a:r>
            <a:r>
              <a:rPr sz="1400" dirty="0">
                <a:solidFill>
                  <a:srgbClr val="262934"/>
                </a:solidFill>
                <a:latin typeface="Times New Roman"/>
                <a:cs typeface="Times New Roman"/>
              </a:rPr>
              <a:t>melanggar</a:t>
            </a:r>
            <a:r>
              <a:rPr sz="1400" spc="110" dirty="0">
                <a:solidFill>
                  <a:srgbClr val="262934"/>
                </a:solidFill>
                <a:latin typeface="Times New Roman"/>
                <a:cs typeface="Times New Roman"/>
              </a:rPr>
              <a:t> </a:t>
            </a:r>
            <a:r>
              <a:rPr sz="1400" dirty="0">
                <a:solidFill>
                  <a:srgbClr val="262934"/>
                </a:solidFill>
                <a:latin typeface="Times New Roman"/>
                <a:cs typeface="Times New Roman"/>
              </a:rPr>
              <a:t>ps</a:t>
            </a:r>
            <a:r>
              <a:rPr sz="1400" spc="120" dirty="0">
                <a:solidFill>
                  <a:srgbClr val="262934"/>
                </a:solidFill>
                <a:latin typeface="Times New Roman"/>
                <a:cs typeface="Times New Roman"/>
              </a:rPr>
              <a:t> </a:t>
            </a:r>
            <a:r>
              <a:rPr sz="1400" dirty="0">
                <a:solidFill>
                  <a:srgbClr val="262934"/>
                </a:solidFill>
                <a:latin typeface="Times New Roman"/>
                <a:cs typeface="Times New Roman"/>
              </a:rPr>
              <a:t>56</a:t>
            </a:r>
            <a:r>
              <a:rPr sz="1400" spc="114" dirty="0">
                <a:solidFill>
                  <a:srgbClr val="262934"/>
                </a:solidFill>
                <a:latin typeface="Times New Roman"/>
                <a:cs typeface="Times New Roman"/>
              </a:rPr>
              <a:t> </a:t>
            </a:r>
            <a:r>
              <a:rPr sz="1400" dirty="0">
                <a:solidFill>
                  <a:srgbClr val="262934"/>
                </a:solidFill>
                <a:latin typeface="Times New Roman"/>
                <a:cs typeface="Times New Roman"/>
              </a:rPr>
              <a:t>KUHAP).</a:t>
            </a:r>
            <a:r>
              <a:rPr sz="1400" spc="105" dirty="0">
                <a:solidFill>
                  <a:srgbClr val="262934"/>
                </a:solidFill>
                <a:latin typeface="Times New Roman"/>
                <a:cs typeface="Times New Roman"/>
              </a:rPr>
              <a:t> </a:t>
            </a:r>
            <a:r>
              <a:rPr sz="1400" dirty="0">
                <a:solidFill>
                  <a:srgbClr val="262934"/>
                </a:solidFill>
                <a:latin typeface="Times New Roman"/>
                <a:cs typeface="Times New Roman"/>
              </a:rPr>
              <a:t>Lihat</a:t>
            </a:r>
            <a:r>
              <a:rPr sz="1400" spc="114" dirty="0">
                <a:solidFill>
                  <a:srgbClr val="262934"/>
                </a:solidFill>
                <a:latin typeface="Times New Roman"/>
                <a:cs typeface="Times New Roman"/>
              </a:rPr>
              <a:t> </a:t>
            </a:r>
            <a:r>
              <a:rPr sz="1400" spc="-10" dirty="0">
                <a:solidFill>
                  <a:srgbClr val="262934"/>
                </a:solidFill>
                <a:latin typeface="Times New Roman"/>
                <a:cs typeface="Times New Roman"/>
              </a:rPr>
              <a:t>Putusan </a:t>
            </a:r>
            <a:r>
              <a:rPr sz="1400" dirty="0">
                <a:solidFill>
                  <a:srgbClr val="262934"/>
                </a:solidFill>
                <a:latin typeface="Times New Roman"/>
                <a:cs typeface="Times New Roman"/>
              </a:rPr>
              <a:t>Sela</a:t>
            </a:r>
            <a:r>
              <a:rPr sz="1400" spc="-15" dirty="0">
                <a:solidFill>
                  <a:srgbClr val="262934"/>
                </a:solidFill>
                <a:latin typeface="Times New Roman"/>
                <a:cs typeface="Times New Roman"/>
              </a:rPr>
              <a:t> </a:t>
            </a:r>
            <a:r>
              <a:rPr sz="1400" dirty="0">
                <a:solidFill>
                  <a:srgbClr val="262934"/>
                </a:solidFill>
                <a:latin typeface="Times New Roman"/>
                <a:cs typeface="Times New Roman"/>
              </a:rPr>
              <a:t>PN</a:t>
            </a:r>
            <a:r>
              <a:rPr sz="1400" spc="-35" dirty="0">
                <a:solidFill>
                  <a:srgbClr val="262934"/>
                </a:solidFill>
                <a:latin typeface="Times New Roman"/>
                <a:cs typeface="Times New Roman"/>
              </a:rPr>
              <a:t> </a:t>
            </a:r>
            <a:r>
              <a:rPr sz="1400" spc="-10" dirty="0">
                <a:solidFill>
                  <a:srgbClr val="262934"/>
                </a:solidFill>
                <a:latin typeface="Times New Roman"/>
                <a:cs typeface="Times New Roman"/>
              </a:rPr>
              <a:t>Wonosari </a:t>
            </a:r>
            <a:r>
              <a:rPr sz="1400" dirty="0">
                <a:solidFill>
                  <a:srgbClr val="262934"/>
                </a:solidFill>
                <a:latin typeface="Times New Roman"/>
                <a:cs typeface="Times New Roman"/>
              </a:rPr>
              <a:t>No.</a:t>
            </a:r>
            <a:r>
              <a:rPr sz="1400" spc="-15" dirty="0">
                <a:solidFill>
                  <a:srgbClr val="262934"/>
                </a:solidFill>
                <a:latin typeface="Times New Roman"/>
                <a:cs typeface="Times New Roman"/>
              </a:rPr>
              <a:t> </a:t>
            </a:r>
            <a:r>
              <a:rPr sz="1400" dirty="0">
                <a:solidFill>
                  <a:srgbClr val="262934"/>
                </a:solidFill>
                <a:latin typeface="Times New Roman"/>
                <a:cs typeface="Times New Roman"/>
              </a:rPr>
              <a:t>22/Pid.B/2002/PN</a:t>
            </a:r>
            <a:r>
              <a:rPr sz="1400" spc="-35" dirty="0">
                <a:solidFill>
                  <a:srgbClr val="262934"/>
                </a:solidFill>
                <a:latin typeface="Times New Roman"/>
                <a:cs typeface="Times New Roman"/>
              </a:rPr>
              <a:t> </a:t>
            </a:r>
            <a:r>
              <a:rPr sz="1400" dirty="0">
                <a:solidFill>
                  <a:srgbClr val="262934"/>
                </a:solidFill>
                <a:latin typeface="Times New Roman"/>
                <a:cs typeface="Times New Roman"/>
              </a:rPr>
              <a:t>Wns</a:t>
            </a:r>
            <a:r>
              <a:rPr sz="1400" spc="-10" dirty="0">
                <a:solidFill>
                  <a:srgbClr val="262934"/>
                </a:solidFill>
                <a:latin typeface="Times New Roman"/>
                <a:cs typeface="Times New Roman"/>
              </a:rPr>
              <a:t> </a:t>
            </a:r>
            <a:r>
              <a:rPr sz="1400" dirty="0">
                <a:solidFill>
                  <a:srgbClr val="262934"/>
                </a:solidFill>
                <a:latin typeface="Times New Roman"/>
                <a:cs typeface="Times New Roman"/>
              </a:rPr>
              <a:t>yang dikuatkan</a:t>
            </a:r>
            <a:r>
              <a:rPr sz="1400" spc="-5" dirty="0">
                <a:solidFill>
                  <a:srgbClr val="262934"/>
                </a:solidFill>
                <a:latin typeface="Times New Roman"/>
                <a:cs typeface="Times New Roman"/>
              </a:rPr>
              <a:t> </a:t>
            </a:r>
            <a:r>
              <a:rPr sz="1400" dirty="0">
                <a:solidFill>
                  <a:srgbClr val="262934"/>
                </a:solidFill>
                <a:latin typeface="Times New Roman"/>
                <a:cs typeface="Times New Roman"/>
              </a:rPr>
              <a:t>oleh</a:t>
            </a:r>
            <a:r>
              <a:rPr sz="1400" spc="-5" dirty="0">
                <a:solidFill>
                  <a:srgbClr val="262934"/>
                </a:solidFill>
                <a:latin typeface="Times New Roman"/>
                <a:cs typeface="Times New Roman"/>
              </a:rPr>
              <a:t> </a:t>
            </a:r>
            <a:r>
              <a:rPr sz="1400" dirty="0">
                <a:solidFill>
                  <a:srgbClr val="262934"/>
                </a:solidFill>
                <a:latin typeface="Times New Roman"/>
                <a:cs typeface="Times New Roman"/>
              </a:rPr>
              <a:t>PT</a:t>
            </a:r>
            <a:r>
              <a:rPr sz="1400" spc="-85" dirty="0">
                <a:solidFill>
                  <a:srgbClr val="262934"/>
                </a:solidFill>
                <a:latin typeface="Times New Roman"/>
                <a:cs typeface="Times New Roman"/>
              </a:rPr>
              <a:t> </a:t>
            </a:r>
            <a:r>
              <a:rPr sz="1400" spc="-10" dirty="0">
                <a:solidFill>
                  <a:srgbClr val="262934"/>
                </a:solidFill>
                <a:latin typeface="Times New Roman"/>
                <a:cs typeface="Times New Roman"/>
              </a:rPr>
              <a:t>Yogyakarta.</a:t>
            </a:r>
            <a:endParaRPr sz="1400">
              <a:latin typeface="Times New Roman"/>
              <a:cs typeface="Times New Roman"/>
            </a:endParaRPr>
          </a:p>
        </p:txBody>
      </p:sp>
      <p:sp>
        <p:nvSpPr>
          <p:cNvPr id="7" name="object 7"/>
          <p:cNvSpPr txBox="1"/>
          <p:nvPr/>
        </p:nvSpPr>
        <p:spPr>
          <a:xfrm>
            <a:off x="773544" y="1108699"/>
            <a:ext cx="190500" cy="224154"/>
          </a:xfrm>
          <a:prstGeom prst="rect">
            <a:avLst/>
          </a:prstGeom>
        </p:spPr>
        <p:txBody>
          <a:bodyPr vert="horz" wrap="square" lIns="0" tIns="12700" rIns="0" bIns="0" rtlCol="0">
            <a:spAutoFit/>
          </a:bodyPr>
          <a:lstStyle/>
          <a:p>
            <a:pPr marL="12700">
              <a:lnSpc>
                <a:spcPct val="100000"/>
              </a:lnSpc>
              <a:spcBef>
                <a:spcPts val="100"/>
              </a:spcBef>
            </a:pPr>
            <a:r>
              <a:rPr sz="1300" spc="-25" dirty="0">
                <a:solidFill>
                  <a:srgbClr val="FFFFFF"/>
                </a:solidFill>
                <a:latin typeface="Times New Roman"/>
                <a:cs typeface="Times New Roman"/>
              </a:rPr>
              <a:t>12</a:t>
            </a:r>
            <a:endParaRPr sz="1300">
              <a:latin typeface="Times New Roman"/>
              <a:cs typeface="Times New Roman"/>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378459" rIns="0" bIns="0" rtlCol="0">
            <a:spAutoFit/>
          </a:bodyPr>
          <a:lstStyle/>
          <a:p>
            <a:pPr marL="12700">
              <a:lnSpc>
                <a:spcPct val="100000"/>
              </a:lnSpc>
              <a:spcBef>
                <a:spcPts val="100"/>
              </a:spcBef>
              <a:tabLst>
                <a:tab pos="7059930" algn="l"/>
              </a:tabLst>
            </a:pPr>
            <a:r>
              <a:rPr dirty="0"/>
              <a:t>Atas</a:t>
            </a:r>
            <a:r>
              <a:rPr spc="-75" dirty="0"/>
              <a:t> </a:t>
            </a:r>
            <a:r>
              <a:rPr spc="-10" dirty="0"/>
              <a:t>dasar</a:t>
            </a:r>
            <a:r>
              <a:rPr spc="-140" dirty="0"/>
              <a:t> </a:t>
            </a:r>
            <a:r>
              <a:rPr spc="-30" dirty="0"/>
              <a:t>Tujuan</a:t>
            </a:r>
            <a:r>
              <a:rPr spc="-70" dirty="0"/>
              <a:t> </a:t>
            </a:r>
            <a:r>
              <a:rPr dirty="0"/>
              <a:t>Eksepsi,</a:t>
            </a:r>
            <a:r>
              <a:rPr spc="-65" dirty="0"/>
              <a:t> </a:t>
            </a:r>
            <a:r>
              <a:rPr dirty="0"/>
              <a:t>terdiri</a:t>
            </a:r>
            <a:r>
              <a:rPr spc="-60" dirty="0"/>
              <a:t> </a:t>
            </a:r>
            <a:r>
              <a:rPr spc="-10" dirty="0"/>
              <a:t>atas:</a:t>
            </a:r>
            <a:r>
              <a:rPr dirty="0"/>
              <a:t>	</a:t>
            </a:r>
          </a:p>
        </p:txBody>
      </p:sp>
      <p:sp>
        <p:nvSpPr>
          <p:cNvPr id="3" name="object 3"/>
          <p:cNvSpPr txBox="1"/>
          <p:nvPr/>
        </p:nvSpPr>
        <p:spPr>
          <a:xfrm>
            <a:off x="1778660" y="1145427"/>
            <a:ext cx="5565775" cy="269240"/>
          </a:xfrm>
          <a:prstGeom prst="rect">
            <a:avLst/>
          </a:prstGeom>
        </p:spPr>
        <p:txBody>
          <a:bodyPr vert="horz" wrap="square" lIns="0" tIns="12065" rIns="0" bIns="0" rtlCol="0">
            <a:spAutoFit/>
          </a:bodyPr>
          <a:lstStyle/>
          <a:p>
            <a:pPr marL="12700">
              <a:lnSpc>
                <a:spcPct val="100000"/>
              </a:lnSpc>
              <a:spcBef>
                <a:spcPts val="95"/>
              </a:spcBef>
            </a:pPr>
            <a:r>
              <a:rPr sz="1600" b="1" dirty="0">
                <a:solidFill>
                  <a:srgbClr val="262934"/>
                </a:solidFill>
                <a:latin typeface="Times New Roman"/>
                <a:cs typeface="Times New Roman"/>
              </a:rPr>
              <a:t>2.</a:t>
            </a:r>
            <a:r>
              <a:rPr sz="1600" b="1" spc="-50" dirty="0">
                <a:solidFill>
                  <a:srgbClr val="262934"/>
                </a:solidFill>
                <a:latin typeface="Times New Roman"/>
                <a:cs typeface="Times New Roman"/>
              </a:rPr>
              <a:t> </a:t>
            </a:r>
            <a:r>
              <a:rPr sz="1600" b="1" dirty="0">
                <a:solidFill>
                  <a:srgbClr val="262934"/>
                </a:solidFill>
                <a:latin typeface="Times New Roman"/>
                <a:cs typeface="Times New Roman"/>
              </a:rPr>
              <a:t>Untuk</a:t>
            </a:r>
            <a:r>
              <a:rPr sz="1600" b="1" spc="-50" dirty="0">
                <a:solidFill>
                  <a:srgbClr val="262934"/>
                </a:solidFill>
                <a:latin typeface="Times New Roman"/>
                <a:cs typeface="Times New Roman"/>
              </a:rPr>
              <a:t> </a:t>
            </a:r>
            <a:r>
              <a:rPr sz="1600" b="1" spc="-10" dirty="0">
                <a:solidFill>
                  <a:srgbClr val="262934"/>
                </a:solidFill>
                <a:latin typeface="Times New Roman"/>
                <a:cs typeface="Times New Roman"/>
              </a:rPr>
              <a:t>menghentikan</a:t>
            </a:r>
            <a:r>
              <a:rPr sz="1600" b="1" spc="-50" dirty="0">
                <a:solidFill>
                  <a:srgbClr val="262934"/>
                </a:solidFill>
                <a:latin typeface="Times New Roman"/>
                <a:cs typeface="Times New Roman"/>
              </a:rPr>
              <a:t> </a:t>
            </a:r>
            <a:r>
              <a:rPr sz="1600" b="1" dirty="0">
                <a:solidFill>
                  <a:srgbClr val="262934"/>
                </a:solidFill>
                <a:latin typeface="Times New Roman"/>
                <a:cs typeface="Times New Roman"/>
              </a:rPr>
              <a:t>perkara</a:t>
            </a:r>
            <a:r>
              <a:rPr sz="1600" b="1" spc="-45" dirty="0">
                <a:solidFill>
                  <a:srgbClr val="262934"/>
                </a:solidFill>
                <a:latin typeface="Times New Roman"/>
                <a:cs typeface="Times New Roman"/>
              </a:rPr>
              <a:t> </a:t>
            </a:r>
            <a:r>
              <a:rPr sz="1600" b="1" dirty="0">
                <a:solidFill>
                  <a:srgbClr val="262934"/>
                </a:solidFill>
                <a:latin typeface="Times New Roman"/>
                <a:cs typeface="Times New Roman"/>
              </a:rPr>
              <a:t>pidana</a:t>
            </a:r>
            <a:r>
              <a:rPr sz="1600" b="1" spc="-45" dirty="0">
                <a:solidFill>
                  <a:srgbClr val="262934"/>
                </a:solidFill>
                <a:latin typeface="Times New Roman"/>
                <a:cs typeface="Times New Roman"/>
              </a:rPr>
              <a:t> </a:t>
            </a:r>
            <a:r>
              <a:rPr sz="1600" b="1" dirty="0">
                <a:solidFill>
                  <a:srgbClr val="262934"/>
                </a:solidFill>
                <a:latin typeface="Times New Roman"/>
                <a:cs typeface="Times New Roman"/>
              </a:rPr>
              <a:t>seterusnya,</a:t>
            </a:r>
            <a:r>
              <a:rPr sz="1600" b="1" spc="-45" dirty="0">
                <a:solidFill>
                  <a:srgbClr val="262934"/>
                </a:solidFill>
                <a:latin typeface="Times New Roman"/>
                <a:cs typeface="Times New Roman"/>
              </a:rPr>
              <a:t> </a:t>
            </a:r>
            <a:r>
              <a:rPr sz="1600" b="1" dirty="0">
                <a:solidFill>
                  <a:srgbClr val="262934"/>
                </a:solidFill>
                <a:latin typeface="Times New Roman"/>
                <a:cs typeface="Times New Roman"/>
              </a:rPr>
              <a:t>antara</a:t>
            </a:r>
            <a:r>
              <a:rPr sz="1600" b="1" spc="-45" dirty="0">
                <a:solidFill>
                  <a:srgbClr val="262934"/>
                </a:solidFill>
                <a:latin typeface="Times New Roman"/>
                <a:cs typeface="Times New Roman"/>
              </a:rPr>
              <a:t> </a:t>
            </a:r>
            <a:r>
              <a:rPr sz="1600" b="1" spc="-10" dirty="0">
                <a:solidFill>
                  <a:srgbClr val="262934"/>
                </a:solidFill>
                <a:latin typeface="Times New Roman"/>
                <a:cs typeface="Times New Roman"/>
              </a:rPr>
              <a:t>lain:</a:t>
            </a:r>
            <a:endParaRPr sz="1600">
              <a:latin typeface="Times New Roman"/>
              <a:cs typeface="Times New Roman"/>
            </a:endParaRPr>
          </a:p>
        </p:txBody>
      </p:sp>
      <p:sp>
        <p:nvSpPr>
          <p:cNvPr id="4" name="object 4"/>
          <p:cNvSpPr txBox="1"/>
          <p:nvPr/>
        </p:nvSpPr>
        <p:spPr>
          <a:xfrm>
            <a:off x="1778660" y="1355579"/>
            <a:ext cx="187325" cy="664845"/>
          </a:xfrm>
          <a:prstGeom prst="rect">
            <a:avLst/>
          </a:prstGeom>
        </p:spPr>
        <p:txBody>
          <a:bodyPr vert="horz" wrap="square" lIns="0" tIns="88265" rIns="0" bIns="0" rtlCol="0">
            <a:spAutoFit/>
          </a:bodyPr>
          <a:lstStyle/>
          <a:p>
            <a:pPr marL="12700">
              <a:lnSpc>
                <a:spcPct val="100000"/>
              </a:lnSpc>
              <a:spcBef>
                <a:spcPts val="695"/>
              </a:spcBef>
            </a:pPr>
            <a:r>
              <a:rPr sz="1600" spc="-330" dirty="0">
                <a:solidFill>
                  <a:srgbClr val="D4C9BB"/>
                </a:solidFill>
                <a:latin typeface="Segoe UI Symbol"/>
                <a:cs typeface="Segoe UI Symbol"/>
              </a:rPr>
              <a:t>➢</a:t>
            </a:r>
            <a:endParaRPr sz="1600">
              <a:latin typeface="Segoe UI Symbol"/>
              <a:cs typeface="Segoe UI Symbol"/>
            </a:endParaRPr>
          </a:p>
          <a:p>
            <a:pPr marL="12700">
              <a:lnSpc>
                <a:spcPct val="100000"/>
              </a:lnSpc>
              <a:spcBef>
                <a:spcPts val="600"/>
              </a:spcBef>
            </a:pPr>
            <a:r>
              <a:rPr sz="1600" spc="-330" dirty="0">
                <a:solidFill>
                  <a:srgbClr val="D4C9BB"/>
                </a:solidFill>
                <a:latin typeface="Segoe UI Symbol"/>
                <a:cs typeface="Segoe UI Symbol"/>
              </a:rPr>
              <a:t>➢</a:t>
            </a:r>
            <a:endParaRPr sz="1600">
              <a:latin typeface="Segoe UI Symbol"/>
              <a:cs typeface="Segoe UI Symbol"/>
            </a:endParaRPr>
          </a:p>
        </p:txBody>
      </p:sp>
      <p:sp>
        <p:nvSpPr>
          <p:cNvPr id="5" name="object 5"/>
          <p:cNvSpPr txBox="1"/>
          <p:nvPr/>
        </p:nvSpPr>
        <p:spPr>
          <a:xfrm>
            <a:off x="1778660" y="2314348"/>
            <a:ext cx="187325" cy="269240"/>
          </a:xfrm>
          <a:prstGeom prst="rect">
            <a:avLst/>
          </a:prstGeom>
        </p:spPr>
        <p:txBody>
          <a:bodyPr vert="horz" wrap="square" lIns="0" tIns="12065" rIns="0" bIns="0" rtlCol="0">
            <a:spAutoFit/>
          </a:bodyPr>
          <a:lstStyle/>
          <a:p>
            <a:pPr marL="12700">
              <a:lnSpc>
                <a:spcPct val="100000"/>
              </a:lnSpc>
              <a:spcBef>
                <a:spcPts val="95"/>
              </a:spcBef>
            </a:pPr>
            <a:r>
              <a:rPr sz="1600" spc="-330" dirty="0">
                <a:solidFill>
                  <a:srgbClr val="D4C9BB"/>
                </a:solidFill>
                <a:latin typeface="Segoe UI Symbol"/>
                <a:cs typeface="Segoe UI Symbol"/>
              </a:rPr>
              <a:t>➢</a:t>
            </a:r>
            <a:endParaRPr sz="1600">
              <a:latin typeface="Segoe UI Symbol"/>
              <a:cs typeface="Segoe UI Symbol"/>
            </a:endParaRPr>
          </a:p>
        </p:txBody>
      </p:sp>
      <p:sp>
        <p:nvSpPr>
          <p:cNvPr id="6" name="object 6"/>
          <p:cNvSpPr txBox="1"/>
          <p:nvPr/>
        </p:nvSpPr>
        <p:spPr>
          <a:xfrm>
            <a:off x="1778660" y="3120747"/>
            <a:ext cx="187325" cy="269240"/>
          </a:xfrm>
          <a:prstGeom prst="rect">
            <a:avLst/>
          </a:prstGeom>
        </p:spPr>
        <p:txBody>
          <a:bodyPr vert="horz" wrap="square" lIns="0" tIns="12065" rIns="0" bIns="0" rtlCol="0">
            <a:spAutoFit/>
          </a:bodyPr>
          <a:lstStyle/>
          <a:p>
            <a:pPr marL="12700">
              <a:lnSpc>
                <a:spcPct val="100000"/>
              </a:lnSpc>
              <a:spcBef>
                <a:spcPts val="95"/>
              </a:spcBef>
            </a:pPr>
            <a:r>
              <a:rPr sz="1600" spc="-330" dirty="0">
                <a:solidFill>
                  <a:srgbClr val="D4C9BB"/>
                </a:solidFill>
                <a:latin typeface="Segoe UI Symbol"/>
                <a:cs typeface="Segoe UI Symbol"/>
              </a:rPr>
              <a:t>➢</a:t>
            </a:r>
            <a:endParaRPr sz="1600">
              <a:latin typeface="Segoe UI Symbol"/>
              <a:cs typeface="Segoe UI Symbol"/>
            </a:endParaRPr>
          </a:p>
        </p:txBody>
      </p:sp>
      <p:sp>
        <p:nvSpPr>
          <p:cNvPr id="7" name="object 7"/>
          <p:cNvSpPr txBox="1"/>
          <p:nvPr/>
        </p:nvSpPr>
        <p:spPr>
          <a:xfrm>
            <a:off x="1778660" y="3683789"/>
            <a:ext cx="187325" cy="269240"/>
          </a:xfrm>
          <a:prstGeom prst="rect">
            <a:avLst/>
          </a:prstGeom>
        </p:spPr>
        <p:txBody>
          <a:bodyPr vert="horz" wrap="square" lIns="0" tIns="12065" rIns="0" bIns="0" rtlCol="0">
            <a:spAutoFit/>
          </a:bodyPr>
          <a:lstStyle/>
          <a:p>
            <a:pPr marL="12700">
              <a:lnSpc>
                <a:spcPct val="100000"/>
              </a:lnSpc>
              <a:spcBef>
                <a:spcPts val="95"/>
              </a:spcBef>
            </a:pPr>
            <a:r>
              <a:rPr sz="1600" spc="-330" dirty="0">
                <a:solidFill>
                  <a:srgbClr val="D4C9BB"/>
                </a:solidFill>
                <a:latin typeface="Segoe UI Symbol"/>
                <a:cs typeface="Segoe UI Symbol"/>
              </a:rPr>
              <a:t>➢</a:t>
            </a:r>
            <a:endParaRPr sz="1600">
              <a:latin typeface="Segoe UI Symbol"/>
              <a:cs typeface="Segoe UI Symbol"/>
            </a:endParaRPr>
          </a:p>
        </p:txBody>
      </p:sp>
      <p:sp>
        <p:nvSpPr>
          <p:cNvPr id="8" name="object 8"/>
          <p:cNvSpPr txBox="1"/>
          <p:nvPr/>
        </p:nvSpPr>
        <p:spPr>
          <a:xfrm>
            <a:off x="2064499" y="1389082"/>
            <a:ext cx="6891020" cy="2840990"/>
          </a:xfrm>
          <a:prstGeom prst="rect">
            <a:avLst/>
          </a:prstGeom>
        </p:spPr>
        <p:txBody>
          <a:bodyPr vert="horz" wrap="square" lIns="0" tIns="88265" rIns="0" bIns="0" rtlCol="0">
            <a:spAutoFit/>
          </a:bodyPr>
          <a:lstStyle/>
          <a:p>
            <a:pPr marL="12700" algn="just">
              <a:lnSpc>
                <a:spcPct val="100000"/>
              </a:lnSpc>
              <a:spcBef>
                <a:spcPts val="695"/>
              </a:spcBef>
            </a:pPr>
            <a:r>
              <a:rPr sz="1600" dirty="0">
                <a:solidFill>
                  <a:srgbClr val="262934"/>
                </a:solidFill>
                <a:latin typeface="Times New Roman"/>
                <a:cs typeface="Times New Roman"/>
              </a:rPr>
              <a:t>Perkara</a:t>
            </a:r>
            <a:r>
              <a:rPr sz="1600" spc="-65" dirty="0">
                <a:solidFill>
                  <a:srgbClr val="262934"/>
                </a:solidFill>
                <a:latin typeface="Times New Roman"/>
                <a:cs typeface="Times New Roman"/>
              </a:rPr>
              <a:t> </a:t>
            </a:r>
            <a:r>
              <a:rPr sz="1600" dirty="0">
                <a:solidFill>
                  <a:srgbClr val="262934"/>
                </a:solidFill>
                <a:latin typeface="Times New Roman"/>
                <a:cs typeface="Times New Roman"/>
              </a:rPr>
              <a:t>yang</a:t>
            </a:r>
            <a:r>
              <a:rPr sz="1600" spc="-60" dirty="0">
                <a:solidFill>
                  <a:srgbClr val="262934"/>
                </a:solidFill>
                <a:latin typeface="Times New Roman"/>
                <a:cs typeface="Times New Roman"/>
              </a:rPr>
              <a:t> </a:t>
            </a:r>
            <a:r>
              <a:rPr sz="1600" dirty="0">
                <a:solidFill>
                  <a:srgbClr val="262934"/>
                </a:solidFill>
                <a:latin typeface="Times New Roman"/>
                <a:cs typeface="Times New Roman"/>
              </a:rPr>
              <a:t>didakwakan</a:t>
            </a:r>
            <a:r>
              <a:rPr sz="1600" spc="-60" dirty="0">
                <a:solidFill>
                  <a:srgbClr val="262934"/>
                </a:solidFill>
                <a:latin typeface="Times New Roman"/>
                <a:cs typeface="Times New Roman"/>
              </a:rPr>
              <a:t> </a:t>
            </a:r>
            <a:r>
              <a:rPr sz="1600" dirty="0">
                <a:solidFill>
                  <a:srgbClr val="262934"/>
                </a:solidFill>
                <a:latin typeface="Times New Roman"/>
                <a:cs typeface="Times New Roman"/>
              </a:rPr>
              <a:t>bukan</a:t>
            </a:r>
            <a:r>
              <a:rPr sz="1600" spc="-60" dirty="0">
                <a:solidFill>
                  <a:srgbClr val="262934"/>
                </a:solidFill>
                <a:latin typeface="Times New Roman"/>
                <a:cs typeface="Times New Roman"/>
              </a:rPr>
              <a:t> </a:t>
            </a:r>
            <a:r>
              <a:rPr sz="1600" dirty="0">
                <a:solidFill>
                  <a:srgbClr val="262934"/>
                </a:solidFill>
                <a:latin typeface="Times New Roman"/>
                <a:cs typeface="Times New Roman"/>
              </a:rPr>
              <a:t>perkara</a:t>
            </a:r>
            <a:r>
              <a:rPr sz="1600" spc="-55" dirty="0">
                <a:solidFill>
                  <a:srgbClr val="262934"/>
                </a:solidFill>
                <a:latin typeface="Times New Roman"/>
                <a:cs typeface="Times New Roman"/>
              </a:rPr>
              <a:t> </a:t>
            </a:r>
            <a:r>
              <a:rPr sz="1600" spc="-10" dirty="0">
                <a:solidFill>
                  <a:srgbClr val="262934"/>
                </a:solidFill>
                <a:latin typeface="Times New Roman"/>
                <a:cs typeface="Times New Roman"/>
              </a:rPr>
              <a:t>pidana</a:t>
            </a:r>
            <a:endParaRPr sz="1600">
              <a:latin typeface="Times New Roman"/>
              <a:cs typeface="Times New Roman"/>
            </a:endParaRPr>
          </a:p>
          <a:p>
            <a:pPr marL="12700" marR="5080" algn="just">
              <a:lnSpc>
                <a:spcPct val="100000"/>
              </a:lnSpc>
              <a:spcBef>
                <a:spcPts val="600"/>
              </a:spcBef>
            </a:pPr>
            <a:r>
              <a:rPr sz="1600" dirty="0">
                <a:solidFill>
                  <a:srgbClr val="262934"/>
                </a:solidFill>
                <a:latin typeface="Times New Roman"/>
                <a:cs typeface="Times New Roman"/>
              </a:rPr>
              <a:t>Dalam</a:t>
            </a:r>
            <a:r>
              <a:rPr sz="1600" spc="60" dirty="0">
                <a:solidFill>
                  <a:srgbClr val="262934"/>
                </a:solidFill>
                <a:latin typeface="Times New Roman"/>
                <a:cs typeface="Times New Roman"/>
              </a:rPr>
              <a:t>  </a:t>
            </a:r>
            <a:r>
              <a:rPr sz="1600" dirty="0">
                <a:solidFill>
                  <a:srgbClr val="262934"/>
                </a:solidFill>
                <a:latin typeface="Times New Roman"/>
                <a:cs typeface="Times New Roman"/>
              </a:rPr>
              <a:t>hal</a:t>
            </a:r>
            <a:r>
              <a:rPr sz="1600" spc="70" dirty="0">
                <a:solidFill>
                  <a:srgbClr val="262934"/>
                </a:solidFill>
                <a:latin typeface="Times New Roman"/>
                <a:cs typeface="Times New Roman"/>
              </a:rPr>
              <a:t>  </a:t>
            </a:r>
            <a:r>
              <a:rPr sz="1600" dirty="0">
                <a:solidFill>
                  <a:srgbClr val="262934"/>
                </a:solidFill>
                <a:latin typeface="Times New Roman"/>
                <a:cs typeface="Times New Roman"/>
              </a:rPr>
              <a:t>tindak</a:t>
            </a:r>
            <a:r>
              <a:rPr sz="1600" spc="70" dirty="0">
                <a:solidFill>
                  <a:srgbClr val="262934"/>
                </a:solidFill>
                <a:latin typeface="Times New Roman"/>
                <a:cs typeface="Times New Roman"/>
              </a:rPr>
              <a:t>  </a:t>
            </a:r>
            <a:r>
              <a:rPr sz="1600" dirty="0">
                <a:solidFill>
                  <a:srgbClr val="262934"/>
                </a:solidFill>
                <a:latin typeface="Times New Roman"/>
                <a:cs typeface="Times New Roman"/>
              </a:rPr>
              <a:t>pidana</a:t>
            </a:r>
            <a:r>
              <a:rPr sz="1600" spc="65" dirty="0">
                <a:solidFill>
                  <a:srgbClr val="262934"/>
                </a:solidFill>
                <a:latin typeface="Times New Roman"/>
                <a:cs typeface="Times New Roman"/>
              </a:rPr>
              <a:t>  </a:t>
            </a:r>
            <a:r>
              <a:rPr sz="1600" dirty="0">
                <a:solidFill>
                  <a:srgbClr val="262934"/>
                </a:solidFill>
                <a:latin typeface="Times New Roman"/>
                <a:cs typeface="Times New Roman"/>
              </a:rPr>
              <a:t>aduan</a:t>
            </a:r>
            <a:r>
              <a:rPr sz="1600" spc="70" dirty="0">
                <a:solidFill>
                  <a:srgbClr val="262934"/>
                </a:solidFill>
                <a:latin typeface="Times New Roman"/>
                <a:cs typeface="Times New Roman"/>
              </a:rPr>
              <a:t>  </a:t>
            </a:r>
            <a:r>
              <a:rPr sz="1600" dirty="0">
                <a:solidFill>
                  <a:srgbClr val="262934"/>
                </a:solidFill>
                <a:latin typeface="Times New Roman"/>
                <a:cs typeface="Times New Roman"/>
              </a:rPr>
              <a:t>sedangkan</a:t>
            </a:r>
            <a:r>
              <a:rPr sz="1600" spc="70" dirty="0">
                <a:solidFill>
                  <a:srgbClr val="262934"/>
                </a:solidFill>
                <a:latin typeface="Times New Roman"/>
                <a:cs typeface="Times New Roman"/>
              </a:rPr>
              <a:t>  </a:t>
            </a:r>
            <a:r>
              <a:rPr sz="1600" dirty="0">
                <a:solidFill>
                  <a:srgbClr val="262934"/>
                </a:solidFill>
                <a:latin typeface="Times New Roman"/>
                <a:cs typeface="Times New Roman"/>
              </a:rPr>
              <a:t>pengaduan</a:t>
            </a:r>
            <a:r>
              <a:rPr sz="1600" spc="70" dirty="0">
                <a:solidFill>
                  <a:srgbClr val="262934"/>
                </a:solidFill>
                <a:latin typeface="Times New Roman"/>
                <a:cs typeface="Times New Roman"/>
              </a:rPr>
              <a:t>  </a:t>
            </a:r>
            <a:r>
              <a:rPr sz="1600" dirty="0">
                <a:solidFill>
                  <a:srgbClr val="262934"/>
                </a:solidFill>
                <a:latin typeface="Times New Roman"/>
                <a:cs typeface="Times New Roman"/>
              </a:rPr>
              <a:t>tidak</a:t>
            </a:r>
            <a:r>
              <a:rPr sz="1600" spc="70" dirty="0">
                <a:solidFill>
                  <a:srgbClr val="262934"/>
                </a:solidFill>
                <a:latin typeface="Times New Roman"/>
                <a:cs typeface="Times New Roman"/>
              </a:rPr>
              <a:t>  </a:t>
            </a:r>
            <a:r>
              <a:rPr sz="1600" dirty="0">
                <a:solidFill>
                  <a:srgbClr val="262934"/>
                </a:solidFill>
                <a:latin typeface="Times New Roman"/>
                <a:cs typeface="Times New Roman"/>
              </a:rPr>
              <a:t>dimajukan,</a:t>
            </a:r>
            <a:r>
              <a:rPr sz="1600" spc="120" dirty="0">
                <a:solidFill>
                  <a:srgbClr val="262934"/>
                </a:solidFill>
                <a:latin typeface="Times New Roman"/>
                <a:cs typeface="Times New Roman"/>
              </a:rPr>
              <a:t>  </a:t>
            </a:r>
            <a:r>
              <a:rPr sz="1600" spc="-20" dirty="0">
                <a:solidFill>
                  <a:srgbClr val="262934"/>
                </a:solidFill>
                <a:latin typeface="Times New Roman"/>
                <a:cs typeface="Times New Roman"/>
              </a:rPr>
              <a:t>atau </a:t>
            </a:r>
            <a:r>
              <a:rPr sz="1600" dirty="0">
                <a:solidFill>
                  <a:srgbClr val="262934"/>
                </a:solidFill>
                <a:latin typeface="Times New Roman"/>
                <a:cs typeface="Times New Roman"/>
              </a:rPr>
              <a:t>dimajukan</a:t>
            </a:r>
            <a:r>
              <a:rPr sz="1600" spc="-55" dirty="0">
                <a:solidFill>
                  <a:srgbClr val="262934"/>
                </a:solidFill>
                <a:latin typeface="Times New Roman"/>
                <a:cs typeface="Times New Roman"/>
              </a:rPr>
              <a:t> </a:t>
            </a:r>
            <a:r>
              <a:rPr sz="1600" dirty="0">
                <a:solidFill>
                  <a:srgbClr val="262934"/>
                </a:solidFill>
                <a:latin typeface="Times New Roman"/>
                <a:cs typeface="Times New Roman"/>
              </a:rPr>
              <a:t>oleh</a:t>
            </a:r>
            <a:r>
              <a:rPr sz="1600" spc="-50" dirty="0">
                <a:solidFill>
                  <a:srgbClr val="262934"/>
                </a:solidFill>
                <a:latin typeface="Times New Roman"/>
                <a:cs typeface="Times New Roman"/>
              </a:rPr>
              <a:t> </a:t>
            </a:r>
            <a:r>
              <a:rPr sz="1600" dirty="0">
                <a:solidFill>
                  <a:srgbClr val="262934"/>
                </a:solidFill>
                <a:latin typeface="Times New Roman"/>
                <a:cs typeface="Times New Roman"/>
              </a:rPr>
              <a:t>orang</a:t>
            </a:r>
            <a:r>
              <a:rPr sz="1600" spc="-55" dirty="0">
                <a:solidFill>
                  <a:srgbClr val="262934"/>
                </a:solidFill>
                <a:latin typeface="Times New Roman"/>
                <a:cs typeface="Times New Roman"/>
              </a:rPr>
              <a:t> </a:t>
            </a:r>
            <a:r>
              <a:rPr sz="1600" dirty="0">
                <a:solidFill>
                  <a:srgbClr val="262934"/>
                </a:solidFill>
                <a:latin typeface="Times New Roman"/>
                <a:cs typeface="Times New Roman"/>
              </a:rPr>
              <a:t>yang</a:t>
            </a:r>
            <a:r>
              <a:rPr sz="1600" spc="-50" dirty="0">
                <a:solidFill>
                  <a:srgbClr val="262934"/>
                </a:solidFill>
                <a:latin typeface="Times New Roman"/>
                <a:cs typeface="Times New Roman"/>
              </a:rPr>
              <a:t> </a:t>
            </a:r>
            <a:r>
              <a:rPr sz="1600" dirty="0">
                <a:solidFill>
                  <a:srgbClr val="262934"/>
                </a:solidFill>
                <a:latin typeface="Times New Roman"/>
                <a:cs typeface="Times New Roman"/>
              </a:rPr>
              <a:t>tidak</a:t>
            </a:r>
            <a:r>
              <a:rPr sz="1600" spc="-50" dirty="0">
                <a:solidFill>
                  <a:srgbClr val="262934"/>
                </a:solidFill>
                <a:latin typeface="Times New Roman"/>
                <a:cs typeface="Times New Roman"/>
              </a:rPr>
              <a:t> </a:t>
            </a:r>
            <a:r>
              <a:rPr sz="1600" spc="-10" dirty="0">
                <a:solidFill>
                  <a:srgbClr val="262934"/>
                </a:solidFill>
                <a:latin typeface="Times New Roman"/>
                <a:cs typeface="Times New Roman"/>
              </a:rPr>
              <a:t>berhak</a:t>
            </a:r>
            <a:endParaRPr sz="1600">
              <a:latin typeface="Times New Roman"/>
              <a:cs typeface="Times New Roman"/>
            </a:endParaRPr>
          </a:p>
          <a:p>
            <a:pPr marL="12700" marR="5715" algn="just">
              <a:lnSpc>
                <a:spcPct val="100000"/>
              </a:lnSpc>
              <a:spcBef>
                <a:spcPts val="590"/>
              </a:spcBef>
            </a:pPr>
            <a:r>
              <a:rPr sz="1600" dirty="0">
                <a:solidFill>
                  <a:srgbClr val="262934"/>
                </a:solidFill>
                <a:latin typeface="Times New Roman"/>
                <a:cs typeface="Times New Roman"/>
              </a:rPr>
              <a:t>TP</a:t>
            </a:r>
            <a:r>
              <a:rPr sz="1600" spc="380" dirty="0">
                <a:solidFill>
                  <a:srgbClr val="262934"/>
                </a:solidFill>
                <a:latin typeface="Times New Roman"/>
                <a:cs typeface="Times New Roman"/>
              </a:rPr>
              <a:t> </a:t>
            </a:r>
            <a:r>
              <a:rPr sz="1600" dirty="0">
                <a:solidFill>
                  <a:srgbClr val="262934"/>
                </a:solidFill>
                <a:latin typeface="Times New Roman"/>
                <a:cs typeface="Times New Roman"/>
              </a:rPr>
              <a:t>yang</a:t>
            </a:r>
            <a:r>
              <a:rPr sz="1600" spc="434" dirty="0">
                <a:solidFill>
                  <a:srgbClr val="262934"/>
                </a:solidFill>
                <a:latin typeface="Times New Roman"/>
                <a:cs typeface="Times New Roman"/>
              </a:rPr>
              <a:t> </a:t>
            </a:r>
            <a:r>
              <a:rPr sz="1600" dirty="0">
                <a:solidFill>
                  <a:srgbClr val="262934"/>
                </a:solidFill>
                <a:latin typeface="Times New Roman"/>
                <a:cs typeface="Times New Roman"/>
              </a:rPr>
              <a:t>didakwakan</a:t>
            </a:r>
            <a:r>
              <a:rPr sz="1600" spc="445" dirty="0">
                <a:solidFill>
                  <a:srgbClr val="262934"/>
                </a:solidFill>
                <a:latin typeface="Times New Roman"/>
                <a:cs typeface="Times New Roman"/>
              </a:rPr>
              <a:t> </a:t>
            </a:r>
            <a:r>
              <a:rPr sz="1600" dirty="0">
                <a:solidFill>
                  <a:srgbClr val="262934"/>
                </a:solidFill>
                <a:latin typeface="Times New Roman"/>
                <a:cs typeface="Times New Roman"/>
              </a:rPr>
              <a:t>tidak</a:t>
            </a:r>
            <a:r>
              <a:rPr sz="1600" spc="440" dirty="0">
                <a:solidFill>
                  <a:srgbClr val="262934"/>
                </a:solidFill>
                <a:latin typeface="Times New Roman"/>
                <a:cs typeface="Times New Roman"/>
              </a:rPr>
              <a:t> </a:t>
            </a:r>
            <a:r>
              <a:rPr sz="1600" dirty="0">
                <a:solidFill>
                  <a:srgbClr val="262934"/>
                </a:solidFill>
                <a:latin typeface="Times New Roman"/>
                <a:cs typeface="Times New Roman"/>
              </a:rPr>
              <a:t>dapat</a:t>
            </a:r>
            <a:r>
              <a:rPr sz="1600" spc="430" dirty="0">
                <a:solidFill>
                  <a:srgbClr val="262934"/>
                </a:solidFill>
                <a:latin typeface="Times New Roman"/>
                <a:cs typeface="Times New Roman"/>
              </a:rPr>
              <a:t> </a:t>
            </a:r>
            <a:r>
              <a:rPr sz="1600" dirty="0">
                <a:solidFill>
                  <a:srgbClr val="262934"/>
                </a:solidFill>
                <a:latin typeface="Times New Roman"/>
                <a:cs typeface="Times New Roman"/>
              </a:rPr>
              <a:t>lagi</a:t>
            </a:r>
            <a:r>
              <a:rPr sz="1600" spc="434" dirty="0">
                <a:solidFill>
                  <a:srgbClr val="262934"/>
                </a:solidFill>
                <a:latin typeface="Times New Roman"/>
                <a:cs typeface="Times New Roman"/>
              </a:rPr>
              <a:t> </a:t>
            </a:r>
            <a:r>
              <a:rPr sz="1600" dirty="0">
                <a:solidFill>
                  <a:srgbClr val="262934"/>
                </a:solidFill>
                <a:latin typeface="Times New Roman"/>
                <a:cs typeface="Times New Roman"/>
              </a:rPr>
              <a:t>dituntut,</a:t>
            </a:r>
            <a:r>
              <a:rPr sz="1600" spc="434" dirty="0">
                <a:solidFill>
                  <a:srgbClr val="262934"/>
                </a:solidFill>
                <a:latin typeface="Times New Roman"/>
                <a:cs typeface="Times New Roman"/>
              </a:rPr>
              <a:t> </a:t>
            </a:r>
            <a:r>
              <a:rPr sz="1600" dirty="0">
                <a:solidFill>
                  <a:srgbClr val="262934"/>
                </a:solidFill>
                <a:latin typeface="Times New Roman"/>
                <a:cs typeface="Times New Roman"/>
              </a:rPr>
              <a:t>karena:</a:t>
            </a:r>
            <a:r>
              <a:rPr sz="1600" spc="50" dirty="0">
                <a:solidFill>
                  <a:srgbClr val="262934"/>
                </a:solidFill>
                <a:latin typeface="Times New Roman"/>
                <a:cs typeface="Times New Roman"/>
              </a:rPr>
              <a:t>  </a:t>
            </a:r>
            <a:r>
              <a:rPr sz="1600" dirty="0">
                <a:solidFill>
                  <a:srgbClr val="262934"/>
                </a:solidFill>
                <a:latin typeface="Times New Roman"/>
                <a:cs typeface="Times New Roman"/>
              </a:rPr>
              <a:t>Sudah</a:t>
            </a:r>
            <a:r>
              <a:rPr sz="1600" spc="440" dirty="0">
                <a:solidFill>
                  <a:srgbClr val="262934"/>
                </a:solidFill>
                <a:latin typeface="Times New Roman"/>
                <a:cs typeface="Times New Roman"/>
              </a:rPr>
              <a:t> </a:t>
            </a:r>
            <a:r>
              <a:rPr sz="1600" dirty="0">
                <a:solidFill>
                  <a:srgbClr val="262934"/>
                </a:solidFill>
                <a:latin typeface="Times New Roman"/>
                <a:cs typeface="Times New Roman"/>
              </a:rPr>
              <a:t>diputus</a:t>
            </a:r>
            <a:r>
              <a:rPr sz="1600" spc="440" dirty="0">
                <a:solidFill>
                  <a:srgbClr val="262934"/>
                </a:solidFill>
                <a:latin typeface="Times New Roman"/>
                <a:cs typeface="Times New Roman"/>
              </a:rPr>
              <a:t> </a:t>
            </a:r>
            <a:r>
              <a:rPr sz="1600" spc="-10" dirty="0">
                <a:solidFill>
                  <a:srgbClr val="262934"/>
                </a:solidFill>
                <a:latin typeface="Times New Roman"/>
                <a:cs typeface="Times New Roman"/>
              </a:rPr>
              <a:t>dengan </a:t>
            </a:r>
            <a:r>
              <a:rPr sz="1600" dirty="0">
                <a:solidFill>
                  <a:srgbClr val="262934"/>
                </a:solidFill>
                <a:latin typeface="Times New Roman"/>
                <a:cs typeface="Times New Roman"/>
              </a:rPr>
              <a:t>putusan</a:t>
            </a:r>
            <a:r>
              <a:rPr sz="1600" spc="200" dirty="0">
                <a:solidFill>
                  <a:srgbClr val="262934"/>
                </a:solidFill>
                <a:latin typeface="Times New Roman"/>
                <a:cs typeface="Times New Roman"/>
              </a:rPr>
              <a:t> </a:t>
            </a:r>
            <a:r>
              <a:rPr sz="1600" dirty="0">
                <a:solidFill>
                  <a:srgbClr val="262934"/>
                </a:solidFill>
                <a:latin typeface="Times New Roman"/>
                <a:cs typeface="Times New Roman"/>
              </a:rPr>
              <a:t>yang</a:t>
            </a:r>
            <a:r>
              <a:rPr sz="1600" spc="195" dirty="0">
                <a:solidFill>
                  <a:srgbClr val="262934"/>
                </a:solidFill>
                <a:latin typeface="Times New Roman"/>
                <a:cs typeface="Times New Roman"/>
              </a:rPr>
              <a:t> </a:t>
            </a:r>
            <a:r>
              <a:rPr sz="1600" dirty="0">
                <a:solidFill>
                  <a:srgbClr val="262934"/>
                </a:solidFill>
                <a:latin typeface="Times New Roman"/>
                <a:cs typeface="Times New Roman"/>
              </a:rPr>
              <a:t>tetap</a:t>
            </a:r>
            <a:r>
              <a:rPr sz="1600" spc="195" dirty="0">
                <a:solidFill>
                  <a:srgbClr val="262934"/>
                </a:solidFill>
                <a:latin typeface="Times New Roman"/>
                <a:cs typeface="Times New Roman"/>
              </a:rPr>
              <a:t> </a:t>
            </a:r>
            <a:r>
              <a:rPr sz="1600" dirty="0">
                <a:solidFill>
                  <a:srgbClr val="262934"/>
                </a:solidFill>
                <a:latin typeface="Times New Roman"/>
                <a:cs typeface="Times New Roman"/>
              </a:rPr>
              <a:t>(Pasal</a:t>
            </a:r>
            <a:r>
              <a:rPr sz="1600" spc="200" dirty="0">
                <a:solidFill>
                  <a:srgbClr val="262934"/>
                </a:solidFill>
                <a:latin typeface="Times New Roman"/>
                <a:cs typeface="Times New Roman"/>
              </a:rPr>
              <a:t> </a:t>
            </a:r>
            <a:r>
              <a:rPr sz="1600" dirty="0">
                <a:solidFill>
                  <a:srgbClr val="262934"/>
                </a:solidFill>
                <a:latin typeface="Times New Roman"/>
                <a:cs typeface="Times New Roman"/>
              </a:rPr>
              <a:t>76);</a:t>
            </a:r>
            <a:r>
              <a:rPr sz="1600" spc="170" dirty="0">
                <a:solidFill>
                  <a:srgbClr val="262934"/>
                </a:solidFill>
                <a:latin typeface="Times New Roman"/>
                <a:cs typeface="Times New Roman"/>
              </a:rPr>
              <a:t> </a:t>
            </a:r>
            <a:r>
              <a:rPr sz="1600" dirty="0">
                <a:solidFill>
                  <a:srgbClr val="262934"/>
                </a:solidFill>
                <a:latin typeface="Times New Roman"/>
                <a:cs typeface="Times New Roman"/>
              </a:rPr>
              <a:t>Telah</a:t>
            </a:r>
            <a:r>
              <a:rPr sz="1600" spc="204" dirty="0">
                <a:solidFill>
                  <a:srgbClr val="262934"/>
                </a:solidFill>
                <a:latin typeface="Times New Roman"/>
                <a:cs typeface="Times New Roman"/>
              </a:rPr>
              <a:t> </a:t>
            </a:r>
            <a:r>
              <a:rPr sz="1600" dirty="0">
                <a:solidFill>
                  <a:srgbClr val="262934"/>
                </a:solidFill>
                <a:latin typeface="Times New Roman"/>
                <a:cs typeface="Times New Roman"/>
              </a:rPr>
              <a:t>lampau</a:t>
            </a:r>
            <a:r>
              <a:rPr sz="1600" spc="200" dirty="0">
                <a:solidFill>
                  <a:srgbClr val="262934"/>
                </a:solidFill>
                <a:latin typeface="Times New Roman"/>
                <a:cs typeface="Times New Roman"/>
              </a:rPr>
              <a:t> </a:t>
            </a:r>
            <a:r>
              <a:rPr sz="1600" dirty="0">
                <a:solidFill>
                  <a:srgbClr val="262934"/>
                </a:solidFill>
                <a:latin typeface="Times New Roman"/>
                <a:cs typeface="Times New Roman"/>
              </a:rPr>
              <a:t>waktu</a:t>
            </a:r>
            <a:r>
              <a:rPr sz="1600" spc="195" dirty="0">
                <a:solidFill>
                  <a:srgbClr val="262934"/>
                </a:solidFill>
                <a:latin typeface="Times New Roman"/>
                <a:cs typeface="Times New Roman"/>
              </a:rPr>
              <a:t> </a:t>
            </a:r>
            <a:r>
              <a:rPr sz="1600" dirty="0">
                <a:solidFill>
                  <a:srgbClr val="262934"/>
                </a:solidFill>
                <a:latin typeface="Times New Roman"/>
                <a:cs typeface="Times New Roman"/>
              </a:rPr>
              <a:t>(Pasal</a:t>
            </a:r>
            <a:r>
              <a:rPr sz="1600" spc="195" dirty="0">
                <a:solidFill>
                  <a:srgbClr val="262934"/>
                </a:solidFill>
                <a:latin typeface="Times New Roman"/>
                <a:cs typeface="Times New Roman"/>
              </a:rPr>
              <a:t> </a:t>
            </a:r>
            <a:r>
              <a:rPr sz="1600" dirty="0">
                <a:solidFill>
                  <a:srgbClr val="262934"/>
                </a:solidFill>
                <a:latin typeface="Times New Roman"/>
                <a:cs typeface="Times New Roman"/>
              </a:rPr>
              <a:t>78),</a:t>
            </a:r>
            <a:r>
              <a:rPr sz="1600" spc="195" dirty="0">
                <a:solidFill>
                  <a:srgbClr val="262934"/>
                </a:solidFill>
                <a:latin typeface="Times New Roman"/>
                <a:cs typeface="Times New Roman"/>
              </a:rPr>
              <a:t> </a:t>
            </a:r>
            <a:r>
              <a:rPr sz="1600" dirty="0">
                <a:solidFill>
                  <a:srgbClr val="262934"/>
                </a:solidFill>
                <a:latin typeface="Times New Roman"/>
                <a:cs typeface="Times New Roman"/>
              </a:rPr>
              <a:t>dan;</a:t>
            </a:r>
            <a:r>
              <a:rPr sz="1600" spc="195" dirty="0">
                <a:solidFill>
                  <a:srgbClr val="262934"/>
                </a:solidFill>
                <a:latin typeface="Times New Roman"/>
                <a:cs typeface="Times New Roman"/>
              </a:rPr>
              <a:t> </a:t>
            </a:r>
            <a:r>
              <a:rPr sz="1600" spc="-10" dirty="0">
                <a:solidFill>
                  <a:srgbClr val="262934"/>
                </a:solidFill>
                <a:latin typeface="Times New Roman"/>
                <a:cs typeface="Times New Roman"/>
              </a:rPr>
              <a:t>Pembuatnya </a:t>
            </a:r>
            <a:r>
              <a:rPr sz="1600" dirty="0">
                <a:solidFill>
                  <a:srgbClr val="262934"/>
                </a:solidFill>
                <a:latin typeface="Times New Roman"/>
                <a:cs typeface="Times New Roman"/>
              </a:rPr>
              <a:t>bagi</a:t>
            </a:r>
            <a:r>
              <a:rPr sz="1600" spc="-70" dirty="0">
                <a:solidFill>
                  <a:srgbClr val="262934"/>
                </a:solidFill>
                <a:latin typeface="Times New Roman"/>
                <a:cs typeface="Times New Roman"/>
              </a:rPr>
              <a:t> </a:t>
            </a:r>
            <a:r>
              <a:rPr sz="1600" dirty="0">
                <a:solidFill>
                  <a:srgbClr val="262934"/>
                </a:solidFill>
                <a:latin typeface="Times New Roman"/>
                <a:cs typeface="Times New Roman"/>
              </a:rPr>
              <a:t>tindak</a:t>
            </a:r>
            <a:r>
              <a:rPr sz="1600" spc="-60" dirty="0">
                <a:solidFill>
                  <a:srgbClr val="262934"/>
                </a:solidFill>
                <a:latin typeface="Times New Roman"/>
                <a:cs typeface="Times New Roman"/>
              </a:rPr>
              <a:t> </a:t>
            </a:r>
            <a:r>
              <a:rPr sz="1600" dirty="0">
                <a:solidFill>
                  <a:srgbClr val="262934"/>
                </a:solidFill>
                <a:latin typeface="Times New Roman"/>
                <a:cs typeface="Times New Roman"/>
              </a:rPr>
              <a:t>pidana</a:t>
            </a:r>
            <a:r>
              <a:rPr sz="1600" spc="-60" dirty="0">
                <a:solidFill>
                  <a:srgbClr val="262934"/>
                </a:solidFill>
                <a:latin typeface="Times New Roman"/>
                <a:cs typeface="Times New Roman"/>
              </a:rPr>
              <a:t> </a:t>
            </a:r>
            <a:r>
              <a:rPr sz="1600" dirty="0">
                <a:solidFill>
                  <a:srgbClr val="262934"/>
                </a:solidFill>
                <a:latin typeface="Times New Roman"/>
                <a:cs typeface="Times New Roman"/>
              </a:rPr>
              <a:t>dapat</a:t>
            </a:r>
            <a:r>
              <a:rPr sz="1600" spc="-65" dirty="0">
                <a:solidFill>
                  <a:srgbClr val="262934"/>
                </a:solidFill>
                <a:latin typeface="Times New Roman"/>
                <a:cs typeface="Times New Roman"/>
              </a:rPr>
              <a:t> </a:t>
            </a:r>
            <a:r>
              <a:rPr sz="1600" dirty="0">
                <a:solidFill>
                  <a:srgbClr val="262934"/>
                </a:solidFill>
                <a:latin typeface="Times New Roman"/>
                <a:cs typeface="Times New Roman"/>
              </a:rPr>
              <a:t>diperiksa</a:t>
            </a:r>
            <a:r>
              <a:rPr sz="1600" spc="-65" dirty="0">
                <a:solidFill>
                  <a:srgbClr val="262934"/>
                </a:solidFill>
                <a:latin typeface="Times New Roman"/>
                <a:cs typeface="Times New Roman"/>
              </a:rPr>
              <a:t> </a:t>
            </a:r>
            <a:r>
              <a:rPr sz="1600" dirty="0">
                <a:solidFill>
                  <a:srgbClr val="262934"/>
                </a:solidFill>
                <a:latin typeface="Times New Roman"/>
                <a:cs typeface="Times New Roman"/>
              </a:rPr>
              <a:t>secara</a:t>
            </a:r>
            <a:r>
              <a:rPr sz="1600" spc="-15" dirty="0">
                <a:solidFill>
                  <a:srgbClr val="262934"/>
                </a:solidFill>
                <a:latin typeface="Times New Roman"/>
                <a:cs typeface="Times New Roman"/>
              </a:rPr>
              <a:t> </a:t>
            </a:r>
            <a:r>
              <a:rPr sz="1600" i="1" dirty="0">
                <a:solidFill>
                  <a:srgbClr val="262934"/>
                </a:solidFill>
                <a:latin typeface="Times New Roman"/>
                <a:cs typeface="Times New Roman"/>
              </a:rPr>
              <a:t>absentia</a:t>
            </a:r>
            <a:r>
              <a:rPr sz="1600" i="1" spc="-50" dirty="0">
                <a:solidFill>
                  <a:srgbClr val="262934"/>
                </a:solidFill>
                <a:latin typeface="Times New Roman"/>
                <a:cs typeface="Times New Roman"/>
              </a:rPr>
              <a:t> </a:t>
            </a:r>
            <a:r>
              <a:rPr sz="1600" dirty="0">
                <a:solidFill>
                  <a:srgbClr val="262934"/>
                </a:solidFill>
                <a:latin typeface="Times New Roman"/>
                <a:cs typeface="Times New Roman"/>
              </a:rPr>
              <a:t>telah</a:t>
            </a:r>
            <a:r>
              <a:rPr sz="1600" spc="-55" dirty="0">
                <a:solidFill>
                  <a:srgbClr val="262934"/>
                </a:solidFill>
                <a:latin typeface="Times New Roman"/>
                <a:cs typeface="Times New Roman"/>
              </a:rPr>
              <a:t> </a:t>
            </a:r>
            <a:r>
              <a:rPr sz="1600" dirty="0">
                <a:solidFill>
                  <a:srgbClr val="262934"/>
                </a:solidFill>
                <a:latin typeface="Times New Roman"/>
                <a:cs typeface="Times New Roman"/>
              </a:rPr>
              <a:t>meninggal</a:t>
            </a:r>
            <a:r>
              <a:rPr sz="1600" spc="-65" dirty="0">
                <a:solidFill>
                  <a:srgbClr val="262934"/>
                </a:solidFill>
                <a:latin typeface="Times New Roman"/>
                <a:cs typeface="Times New Roman"/>
              </a:rPr>
              <a:t> </a:t>
            </a:r>
            <a:r>
              <a:rPr sz="1600" spc="-10" dirty="0">
                <a:solidFill>
                  <a:srgbClr val="262934"/>
                </a:solidFill>
                <a:latin typeface="Times New Roman"/>
                <a:cs typeface="Times New Roman"/>
              </a:rPr>
              <a:t>dunia</a:t>
            </a:r>
            <a:endParaRPr sz="1600">
              <a:latin typeface="Times New Roman"/>
              <a:cs typeface="Times New Roman"/>
            </a:endParaRPr>
          </a:p>
          <a:p>
            <a:pPr marL="12700" marR="18415" algn="just">
              <a:lnSpc>
                <a:spcPct val="100000"/>
              </a:lnSpc>
              <a:spcBef>
                <a:spcPts val="590"/>
              </a:spcBef>
            </a:pPr>
            <a:r>
              <a:rPr sz="1600" dirty="0">
                <a:solidFill>
                  <a:srgbClr val="262934"/>
                </a:solidFill>
                <a:latin typeface="Times New Roman"/>
                <a:cs typeface="Times New Roman"/>
              </a:rPr>
              <a:t>UU</a:t>
            </a:r>
            <a:r>
              <a:rPr sz="1600" spc="345" dirty="0">
                <a:solidFill>
                  <a:srgbClr val="262934"/>
                </a:solidFill>
                <a:latin typeface="Times New Roman"/>
                <a:cs typeface="Times New Roman"/>
              </a:rPr>
              <a:t> </a:t>
            </a:r>
            <a:r>
              <a:rPr sz="1600" dirty="0">
                <a:solidFill>
                  <a:srgbClr val="262934"/>
                </a:solidFill>
                <a:latin typeface="Times New Roman"/>
                <a:cs typeface="Times New Roman"/>
              </a:rPr>
              <a:t>mengenai</a:t>
            </a:r>
            <a:r>
              <a:rPr sz="1600" spc="350" dirty="0">
                <a:solidFill>
                  <a:srgbClr val="262934"/>
                </a:solidFill>
                <a:latin typeface="Times New Roman"/>
                <a:cs typeface="Times New Roman"/>
              </a:rPr>
              <a:t> </a:t>
            </a:r>
            <a:r>
              <a:rPr sz="1600" dirty="0">
                <a:solidFill>
                  <a:srgbClr val="262934"/>
                </a:solidFill>
                <a:latin typeface="Times New Roman"/>
                <a:cs typeface="Times New Roman"/>
              </a:rPr>
              <a:t>tindak</a:t>
            </a:r>
            <a:r>
              <a:rPr sz="1600" spc="350" dirty="0">
                <a:solidFill>
                  <a:srgbClr val="262934"/>
                </a:solidFill>
                <a:latin typeface="Times New Roman"/>
                <a:cs typeface="Times New Roman"/>
              </a:rPr>
              <a:t> </a:t>
            </a:r>
            <a:r>
              <a:rPr sz="1600" dirty="0">
                <a:solidFill>
                  <a:srgbClr val="262934"/>
                </a:solidFill>
                <a:latin typeface="Times New Roman"/>
                <a:cs typeface="Times New Roman"/>
              </a:rPr>
              <a:t>pidana</a:t>
            </a:r>
            <a:r>
              <a:rPr sz="1600" spc="350" dirty="0">
                <a:solidFill>
                  <a:srgbClr val="262934"/>
                </a:solidFill>
                <a:latin typeface="Times New Roman"/>
                <a:cs typeface="Times New Roman"/>
              </a:rPr>
              <a:t> </a:t>
            </a:r>
            <a:r>
              <a:rPr sz="1600" dirty="0">
                <a:solidFill>
                  <a:srgbClr val="262934"/>
                </a:solidFill>
                <a:latin typeface="Times New Roman"/>
                <a:cs typeface="Times New Roman"/>
              </a:rPr>
              <a:t>yang</a:t>
            </a:r>
            <a:r>
              <a:rPr sz="1600" spc="345" dirty="0">
                <a:solidFill>
                  <a:srgbClr val="262934"/>
                </a:solidFill>
                <a:latin typeface="Times New Roman"/>
                <a:cs typeface="Times New Roman"/>
              </a:rPr>
              <a:t> </a:t>
            </a:r>
            <a:r>
              <a:rPr sz="1600" dirty="0">
                <a:solidFill>
                  <a:srgbClr val="262934"/>
                </a:solidFill>
                <a:latin typeface="Times New Roman"/>
                <a:cs typeface="Times New Roman"/>
              </a:rPr>
              <a:t>didakwakan</a:t>
            </a:r>
            <a:r>
              <a:rPr sz="1600" spc="350" dirty="0">
                <a:solidFill>
                  <a:srgbClr val="262934"/>
                </a:solidFill>
                <a:latin typeface="Times New Roman"/>
                <a:cs typeface="Times New Roman"/>
              </a:rPr>
              <a:t> </a:t>
            </a:r>
            <a:r>
              <a:rPr sz="1600" dirty="0">
                <a:solidFill>
                  <a:srgbClr val="262934"/>
                </a:solidFill>
                <a:latin typeface="Times New Roman"/>
                <a:cs typeface="Times New Roman"/>
              </a:rPr>
              <a:t>belum</a:t>
            </a:r>
            <a:r>
              <a:rPr sz="1600" spc="335" dirty="0">
                <a:solidFill>
                  <a:srgbClr val="262934"/>
                </a:solidFill>
                <a:latin typeface="Times New Roman"/>
                <a:cs typeface="Times New Roman"/>
              </a:rPr>
              <a:t> </a:t>
            </a:r>
            <a:r>
              <a:rPr sz="1600" dirty="0">
                <a:solidFill>
                  <a:srgbClr val="262934"/>
                </a:solidFill>
                <a:latin typeface="Times New Roman"/>
                <a:cs typeface="Times New Roman"/>
              </a:rPr>
              <a:t>berlaku</a:t>
            </a:r>
            <a:r>
              <a:rPr sz="1600" spc="350" dirty="0">
                <a:solidFill>
                  <a:srgbClr val="262934"/>
                </a:solidFill>
                <a:latin typeface="Times New Roman"/>
                <a:cs typeface="Times New Roman"/>
              </a:rPr>
              <a:t> </a:t>
            </a:r>
            <a:r>
              <a:rPr sz="1600" dirty="0">
                <a:solidFill>
                  <a:srgbClr val="262934"/>
                </a:solidFill>
                <a:latin typeface="Times New Roman"/>
                <a:cs typeface="Times New Roman"/>
              </a:rPr>
              <a:t>atau</a:t>
            </a:r>
            <a:r>
              <a:rPr sz="1600" spc="345" dirty="0">
                <a:solidFill>
                  <a:srgbClr val="262934"/>
                </a:solidFill>
                <a:latin typeface="Times New Roman"/>
                <a:cs typeface="Times New Roman"/>
              </a:rPr>
              <a:t> </a:t>
            </a:r>
            <a:r>
              <a:rPr sz="1600" dirty="0">
                <a:solidFill>
                  <a:srgbClr val="262934"/>
                </a:solidFill>
                <a:latin typeface="Times New Roman"/>
                <a:cs typeface="Times New Roman"/>
              </a:rPr>
              <a:t>sudah</a:t>
            </a:r>
            <a:r>
              <a:rPr sz="1600" spc="350" dirty="0">
                <a:solidFill>
                  <a:srgbClr val="262934"/>
                </a:solidFill>
                <a:latin typeface="Times New Roman"/>
                <a:cs typeface="Times New Roman"/>
              </a:rPr>
              <a:t> </a:t>
            </a:r>
            <a:r>
              <a:rPr sz="1600" spc="-20" dirty="0">
                <a:solidFill>
                  <a:srgbClr val="262934"/>
                </a:solidFill>
                <a:latin typeface="Times New Roman"/>
                <a:cs typeface="Times New Roman"/>
              </a:rPr>
              <a:t>tidak </a:t>
            </a:r>
            <a:r>
              <a:rPr sz="1600" dirty="0">
                <a:solidFill>
                  <a:srgbClr val="262934"/>
                </a:solidFill>
                <a:latin typeface="Times New Roman"/>
                <a:cs typeface="Times New Roman"/>
              </a:rPr>
              <a:t>berlaku</a:t>
            </a:r>
            <a:r>
              <a:rPr sz="1600" spc="-55" dirty="0">
                <a:solidFill>
                  <a:srgbClr val="262934"/>
                </a:solidFill>
                <a:latin typeface="Times New Roman"/>
                <a:cs typeface="Times New Roman"/>
              </a:rPr>
              <a:t> </a:t>
            </a:r>
            <a:r>
              <a:rPr sz="1600" dirty="0">
                <a:solidFill>
                  <a:srgbClr val="262934"/>
                </a:solidFill>
                <a:latin typeface="Times New Roman"/>
                <a:cs typeface="Times New Roman"/>
              </a:rPr>
              <a:t>lagi</a:t>
            </a:r>
            <a:r>
              <a:rPr sz="1600" spc="-55" dirty="0">
                <a:solidFill>
                  <a:srgbClr val="262934"/>
                </a:solidFill>
                <a:latin typeface="Times New Roman"/>
                <a:cs typeface="Times New Roman"/>
              </a:rPr>
              <a:t> </a:t>
            </a:r>
            <a:r>
              <a:rPr sz="1600" dirty="0">
                <a:solidFill>
                  <a:srgbClr val="262934"/>
                </a:solidFill>
                <a:latin typeface="Times New Roman"/>
                <a:cs typeface="Times New Roman"/>
              </a:rPr>
              <a:t>tapi</a:t>
            </a:r>
            <a:r>
              <a:rPr sz="1600" spc="-55" dirty="0">
                <a:solidFill>
                  <a:srgbClr val="262934"/>
                </a:solidFill>
                <a:latin typeface="Times New Roman"/>
                <a:cs typeface="Times New Roman"/>
              </a:rPr>
              <a:t> </a:t>
            </a:r>
            <a:r>
              <a:rPr sz="1600" dirty="0">
                <a:solidFill>
                  <a:srgbClr val="262934"/>
                </a:solidFill>
                <a:latin typeface="Times New Roman"/>
                <a:cs typeface="Times New Roman"/>
              </a:rPr>
              <a:t>saat</a:t>
            </a:r>
            <a:r>
              <a:rPr sz="1600" spc="-50" dirty="0">
                <a:solidFill>
                  <a:srgbClr val="262934"/>
                </a:solidFill>
                <a:latin typeface="Times New Roman"/>
                <a:cs typeface="Times New Roman"/>
              </a:rPr>
              <a:t> </a:t>
            </a:r>
            <a:r>
              <a:rPr sz="1600" dirty="0">
                <a:solidFill>
                  <a:srgbClr val="262934"/>
                </a:solidFill>
                <a:latin typeface="Times New Roman"/>
                <a:cs typeface="Times New Roman"/>
              </a:rPr>
              <a:t>tindak</a:t>
            </a:r>
            <a:r>
              <a:rPr sz="1600" spc="-55" dirty="0">
                <a:solidFill>
                  <a:srgbClr val="262934"/>
                </a:solidFill>
                <a:latin typeface="Times New Roman"/>
                <a:cs typeface="Times New Roman"/>
              </a:rPr>
              <a:t> </a:t>
            </a:r>
            <a:r>
              <a:rPr sz="1600" dirty="0">
                <a:solidFill>
                  <a:srgbClr val="262934"/>
                </a:solidFill>
                <a:latin typeface="Times New Roman"/>
                <a:cs typeface="Times New Roman"/>
              </a:rPr>
              <a:t>pidana</a:t>
            </a:r>
            <a:r>
              <a:rPr sz="1600" spc="-55" dirty="0">
                <a:solidFill>
                  <a:srgbClr val="262934"/>
                </a:solidFill>
                <a:latin typeface="Times New Roman"/>
                <a:cs typeface="Times New Roman"/>
              </a:rPr>
              <a:t> </a:t>
            </a:r>
            <a:r>
              <a:rPr sz="1600" spc="-10" dirty="0">
                <a:solidFill>
                  <a:srgbClr val="262934"/>
                </a:solidFill>
                <a:latin typeface="Times New Roman"/>
                <a:cs typeface="Times New Roman"/>
              </a:rPr>
              <a:t>diwujudkan</a:t>
            </a:r>
            <a:endParaRPr sz="1600">
              <a:latin typeface="Times New Roman"/>
              <a:cs typeface="Times New Roman"/>
            </a:endParaRPr>
          </a:p>
          <a:p>
            <a:pPr marL="12700" algn="just">
              <a:lnSpc>
                <a:spcPts val="1920"/>
              </a:lnSpc>
              <a:spcBef>
                <a:spcPts val="595"/>
              </a:spcBef>
            </a:pPr>
            <a:r>
              <a:rPr sz="1600" dirty="0">
                <a:solidFill>
                  <a:srgbClr val="262934"/>
                </a:solidFill>
                <a:latin typeface="Times New Roman"/>
                <a:cs typeface="Times New Roman"/>
              </a:rPr>
              <a:t>Bagi</a:t>
            </a:r>
            <a:r>
              <a:rPr sz="1600" spc="170" dirty="0">
                <a:solidFill>
                  <a:srgbClr val="262934"/>
                </a:solidFill>
                <a:latin typeface="Times New Roman"/>
                <a:cs typeface="Times New Roman"/>
              </a:rPr>
              <a:t> </a:t>
            </a:r>
            <a:r>
              <a:rPr sz="1600" dirty="0">
                <a:solidFill>
                  <a:srgbClr val="262934"/>
                </a:solidFill>
                <a:latin typeface="Times New Roman"/>
                <a:cs typeface="Times New Roman"/>
              </a:rPr>
              <a:t>tindak</a:t>
            </a:r>
            <a:r>
              <a:rPr sz="1600" spc="170" dirty="0">
                <a:solidFill>
                  <a:srgbClr val="262934"/>
                </a:solidFill>
                <a:latin typeface="Times New Roman"/>
                <a:cs typeface="Times New Roman"/>
              </a:rPr>
              <a:t> </a:t>
            </a:r>
            <a:r>
              <a:rPr sz="1600" dirty="0">
                <a:solidFill>
                  <a:srgbClr val="262934"/>
                </a:solidFill>
                <a:latin typeface="Times New Roman"/>
                <a:cs typeface="Times New Roman"/>
              </a:rPr>
              <a:t>pidana</a:t>
            </a:r>
            <a:r>
              <a:rPr sz="1600" spc="170" dirty="0">
                <a:solidFill>
                  <a:srgbClr val="262934"/>
                </a:solidFill>
                <a:latin typeface="Times New Roman"/>
                <a:cs typeface="Times New Roman"/>
              </a:rPr>
              <a:t> </a:t>
            </a:r>
            <a:r>
              <a:rPr sz="1600" dirty="0">
                <a:solidFill>
                  <a:srgbClr val="262934"/>
                </a:solidFill>
                <a:latin typeface="Times New Roman"/>
                <a:cs typeface="Times New Roman"/>
              </a:rPr>
              <a:t>ekonomi</a:t>
            </a:r>
            <a:r>
              <a:rPr sz="1600" spc="170" dirty="0">
                <a:solidFill>
                  <a:srgbClr val="262934"/>
                </a:solidFill>
                <a:latin typeface="Times New Roman"/>
                <a:cs typeface="Times New Roman"/>
              </a:rPr>
              <a:t> </a:t>
            </a:r>
            <a:r>
              <a:rPr sz="1600" dirty="0">
                <a:solidFill>
                  <a:srgbClr val="262934"/>
                </a:solidFill>
                <a:latin typeface="Times New Roman"/>
                <a:cs typeface="Times New Roman"/>
              </a:rPr>
              <a:t>(penyelundupan)</a:t>
            </a:r>
            <a:r>
              <a:rPr sz="1600" spc="165" dirty="0">
                <a:solidFill>
                  <a:srgbClr val="262934"/>
                </a:solidFill>
                <a:latin typeface="Times New Roman"/>
                <a:cs typeface="Times New Roman"/>
              </a:rPr>
              <a:t> </a:t>
            </a:r>
            <a:r>
              <a:rPr sz="1600" dirty="0">
                <a:solidFill>
                  <a:srgbClr val="262934"/>
                </a:solidFill>
                <a:latin typeface="Times New Roman"/>
                <a:cs typeface="Times New Roman"/>
              </a:rPr>
              <a:t>telah</a:t>
            </a:r>
            <a:r>
              <a:rPr sz="1600" spc="175" dirty="0">
                <a:solidFill>
                  <a:srgbClr val="262934"/>
                </a:solidFill>
                <a:latin typeface="Times New Roman"/>
                <a:cs typeface="Times New Roman"/>
              </a:rPr>
              <a:t> </a:t>
            </a:r>
            <a:r>
              <a:rPr sz="1600" dirty="0">
                <a:solidFill>
                  <a:srgbClr val="262934"/>
                </a:solidFill>
                <a:latin typeface="Times New Roman"/>
                <a:cs typeface="Times New Roman"/>
              </a:rPr>
              <a:t>diselesaikan</a:t>
            </a:r>
            <a:r>
              <a:rPr sz="1600" spc="170" dirty="0">
                <a:solidFill>
                  <a:srgbClr val="262934"/>
                </a:solidFill>
                <a:latin typeface="Times New Roman"/>
                <a:cs typeface="Times New Roman"/>
              </a:rPr>
              <a:t> </a:t>
            </a:r>
            <a:r>
              <a:rPr sz="1600" dirty="0">
                <a:solidFill>
                  <a:srgbClr val="262934"/>
                </a:solidFill>
                <a:latin typeface="Times New Roman"/>
                <a:cs typeface="Times New Roman"/>
              </a:rPr>
              <a:t>melalui</a:t>
            </a:r>
            <a:r>
              <a:rPr sz="1600" spc="275" dirty="0">
                <a:solidFill>
                  <a:srgbClr val="262934"/>
                </a:solidFill>
                <a:latin typeface="Times New Roman"/>
                <a:cs typeface="Times New Roman"/>
              </a:rPr>
              <a:t> </a:t>
            </a:r>
            <a:r>
              <a:rPr sz="1600" spc="-10" dirty="0">
                <a:solidFill>
                  <a:srgbClr val="262934"/>
                </a:solidFill>
                <a:latin typeface="Times New Roman"/>
                <a:cs typeface="Times New Roman"/>
              </a:rPr>
              <a:t>lembaga</a:t>
            </a:r>
            <a:endParaRPr sz="1600">
              <a:latin typeface="Times New Roman"/>
              <a:cs typeface="Times New Roman"/>
            </a:endParaRPr>
          </a:p>
          <a:p>
            <a:pPr marL="12700" algn="just">
              <a:lnSpc>
                <a:spcPts val="1920"/>
              </a:lnSpc>
            </a:pPr>
            <a:r>
              <a:rPr sz="1600" i="1" dirty="0">
                <a:solidFill>
                  <a:srgbClr val="262934"/>
                </a:solidFill>
                <a:latin typeface="Times New Roman"/>
                <a:cs typeface="Times New Roman"/>
              </a:rPr>
              <a:t>schekking</a:t>
            </a:r>
            <a:r>
              <a:rPr sz="1600" i="1" spc="-35" dirty="0">
                <a:solidFill>
                  <a:srgbClr val="262934"/>
                </a:solidFill>
                <a:latin typeface="Times New Roman"/>
                <a:cs typeface="Times New Roman"/>
              </a:rPr>
              <a:t> </a:t>
            </a:r>
            <a:r>
              <a:rPr sz="1600" dirty="0">
                <a:solidFill>
                  <a:srgbClr val="262934"/>
                </a:solidFill>
                <a:latin typeface="Times New Roman"/>
                <a:cs typeface="Times New Roman"/>
              </a:rPr>
              <a:t>dengan</a:t>
            </a:r>
            <a:r>
              <a:rPr sz="1600" spc="-45" dirty="0">
                <a:solidFill>
                  <a:srgbClr val="262934"/>
                </a:solidFill>
                <a:latin typeface="Times New Roman"/>
                <a:cs typeface="Times New Roman"/>
              </a:rPr>
              <a:t> </a:t>
            </a:r>
            <a:r>
              <a:rPr sz="1600" spc="-10" dirty="0">
                <a:solidFill>
                  <a:srgbClr val="262934"/>
                </a:solidFill>
                <a:latin typeface="Times New Roman"/>
                <a:cs typeface="Times New Roman"/>
              </a:rPr>
              <a:t>membayar</a:t>
            </a:r>
            <a:r>
              <a:rPr sz="1600" spc="-50" dirty="0">
                <a:solidFill>
                  <a:srgbClr val="262934"/>
                </a:solidFill>
                <a:latin typeface="Times New Roman"/>
                <a:cs typeface="Times New Roman"/>
              </a:rPr>
              <a:t> </a:t>
            </a:r>
            <a:r>
              <a:rPr sz="1600" dirty="0">
                <a:solidFill>
                  <a:srgbClr val="262934"/>
                </a:solidFill>
                <a:latin typeface="Times New Roman"/>
                <a:cs typeface="Times New Roman"/>
              </a:rPr>
              <a:t>uang</a:t>
            </a:r>
            <a:r>
              <a:rPr sz="1600" spc="-50" dirty="0">
                <a:solidFill>
                  <a:srgbClr val="262934"/>
                </a:solidFill>
                <a:latin typeface="Times New Roman"/>
                <a:cs typeface="Times New Roman"/>
              </a:rPr>
              <a:t> </a:t>
            </a:r>
            <a:r>
              <a:rPr sz="1600" dirty="0">
                <a:solidFill>
                  <a:srgbClr val="262934"/>
                </a:solidFill>
                <a:latin typeface="Times New Roman"/>
                <a:cs typeface="Times New Roman"/>
              </a:rPr>
              <a:t>denda</a:t>
            </a:r>
            <a:r>
              <a:rPr sz="1600" spc="-45" dirty="0">
                <a:solidFill>
                  <a:srgbClr val="262934"/>
                </a:solidFill>
                <a:latin typeface="Times New Roman"/>
                <a:cs typeface="Times New Roman"/>
              </a:rPr>
              <a:t> </a:t>
            </a:r>
            <a:r>
              <a:rPr sz="1600" dirty="0">
                <a:solidFill>
                  <a:srgbClr val="262934"/>
                </a:solidFill>
                <a:latin typeface="Times New Roman"/>
                <a:cs typeface="Times New Roman"/>
              </a:rPr>
              <a:t>yang</a:t>
            </a:r>
            <a:r>
              <a:rPr sz="1600" spc="-45" dirty="0">
                <a:solidFill>
                  <a:srgbClr val="262934"/>
                </a:solidFill>
                <a:latin typeface="Times New Roman"/>
                <a:cs typeface="Times New Roman"/>
              </a:rPr>
              <a:t> </a:t>
            </a:r>
            <a:r>
              <a:rPr sz="1600" spc="-10" dirty="0">
                <a:solidFill>
                  <a:srgbClr val="262934"/>
                </a:solidFill>
                <a:latin typeface="Times New Roman"/>
                <a:cs typeface="Times New Roman"/>
              </a:rPr>
              <a:t>ditetapkan</a:t>
            </a:r>
            <a:endParaRPr sz="1600">
              <a:latin typeface="Times New Roman"/>
              <a:cs typeface="Times New Roman"/>
            </a:endParaRPr>
          </a:p>
        </p:txBody>
      </p:sp>
      <p:sp>
        <p:nvSpPr>
          <p:cNvPr id="9" name="object 9"/>
          <p:cNvSpPr txBox="1"/>
          <p:nvPr/>
        </p:nvSpPr>
        <p:spPr>
          <a:xfrm>
            <a:off x="773544" y="1108699"/>
            <a:ext cx="190500" cy="224154"/>
          </a:xfrm>
          <a:prstGeom prst="rect">
            <a:avLst/>
          </a:prstGeom>
        </p:spPr>
        <p:txBody>
          <a:bodyPr vert="horz" wrap="square" lIns="0" tIns="12700" rIns="0" bIns="0" rtlCol="0">
            <a:spAutoFit/>
          </a:bodyPr>
          <a:lstStyle/>
          <a:p>
            <a:pPr marL="12700">
              <a:lnSpc>
                <a:spcPct val="100000"/>
              </a:lnSpc>
              <a:spcBef>
                <a:spcPts val="100"/>
              </a:spcBef>
            </a:pPr>
            <a:r>
              <a:rPr sz="1300" spc="-25" dirty="0">
                <a:solidFill>
                  <a:srgbClr val="FFFFFF"/>
                </a:solidFill>
                <a:latin typeface="Times New Roman"/>
                <a:cs typeface="Times New Roman"/>
              </a:rPr>
              <a:t>13</a:t>
            </a:r>
            <a:endParaRPr sz="1300">
              <a:latin typeface="Times New Roman"/>
              <a:cs typeface="Times New Roman"/>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759940" y="701181"/>
            <a:ext cx="7397115" cy="391795"/>
          </a:xfrm>
          <a:prstGeom prst="rect">
            <a:avLst/>
          </a:prstGeom>
        </p:spPr>
        <p:txBody>
          <a:bodyPr vert="horz" wrap="square" lIns="0" tIns="12700" rIns="0" bIns="0" rtlCol="0">
            <a:spAutoFit/>
          </a:bodyPr>
          <a:lstStyle/>
          <a:p>
            <a:pPr marL="12700">
              <a:lnSpc>
                <a:spcPct val="100000"/>
              </a:lnSpc>
              <a:spcBef>
                <a:spcPts val="100"/>
              </a:spcBef>
              <a:tabLst>
                <a:tab pos="7383780" algn="l"/>
              </a:tabLst>
            </a:pPr>
            <a:r>
              <a:rPr u="none" dirty="0"/>
              <a:t>Fo</a:t>
            </a:r>
            <a:r>
              <a:rPr dirty="0"/>
              <a:t>rmat</a:t>
            </a:r>
            <a:r>
              <a:rPr spc="-40" dirty="0"/>
              <a:t> </a:t>
            </a:r>
            <a:r>
              <a:rPr spc="-10" dirty="0"/>
              <a:t>Eksepsi</a:t>
            </a:r>
            <a:r>
              <a:rPr dirty="0"/>
              <a:t>	</a:t>
            </a:r>
          </a:p>
        </p:txBody>
      </p:sp>
      <p:sp>
        <p:nvSpPr>
          <p:cNvPr id="3" name="object 3"/>
          <p:cNvSpPr txBox="1"/>
          <p:nvPr/>
        </p:nvSpPr>
        <p:spPr>
          <a:xfrm>
            <a:off x="1759940" y="1017902"/>
            <a:ext cx="5326380" cy="604520"/>
          </a:xfrm>
          <a:prstGeom prst="rect">
            <a:avLst/>
          </a:prstGeom>
        </p:spPr>
        <p:txBody>
          <a:bodyPr vert="horz" wrap="square" lIns="0" tIns="88900" rIns="0" bIns="0" rtlCol="0">
            <a:spAutoFit/>
          </a:bodyPr>
          <a:lstStyle/>
          <a:p>
            <a:pPr marL="3274695">
              <a:lnSpc>
                <a:spcPct val="100000"/>
              </a:lnSpc>
              <a:spcBef>
                <a:spcPts val="700"/>
              </a:spcBef>
            </a:pPr>
            <a:r>
              <a:rPr sz="1400" b="1" u="sng" spc="-10" dirty="0">
                <a:solidFill>
                  <a:srgbClr val="262934"/>
                </a:solidFill>
                <a:uFill>
                  <a:solidFill>
                    <a:srgbClr val="262934"/>
                  </a:solidFill>
                </a:uFill>
                <a:latin typeface="Times New Roman"/>
                <a:cs typeface="Times New Roman"/>
              </a:rPr>
              <a:t>EKSEPSI</a:t>
            </a:r>
            <a:endParaRPr sz="1400">
              <a:latin typeface="Times New Roman"/>
              <a:cs typeface="Times New Roman"/>
            </a:endParaRPr>
          </a:p>
          <a:p>
            <a:pPr marL="12700">
              <a:lnSpc>
                <a:spcPct val="100000"/>
              </a:lnSpc>
              <a:spcBef>
                <a:spcPts val="595"/>
              </a:spcBef>
            </a:pPr>
            <a:r>
              <a:rPr sz="1400" dirty="0">
                <a:solidFill>
                  <a:srgbClr val="262934"/>
                </a:solidFill>
                <a:latin typeface="Times New Roman"/>
                <a:cs typeface="Times New Roman"/>
              </a:rPr>
              <a:t>Majelis</a:t>
            </a:r>
            <a:r>
              <a:rPr sz="1400" spc="-10" dirty="0">
                <a:solidFill>
                  <a:srgbClr val="262934"/>
                </a:solidFill>
                <a:latin typeface="Times New Roman"/>
                <a:cs typeface="Times New Roman"/>
              </a:rPr>
              <a:t> </a:t>
            </a:r>
            <a:r>
              <a:rPr sz="1400" dirty="0">
                <a:solidFill>
                  <a:srgbClr val="262934"/>
                </a:solidFill>
                <a:latin typeface="Times New Roman"/>
                <a:cs typeface="Times New Roman"/>
              </a:rPr>
              <a:t>Hakim</a:t>
            </a:r>
            <a:r>
              <a:rPr sz="1400" spc="-5" dirty="0">
                <a:solidFill>
                  <a:srgbClr val="262934"/>
                </a:solidFill>
                <a:latin typeface="Times New Roman"/>
                <a:cs typeface="Times New Roman"/>
              </a:rPr>
              <a:t> </a:t>
            </a:r>
            <a:r>
              <a:rPr sz="1400" dirty="0">
                <a:solidFill>
                  <a:srgbClr val="262934"/>
                </a:solidFill>
                <a:latin typeface="Times New Roman"/>
                <a:cs typeface="Times New Roman"/>
              </a:rPr>
              <a:t>dan Saudara</a:t>
            </a:r>
            <a:r>
              <a:rPr sz="1400" spc="-10" dirty="0">
                <a:solidFill>
                  <a:srgbClr val="262934"/>
                </a:solidFill>
                <a:latin typeface="Times New Roman"/>
                <a:cs typeface="Times New Roman"/>
              </a:rPr>
              <a:t> </a:t>
            </a:r>
            <a:r>
              <a:rPr sz="1400" dirty="0">
                <a:solidFill>
                  <a:srgbClr val="262934"/>
                </a:solidFill>
                <a:latin typeface="Times New Roman"/>
                <a:cs typeface="Times New Roman"/>
              </a:rPr>
              <a:t>Jaksa</a:t>
            </a:r>
            <a:r>
              <a:rPr sz="1400" spc="-10" dirty="0">
                <a:solidFill>
                  <a:srgbClr val="262934"/>
                </a:solidFill>
                <a:latin typeface="Times New Roman"/>
                <a:cs typeface="Times New Roman"/>
              </a:rPr>
              <a:t> </a:t>
            </a:r>
            <a:r>
              <a:rPr sz="1400" dirty="0">
                <a:solidFill>
                  <a:srgbClr val="262934"/>
                </a:solidFill>
                <a:latin typeface="Times New Roman"/>
                <a:cs typeface="Times New Roman"/>
              </a:rPr>
              <a:t>Penuntut</a:t>
            </a:r>
            <a:r>
              <a:rPr sz="1400" spc="-5" dirty="0">
                <a:solidFill>
                  <a:srgbClr val="262934"/>
                </a:solidFill>
                <a:latin typeface="Times New Roman"/>
                <a:cs typeface="Times New Roman"/>
              </a:rPr>
              <a:t> </a:t>
            </a:r>
            <a:r>
              <a:rPr sz="1400" dirty="0">
                <a:solidFill>
                  <a:srgbClr val="262934"/>
                </a:solidFill>
                <a:latin typeface="Times New Roman"/>
                <a:cs typeface="Times New Roman"/>
              </a:rPr>
              <a:t>Umum</a:t>
            </a:r>
            <a:r>
              <a:rPr sz="1400" spc="-5" dirty="0">
                <a:solidFill>
                  <a:srgbClr val="262934"/>
                </a:solidFill>
                <a:latin typeface="Times New Roman"/>
                <a:cs typeface="Times New Roman"/>
              </a:rPr>
              <a:t> </a:t>
            </a:r>
            <a:r>
              <a:rPr sz="1400" dirty="0">
                <a:solidFill>
                  <a:srgbClr val="262934"/>
                </a:solidFill>
                <a:latin typeface="Times New Roman"/>
                <a:cs typeface="Times New Roman"/>
              </a:rPr>
              <a:t>yang</a:t>
            </a:r>
            <a:r>
              <a:rPr sz="1400" spc="-5" dirty="0">
                <a:solidFill>
                  <a:srgbClr val="262934"/>
                </a:solidFill>
                <a:latin typeface="Times New Roman"/>
                <a:cs typeface="Times New Roman"/>
              </a:rPr>
              <a:t> </a:t>
            </a:r>
            <a:r>
              <a:rPr sz="1400" dirty="0">
                <a:solidFill>
                  <a:srgbClr val="262934"/>
                </a:solidFill>
                <a:latin typeface="Times New Roman"/>
                <a:cs typeface="Times New Roman"/>
              </a:rPr>
              <a:t>kami</a:t>
            </a:r>
            <a:r>
              <a:rPr sz="1400" spc="-10" dirty="0">
                <a:solidFill>
                  <a:srgbClr val="262934"/>
                </a:solidFill>
                <a:latin typeface="Times New Roman"/>
                <a:cs typeface="Times New Roman"/>
              </a:rPr>
              <a:t> hormati…..</a:t>
            </a:r>
            <a:endParaRPr sz="1400">
              <a:latin typeface="Times New Roman"/>
              <a:cs typeface="Times New Roman"/>
            </a:endParaRPr>
          </a:p>
        </p:txBody>
      </p:sp>
      <p:sp>
        <p:nvSpPr>
          <p:cNvPr id="4" name="object 4"/>
          <p:cNvSpPr txBox="1"/>
          <p:nvPr/>
        </p:nvSpPr>
        <p:spPr>
          <a:xfrm>
            <a:off x="1759940" y="1886239"/>
            <a:ext cx="7285990" cy="2843530"/>
          </a:xfrm>
          <a:prstGeom prst="rect">
            <a:avLst/>
          </a:prstGeom>
        </p:spPr>
        <p:txBody>
          <a:bodyPr vert="horz" wrap="square" lIns="0" tIns="88265" rIns="0" bIns="0" rtlCol="0">
            <a:spAutoFit/>
          </a:bodyPr>
          <a:lstStyle/>
          <a:p>
            <a:pPr marL="12700">
              <a:lnSpc>
                <a:spcPct val="100000"/>
              </a:lnSpc>
              <a:spcBef>
                <a:spcPts val="695"/>
              </a:spcBef>
            </a:pPr>
            <a:r>
              <a:rPr sz="1400" dirty="0">
                <a:solidFill>
                  <a:srgbClr val="262934"/>
                </a:solidFill>
                <a:latin typeface="Times New Roman"/>
                <a:cs typeface="Times New Roman"/>
              </a:rPr>
              <a:t>Setelah</a:t>
            </a:r>
            <a:r>
              <a:rPr sz="1400" spc="-10" dirty="0">
                <a:solidFill>
                  <a:srgbClr val="262934"/>
                </a:solidFill>
                <a:latin typeface="Times New Roman"/>
                <a:cs typeface="Times New Roman"/>
              </a:rPr>
              <a:t> </a:t>
            </a:r>
            <a:r>
              <a:rPr sz="1400" dirty="0">
                <a:solidFill>
                  <a:srgbClr val="262934"/>
                </a:solidFill>
                <a:latin typeface="Times New Roman"/>
                <a:cs typeface="Times New Roman"/>
              </a:rPr>
              <a:t>kami</a:t>
            </a:r>
            <a:r>
              <a:rPr sz="1400" spc="-40" dirty="0">
                <a:solidFill>
                  <a:srgbClr val="262934"/>
                </a:solidFill>
                <a:latin typeface="Times New Roman"/>
                <a:cs typeface="Times New Roman"/>
              </a:rPr>
              <a:t> </a:t>
            </a:r>
            <a:r>
              <a:rPr sz="1400" dirty="0">
                <a:solidFill>
                  <a:srgbClr val="262934"/>
                </a:solidFill>
                <a:latin typeface="Times New Roman"/>
                <a:cs typeface="Times New Roman"/>
              </a:rPr>
              <a:t>Tim</a:t>
            </a:r>
            <a:r>
              <a:rPr sz="1400" spc="-15" dirty="0">
                <a:solidFill>
                  <a:srgbClr val="262934"/>
                </a:solidFill>
                <a:latin typeface="Times New Roman"/>
                <a:cs typeface="Times New Roman"/>
              </a:rPr>
              <a:t> </a:t>
            </a:r>
            <a:r>
              <a:rPr sz="1400" dirty="0">
                <a:solidFill>
                  <a:srgbClr val="262934"/>
                </a:solidFill>
                <a:latin typeface="Times New Roman"/>
                <a:cs typeface="Times New Roman"/>
              </a:rPr>
              <a:t>Penasehat</a:t>
            </a:r>
            <a:r>
              <a:rPr sz="1400" spc="-10" dirty="0">
                <a:solidFill>
                  <a:srgbClr val="262934"/>
                </a:solidFill>
                <a:latin typeface="Times New Roman"/>
                <a:cs typeface="Times New Roman"/>
              </a:rPr>
              <a:t> </a:t>
            </a:r>
            <a:r>
              <a:rPr sz="1400" dirty="0">
                <a:solidFill>
                  <a:srgbClr val="262934"/>
                </a:solidFill>
                <a:latin typeface="Times New Roman"/>
                <a:cs typeface="Times New Roman"/>
              </a:rPr>
              <a:t>Hukum</a:t>
            </a:r>
            <a:r>
              <a:rPr sz="1400" spc="-15" dirty="0">
                <a:solidFill>
                  <a:srgbClr val="262934"/>
                </a:solidFill>
                <a:latin typeface="Times New Roman"/>
                <a:cs typeface="Times New Roman"/>
              </a:rPr>
              <a:t> </a:t>
            </a:r>
            <a:r>
              <a:rPr sz="1400" dirty="0">
                <a:solidFill>
                  <a:srgbClr val="262934"/>
                </a:solidFill>
                <a:latin typeface="Times New Roman"/>
                <a:cs typeface="Times New Roman"/>
              </a:rPr>
              <a:t>mempelajari</a:t>
            </a:r>
            <a:r>
              <a:rPr sz="1400" spc="-15" dirty="0">
                <a:solidFill>
                  <a:srgbClr val="262934"/>
                </a:solidFill>
                <a:latin typeface="Times New Roman"/>
                <a:cs typeface="Times New Roman"/>
              </a:rPr>
              <a:t> </a:t>
            </a:r>
            <a:r>
              <a:rPr sz="1400" dirty="0">
                <a:solidFill>
                  <a:srgbClr val="262934"/>
                </a:solidFill>
                <a:latin typeface="Times New Roman"/>
                <a:cs typeface="Times New Roman"/>
              </a:rPr>
              <a:t>Surat</a:t>
            </a:r>
            <a:r>
              <a:rPr sz="1400" spc="-15" dirty="0">
                <a:solidFill>
                  <a:srgbClr val="262934"/>
                </a:solidFill>
                <a:latin typeface="Times New Roman"/>
                <a:cs typeface="Times New Roman"/>
              </a:rPr>
              <a:t> </a:t>
            </a:r>
            <a:r>
              <a:rPr sz="1400" dirty="0">
                <a:solidFill>
                  <a:srgbClr val="262934"/>
                </a:solidFill>
                <a:latin typeface="Times New Roman"/>
                <a:cs typeface="Times New Roman"/>
              </a:rPr>
              <a:t>Dakwaan</a:t>
            </a:r>
            <a:r>
              <a:rPr sz="1400" spc="-5" dirty="0">
                <a:solidFill>
                  <a:srgbClr val="262934"/>
                </a:solidFill>
                <a:latin typeface="Times New Roman"/>
                <a:cs typeface="Times New Roman"/>
              </a:rPr>
              <a:t> </a:t>
            </a:r>
            <a:r>
              <a:rPr sz="1400" dirty="0">
                <a:solidFill>
                  <a:srgbClr val="262934"/>
                </a:solidFill>
                <a:latin typeface="Times New Roman"/>
                <a:cs typeface="Times New Roman"/>
              </a:rPr>
              <a:t>Jaksa</a:t>
            </a:r>
            <a:r>
              <a:rPr sz="1400" spc="-20" dirty="0">
                <a:solidFill>
                  <a:srgbClr val="262934"/>
                </a:solidFill>
                <a:latin typeface="Times New Roman"/>
                <a:cs typeface="Times New Roman"/>
              </a:rPr>
              <a:t> </a:t>
            </a:r>
            <a:r>
              <a:rPr sz="1400" dirty="0">
                <a:solidFill>
                  <a:srgbClr val="262934"/>
                </a:solidFill>
                <a:latin typeface="Times New Roman"/>
                <a:cs typeface="Times New Roman"/>
              </a:rPr>
              <a:t>PU</a:t>
            </a:r>
            <a:r>
              <a:rPr sz="1400" spc="-25" dirty="0">
                <a:solidFill>
                  <a:srgbClr val="262934"/>
                </a:solidFill>
                <a:latin typeface="Times New Roman"/>
                <a:cs typeface="Times New Roman"/>
              </a:rPr>
              <a:t> </a:t>
            </a:r>
            <a:r>
              <a:rPr sz="1400" dirty="0">
                <a:solidFill>
                  <a:srgbClr val="262934"/>
                </a:solidFill>
                <a:latin typeface="Times New Roman"/>
                <a:cs typeface="Times New Roman"/>
              </a:rPr>
              <a:t>tertanggal</a:t>
            </a:r>
            <a:r>
              <a:rPr sz="1400" spc="-15" dirty="0">
                <a:solidFill>
                  <a:srgbClr val="262934"/>
                </a:solidFill>
                <a:latin typeface="Times New Roman"/>
                <a:cs typeface="Times New Roman"/>
              </a:rPr>
              <a:t> </a:t>
            </a:r>
            <a:r>
              <a:rPr sz="1400" dirty="0">
                <a:solidFill>
                  <a:srgbClr val="262934"/>
                </a:solidFill>
                <a:latin typeface="Times New Roman"/>
                <a:cs typeface="Times New Roman"/>
              </a:rPr>
              <a:t>….</a:t>
            </a:r>
            <a:r>
              <a:rPr sz="1400" spc="-15" dirty="0">
                <a:solidFill>
                  <a:srgbClr val="262934"/>
                </a:solidFill>
                <a:latin typeface="Times New Roman"/>
                <a:cs typeface="Times New Roman"/>
              </a:rPr>
              <a:t> </a:t>
            </a:r>
            <a:r>
              <a:rPr sz="1400" spc="-10" dirty="0">
                <a:solidFill>
                  <a:srgbClr val="262934"/>
                </a:solidFill>
                <a:latin typeface="Times New Roman"/>
                <a:cs typeface="Times New Roman"/>
              </a:rPr>
              <a:t>terhadap</a:t>
            </a:r>
            <a:endParaRPr sz="1400">
              <a:latin typeface="Times New Roman"/>
              <a:cs typeface="Times New Roman"/>
            </a:endParaRPr>
          </a:p>
          <a:p>
            <a:pPr marL="12700" marR="5080">
              <a:lnSpc>
                <a:spcPct val="100000"/>
              </a:lnSpc>
              <a:spcBef>
                <a:spcPts val="600"/>
              </a:spcBef>
            </a:pPr>
            <a:r>
              <a:rPr sz="1400" dirty="0">
                <a:solidFill>
                  <a:srgbClr val="262934"/>
                </a:solidFill>
                <a:latin typeface="Times New Roman"/>
                <a:cs typeface="Times New Roman"/>
              </a:rPr>
              <a:t>Terdakwa</a:t>
            </a:r>
            <a:r>
              <a:rPr sz="1400" spc="135" dirty="0">
                <a:solidFill>
                  <a:srgbClr val="262934"/>
                </a:solidFill>
                <a:latin typeface="Times New Roman"/>
                <a:cs typeface="Times New Roman"/>
              </a:rPr>
              <a:t> </a:t>
            </a:r>
            <a:r>
              <a:rPr sz="1400" dirty="0">
                <a:solidFill>
                  <a:srgbClr val="262934"/>
                </a:solidFill>
                <a:latin typeface="Times New Roman"/>
                <a:cs typeface="Times New Roman"/>
              </a:rPr>
              <a:t>……</a:t>
            </a:r>
            <a:r>
              <a:rPr sz="1400" spc="140" dirty="0">
                <a:solidFill>
                  <a:srgbClr val="262934"/>
                </a:solidFill>
                <a:latin typeface="Times New Roman"/>
                <a:cs typeface="Times New Roman"/>
              </a:rPr>
              <a:t> </a:t>
            </a:r>
            <a:r>
              <a:rPr sz="1400" dirty="0">
                <a:solidFill>
                  <a:srgbClr val="262934"/>
                </a:solidFill>
                <a:latin typeface="Times New Roman"/>
                <a:cs typeface="Times New Roman"/>
              </a:rPr>
              <a:t>yang</a:t>
            </a:r>
            <a:r>
              <a:rPr sz="1400" spc="145" dirty="0">
                <a:solidFill>
                  <a:srgbClr val="262934"/>
                </a:solidFill>
                <a:latin typeface="Times New Roman"/>
                <a:cs typeface="Times New Roman"/>
              </a:rPr>
              <a:t> </a:t>
            </a:r>
            <a:r>
              <a:rPr sz="1400" dirty="0">
                <a:solidFill>
                  <a:srgbClr val="262934"/>
                </a:solidFill>
                <a:latin typeface="Times New Roman"/>
                <a:cs typeface="Times New Roman"/>
              </a:rPr>
              <a:t>didakwa</a:t>
            </a:r>
            <a:r>
              <a:rPr sz="1400" spc="140" dirty="0">
                <a:solidFill>
                  <a:srgbClr val="262934"/>
                </a:solidFill>
                <a:latin typeface="Times New Roman"/>
                <a:cs typeface="Times New Roman"/>
              </a:rPr>
              <a:t> </a:t>
            </a:r>
            <a:r>
              <a:rPr sz="1400" dirty="0">
                <a:solidFill>
                  <a:srgbClr val="262934"/>
                </a:solidFill>
                <a:latin typeface="Times New Roman"/>
                <a:cs typeface="Times New Roman"/>
              </a:rPr>
              <a:t>….,</a:t>
            </a:r>
            <a:r>
              <a:rPr sz="1400" spc="130" dirty="0">
                <a:solidFill>
                  <a:srgbClr val="262934"/>
                </a:solidFill>
                <a:latin typeface="Times New Roman"/>
                <a:cs typeface="Times New Roman"/>
              </a:rPr>
              <a:t> </a:t>
            </a:r>
            <a:r>
              <a:rPr sz="1400" dirty="0">
                <a:solidFill>
                  <a:srgbClr val="262934"/>
                </a:solidFill>
                <a:latin typeface="Times New Roman"/>
                <a:cs typeface="Times New Roman"/>
              </a:rPr>
              <a:t>maka</a:t>
            </a:r>
            <a:r>
              <a:rPr sz="1400" spc="140" dirty="0">
                <a:solidFill>
                  <a:srgbClr val="262934"/>
                </a:solidFill>
                <a:latin typeface="Times New Roman"/>
                <a:cs typeface="Times New Roman"/>
              </a:rPr>
              <a:t> </a:t>
            </a:r>
            <a:r>
              <a:rPr sz="1400" dirty="0">
                <a:solidFill>
                  <a:srgbClr val="262934"/>
                </a:solidFill>
                <a:latin typeface="Times New Roman"/>
                <a:cs typeface="Times New Roman"/>
              </a:rPr>
              <a:t>pada</a:t>
            </a:r>
            <a:r>
              <a:rPr sz="1400" spc="140" dirty="0">
                <a:solidFill>
                  <a:srgbClr val="262934"/>
                </a:solidFill>
                <a:latin typeface="Times New Roman"/>
                <a:cs typeface="Times New Roman"/>
              </a:rPr>
              <a:t> </a:t>
            </a:r>
            <a:r>
              <a:rPr sz="1400" dirty="0">
                <a:solidFill>
                  <a:srgbClr val="262934"/>
                </a:solidFill>
                <a:latin typeface="Times New Roman"/>
                <a:cs typeface="Times New Roman"/>
              </a:rPr>
              <a:t>sidang</a:t>
            </a:r>
            <a:r>
              <a:rPr sz="1400" spc="140" dirty="0">
                <a:solidFill>
                  <a:srgbClr val="262934"/>
                </a:solidFill>
                <a:latin typeface="Times New Roman"/>
                <a:cs typeface="Times New Roman"/>
              </a:rPr>
              <a:t> </a:t>
            </a:r>
            <a:r>
              <a:rPr sz="1400" dirty="0">
                <a:solidFill>
                  <a:srgbClr val="262934"/>
                </a:solidFill>
                <a:latin typeface="Times New Roman"/>
                <a:cs typeface="Times New Roman"/>
              </a:rPr>
              <a:t>hari</a:t>
            </a:r>
            <a:r>
              <a:rPr sz="1400" spc="145" dirty="0">
                <a:solidFill>
                  <a:srgbClr val="262934"/>
                </a:solidFill>
                <a:latin typeface="Times New Roman"/>
                <a:cs typeface="Times New Roman"/>
              </a:rPr>
              <a:t> </a:t>
            </a:r>
            <a:r>
              <a:rPr sz="1400" dirty="0">
                <a:solidFill>
                  <a:srgbClr val="262934"/>
                </a:solidFill>
                <a:latin typeface="Times New Roman"/>
                <a:cs typeface="Times New Roman"/>
              </a:rPr>
              <a:t>ini</a:t>
            </a:r>
            <a:r>
              <a:rPr sz="1400" spc="140" dirty="0">
                <a:solidFill>
                  <a:srgbClr val="262934"/>
                </a:solidFill>
                <a:latin typeface="Times New Roman"/>
                <a:cs typeface="Times New Roman"/>
              </a:rPr>
              <a:t> </a:t>
            </a:r>
            <a:r>
              <a:rPr sz="1400" dirty="0">
                <a:solidFill>
                  <a:srgbClr val="262934"/>
                </a:solidFill>
                <a:latin typeface="Times New Roman"/>
                <a:cs typeface="Times New Roman"/>
              </a:rPr>
              <a:t>perkenankanlah</a:t>
            </a:r>
            <a:r>
              <a:rPr sz="1400" spc="140" dirty="0">
                <a:solidFill>
                  <a:srgbClr val="262934"/>
                </a:solidFill>
                <a:latin typeface="Times New Roman"/>
                <a:cs typeface="Times New Roman"/>
              </a:rPr>
              <a:t> </a:t>
            </a:r>
            <a:r>
              <a:rPr sz="1400" dirty="0">
                <a:solidFill>
                  <a:srgbClr val="262934"/>
                </a:solidFill>
                <a:latin typeface="Times New Roman"/>
                <a:cs typeface="Times New Roman"/>
              </a:rPr>
              <a:t>kami</a:t>
            </a:r>
            <a:r>
              <a:rPr sz="1400" spc="114" dirty="0">
                <a:solidFill>
                  <a:srgbClr val="262934"/>
                </a:solidFill>
                <a:latin typeface="Times New Roman"/>
                <a:cs typeface="Times New Roman"/>
              </a:rPr>
              <a:t> </a:t>
            </a:r>
            <a:r>
              <a:rPr sz="1400" dirty="0">
                <a:solidFill>
                  <a:srgbClr val="262934"/>
                </a:solidFill>
                <a:latin typeface="Times New Roman"/>
                <a:cs typeface="Times New Roman"/>
              </a:rPr>
              <a:t>Tim</a:t>
            </a:r>
            <a:r>
              <a:rPr sz="1400" spc="135" dirty="0">
                <a:solidFill>
                  <a:srgbClr val="262934"/>
                </a:solidFill>
                <a:latin typeface="Times New Roman"/>
                <a:cs typeface="Times New Roman"/>
              </a:rPr>
              <a:t> </a:t>
            </a:r>
            <a:r>
              <a:rPr sz="1400" spc="-10" dirty="0">
                <a:solidFill>
                  <a:srgbClr val="262934"/>
                </a:solidFill>
                <a:latin typeface="Times New Roman"/>
                <a:cs typeface="Times New Roman"/>
              </a:rPr>
              <a:t>Penasehat Hukum</a:t>
            </a:r>
            <a:endParaRPr sz="1400">
              <a:latin typeface="Times New Roman"/>
              <a:cs typeface="Times New Roman"/>
            </a:endParaRPr>
          </a:p>
          <a:p>
            <a:pPr marL="12700">
              <a:lnSpc>
                <a:spcPct val="100000"/>
              </a:lnSpc>
              <a:spcBef>
                <a:spcPts val="600"/>
              </a:spcBef>
            </a:pPr>
            <a:r>
              <a:rPr sz="1400" spc="-10" dirty="0">
                <a:solidFill>
                  <a:srgbClr val="262934"/>
                </a:solidFill>
                <a:latin typeface="Times New Roman"/>
                <a:cs typeface="Times New Roman"/>
              </a:rPr>
              <a:t>Terdakwa</a:t>
            </a:r>
            <a:r>
              <a:rPr sz="1400" spc="-20" dirty="0">
                <a:solidFill>
                  <a:srgbClr val="262934"/>
                </a:solidFill>
                <a:latin typeface="Times New Roman"/>
                <a:cs typeface="Times New Roman"/>
              </a:rPr>
              <a:t> </a:t>
            </a:r>
            <a:r>
              <a:rPr sz="1400" dirty="0">
                <a:solidFill>
                  <a:srgbClr val="262934"/>
                </a:solidFill>
                <a:latin typeface="Times New Roman"/>
                <a:cs typeface="Times New Roman"/>
              </a:rPr>
              <a:t>mengajukan</a:t>
            </a:r>
            <a:r>
              <a:rPr sz="1400" spc="-20" dirty="0">
                <a:solidFill>
                  <a:srgbClr val="262934"/>
                </a:solidFill>
                <a:latin typeface="Times New Roman"/>
                <a:cs typeface="Times New Roman"/>
              </a:rPr>
              <a:t> </a:t>
            </a:r>
            <a:r>
              <a:rPr sz="1400" dirty="0">
                <a:solidFill>
                  <a:srgbClr val="262934"/>
                </a:solidFill>
                <a:latin typeface="Times New Roman"/>
                <a:cs typeface="Times New Roman"/>
              </a:rPr>
              <a:t>keberatan</a:t>
            </a:r>
            <a:r>
              <a:rPr sz="1400" spc="-15" dirty="0">
                <a:solidFill>
                  <a:srgbClr val="262934"/>
                </a:solidFill>
                <a:latin typeface="Times New Roman"/>
                <a:cs typeface="Times New Roman"/>
              </a:rPr>
              <a:t> </a:t>
            </a:r>
            <a:r>
              <a:rPr sz="1400" dirty="0">
                <a:solidFill>
                  <a:srgbClr val="262934"/>
                </a:solidFill>
                <a:latin typeface="Times New Roman"/>
                <a:cs typeface="Times New Roman"/>
              </a:rPr>
              <a:t>sebagai</a:t>
            </a:r>
            <a:r>
              <a:rPr sz="1400" spc="-15" dirty="0">
                <a:solidFill>
                  <a:srgbClr val="262934"/>
                </a:solidFill>
                <a:latin typeface="Times New Roman"/>
                <a:cs typeface="Times New Roman"/>
              </a:rPr>
              <a:t> </a:t>
            </a:r>
            <a:r>
              <a:rPr sz="1400" spc="-10" dirty="0">
                <a:solidFill>
                  <a:srgbClr val="262934"/>
                </a:solidFill>
                <a:latin typeface="Times New Roman"/>
                <a:cs typeface="Times New Roman"/>
              </a:rPr>
              <a:t>berikut:</a:t>
            </a:r>
            <a:endParaRPr sz="1400">
              <a:latin typeface="Times New Roman"/>
              <a:cs typeface="Times New Roman"/>
            </a:endParaRPr>
          </a:p>
          <a:p>
            <a:pPr marL="189865" indent="-177165">
              <a:lnSpc>
                <a:spcPct val="100000"/>
              </a:lnSpc>
              <a:spcBef>
                <a:spcPts val="600"/>
              </a:spcBef>
              <a:buAutoNum type="arabicPeriod"/>
              <a:tabLst>
                <a:tab pos="189865" algn="l"/>
              </a:tabLst>
            </a:pPr>
            <a:r>
              <a:rPr sz="1400" dirty="0">
                <a:solidFill>
                  <a:srgbClr val="262934"/>
                </a:solidFill>
                <a:latin typeface="Times New Roman"/>
                <a:cs typeface="Times New Roman"/>
              </a:rPr>
              <a:t>Keberatan</a:t>
            </a:r>
            <a:r>
              <a:rPr sz="1400" spc="-10" dirty="0">
                <a:solidFill>
                  <a:srgbClr val="262934"/>
                </a:solidFill>
                <a:latin typeface="Times New Roman"/>
                <a:cs typeface="Times New Roman"/>
              </a:rPr>
              <a:t> </a:t>
            </a:r>
            <a:r>
              <a:rPr sz="1400" dirty="0">
                <a:solidFill>
                  <a:srgbClr val="262934"/>
                </a:solidFill>
                <a:latin typeface="Times New Roman"/>
                <a:cs typeface="Times New Roman"/>
              </a:rPr>
              <a:t>menyangkut</a:t>
            </a:r>
            <a:r>
              <a:rPr sz="1400" spc="-10" dirty="0">
                <a:solidFill>
                  <a:srgbClr val="262934"/>
                </a:solidFill>
                <a:latin typeface="Times New Roman"/>
                <a:cs typeface="Times New Roman"/>
              </a:rPr>
              <a:t> </a:t>
            </a:r>
            <a:r>
              <a:rPr sz="1400" dirty="0">
                <a:solidFill>
                  <a:srgbClr val="262934"/>
                </a:solidFill>
                <a:latin typeface="Times New Roman"/>
                <a:cs typeface="Times New Roman"/>
              </a:rPr>
              <a:t>Pengadilan</a:t>
            </a:r>
            <a:r>
              <a:rPr sz="1400" spc="-5" dirty="0">
                <a:solidFill>
                  <a:srgbClr val="262934"/>
                </a:solidFill>
                <a:latin typeface="Times New Roman"/>
                <a:cs typeface="Times New Roman"/>
              </a:rPr>
              <a:t> </a:t>
            </a:r>
            <a:r>
              <a:rPr sz="1400" dirty="0">
                <a:solidFill>
                  <a:srgbClr val="262934"/>
                </a:solidFill>
                <a:latin typeface="Times New Roman"/>
                <a:cs typeface="Times New Roman"/>
              </a:rPr>
              <a:t>Negeri</a:t>
            </a:r>
            <a:r>
              <a:rPr sz="1400" spc="-10" dirty="0">
                <a:solidFill>
                  <a:srgbClr val="262934"/>
                </a:solidFill>
                <a:latin typeface="Times New Roman"/>
                <a:cs typeface="Times New Roman"/>
              </a:rPr>
              <a:t> </a:t>
            </a:r>
            <a:r>
              <a:rPr sz="1400" dirty="0">
                <a:solidFill>
                  <a:srgbClr val="262934"/>
                </a:solidFill>
                <a:latin typeface="Times New Roman"/>
                <a:cs typeface="Times New Roman"/>
              </a:rPr>
              <a:t>…..</a:t>
            </a:r>
            <a:r>
              <a:rPr sz="1400" spc="-15" dirty="0">
                <a:solidFill>
                  <a:srgbClr val="262934"/>
                </a:solidFill>
                <a:latin typeface="Times New Roman"/>
                <a:cs typeface="Times New Roman"/>
              </a:rPr>
              <a:t> </a:t>
            </a:r>
            <a:r>
              <a:rPr sz="1400" dirty="0">
                <a:solidFill>
                  <a:srgbClr val="262934"/>
                </a:solidFill>
                <a:latin typeface="Times New Roman"/>
                <a:cs typeface="Times New Roman"/>
              </a:rPr>
              <a:t>tidak</a:t>
            </a:r>
            <a:r>
              <a:rPr sz="1400" spc="-10" dirty="0">
                <a:solidFill>
                  <a:srgbClr val="262934"/>
                </a:solidFill>
                <a:latin typeface="Times New Roman"/>
                <a:cs typeface="Times New Roman"/>
              </a:rPr>
              <a:t> </a:t>
            </a:r>
            <a:r>
              <a:rPr sz="1400" dirty="0">
                <a:solidFill>
                  <a:srgbClr val="262934"/>
                </a:solidFill>
                <a:latin typeface="Times New Roman"/>
                <a:cs typeface="Times New Roman"/>
              </a:rPr>
              <a:t>berwenang</a:t>
            </a:r>
            <a:r>
              <a:rPr sz="1400" spc="-10" dirty="0">
                <a:solidFill>
                  <a:srgbClr val="262934"/>
                </a:solidFill>
                <a:latin typeface="Times New Roman"/>
                <a:cs typeface="Times New Roman"/>
              </a:rPr>
              <a:t> mengadili;</a:t>
            </a:r>
            <a:endParaRPr sz="1400">
              <a:latin typeface="Times New Roman"/>
              <a:cs typeface="Times New Roman"/>
            </a:endParaRPr>
          </a:p>
          <a:p>
            <a:pPr marL="189865" indent="-177165">
              <a:lnSpc>
                <a:spcPct val="100000"/>
              </a:lnSpc>
              <a:spcBef>
                <a:spcPts val="595"/>
              </a:spcBef>
              <a:buAutoNum type="arabicPeriod"/>
              <a:tabLst>
                <a:tab pos="189865" algn="l"/>
              </a:tabLst>
            </a:pPr>
            <a:r>
              <a:rPr sz="1400" dirty="0">
                <a:solidFill>
                  <a:srgbClr val="262934"/>
                </a:solidFill>
                <a:latin typeface="Times New Roman"/>
                <a:cs typeface="Times New Roman"/>
              </a:rPr>
              <a:t>Keberatan</a:t>
            </a:r>
            <a:r>
              <a:rPr sz="1400" spc="-10" dirty="0">
                <a:solidFill>
                  <a:srgbClr val="262934"/>
                </a:solidFill>
                <a:latin typeface="Times New Roman"/>
                <a:cs typeface="Times New Roman"/>
              </a:rPr>
              <a:t> </a:t>
            </a:r>
            <a:r>
              <a:rPr sz="1400" dirty="0">
                <a:solidFill>
                  <a:srgbClr val="262934"/>
                </a:solidFill>
                <a:latin typeface="Times New Roman"/>
                <a:cs typeface="Times New Roman"/>
              </a:rPr>
              <a:t>menyangkut</a:t>
            </a:r>
            <a:r>
              <a:rPr sz="1400" spc="-10" dirty="0">
                <a:solidFill>
                  <a:srgbClr val="262934"/>
                </a:solidFill>
                <a:latin typeface="Times New Roman"/>
                <a:cs typeface="Times New Roman"/>
              </a:rPr>
              <a:t> </a:t>
            </a:r>
            <a:r>
              <a:rPr sz="1400" dirty="0">
                <a:solidFill>
                  <a:srgbClr val="262934"/>
                </a:solidFill>
                <a:latin typeface="Times New Roman"/>
                <a:cs typeface="Times New Roman"/>
              </a:rPr>
              <a:t>Surat</a:t>
            </a:r>
            <a:r>
              <a:rPr sz="1400" spc="-10" dirty="0">
                <a:solidFill>
                  <a:srgbClr val="262934"/>
                </a:solidFill>
                <a:latin typeface="Times New Roman"/>
                <a:cs typeface="Times New Roman"/>
              </a:rPr>
              <a:t> </a:t>
            </a:r>
            <a:r>
              <a:rPr sz="1400" dirty="0">
                <a:solidFill>
                  <a:srgbClr val="262934"/>
                </a:solidFill>
                <a:latin typeface="Times New Roman"/>
                <a:cs typeface="Times New Roman"/>
              </a:rPr>
              <a:t>Dakwaan</a:t>
            </a:r>
            <a:r>
              <a:rPr sz="1400" spc="-10" dirty="0">
                <a:solidFill>
                  <a:srgbClr val="262934"/>
                </a:solidFill>
                <a:latin typeface="Times New Roman"/>
                <a:cs typeface="Times New Roman"/>
              </a:rPr>
              <a:t> </a:t>
            </a:r>
            <a:r>
              <a:rPr sz="1400" dirty="0">
                <a:solidFill>
                  <a:srgbClr val="262934"/>
                </a:solidFill>
                <a:latin typeface="Times New Roman"/>
                <a:cs typeface="Times New Roman"/>
              </a:rPr>
              <a:t>yang</a:t>
            </a:r>
            <a:r>
              <a:rPr sz="1400" spc="-5" dirty="0">
                <a:solidFill>
                  <a:srgbClr val="262934"/>
                </a:solidFill>
                <a:latin typeface="Times New Roman"/>
                <a:cs typeface="Times New Roman"/>
              </a:rPr>
              <a:t> </a:t>
            </a:r>
            <a:r>
              <a:rPr sz="1400" dirty="0">
                <a:solidFill>
                  <a:srgbClr val="262934"/>
                </a:solidFill>
                <a:latin typeface="Times New Roman"/>
                <a:cs typeface="Times New Roman"/>
              </a:rPr>
              <a:t>obscur</a:t>
            </a:r>
            <a:r>
              <a:rPr sz="1400" spc="-15" dirty="0">
                <a:solidFill>
                  <a:srgbClr val="262934"/>
                </a:solidFill>
                <a:latin typeface="Times New Roman"/>
                <a:cs typeface="Times New Roman"/>
              </a:rPr>
              <a:t> </a:t>
            </a:r>
            <a:r>
              <a:rPr sz="1400" spc="-10" dirty="0">
                <a:solidFill>
                  <a:srgbClr val="262934"/>
                </a:solidFill>
                <a:latin typeface="Times New Roman"/>
                <a:cs typeface="Times New Roman"/>
              </a:rPr>
              <a:t>libel;</a:t>
            </a:r>
            <a:endParaRPr sz="1400">
              <a:latin typeface="Times New Roman"/>
              <a:cs typeface="Times New Roman"/>
            </a:endParaRPr>
          </a:p>
          <a:p>
            <a:pPr marL="189865" indent="-177165">
              <a:lnSpc>
                <a:spcPct val="100000"/>
              </a:lnSpc>
              <a:spcBef>
                <a:spcPts val="600"/>
              </a:spcBef>
              <a:buAutoNum type="arabicPeriod"/>
              <a:tabLst>
                <a:tab pos="189865" algn="l"/>
              </a:tabLst>
            </a:pPr>
            <a:r>
              <a:rPr sz="1400" dirty="0">
                <a:solidFill>
                  <a:srgbClr val="262934"/>
                </a:solidFill>
                <a:latin typeface="Times New Roman"/>
                <a:cs typeface="Times New Roman"/>
              </a:rPr>
              <a:t>Keberatan</a:t>
            </a:r>
            <a:r>
              <a:rPr sz="1400" spc="-10" dirty="0">
                <a:solidFill>
                  <a:srgbClr val="262934"/>
                </a:solidFill>
                <a:latin typeface="Times New Roman"/>
                <a:cs typeface="Times New Roman"/>
              </a:rPr>
              <a:t> </a:t>
            </a:r>
            <a:r>
              <a:rPr sz="1400" dirty="0">
                <a:solidFill>
                  <a:srgbClr val="262934"/>
                </a:solidFill>
                <a:latin typeface="Times New Roman"/>
                <a:cs typeface="Times New Roman"/>
              </a:rPr>
              <a:t>menyangkut</a:t>
            </a:r>
            <a:r>
              <a:rPr sz="1400" spc="-15" dirty="0">
                <a:solidFill>
                  <a:srgbClr val="262934"/>
                </a:solidFill>
                <a:latin typeface="Times New Roman"/>
                <a:cs typeface="Times New Roman"/>
              </a:rPr>
              <a:t> </a:t>
            </a:r>
            <a:r>
              <a:rPr sz="1400" dirty="0">
                <a:solidFill>
                  <a:srgbClr val="262934"/>
                </a:solidFill>
                <a:latin typeface="Times New Roman"/>
                <a:cs typeface="Times New Roman"/>
              </a:rPr>
              <a:t>Surat</a:t>
            </a:r>
            <a:r>
              <a:rPr sz="1400" spc="-15" dirty="0">
                <a:solidFill>
                  <a:srgbClr val="262934"/>
                </a:solidFill>
                <a:latin typeface="Times New Roman"/>
                <a:cs typeface="Times New Roman"/>
              </a:rPr>
              <a:t> </a:t>
            </a:r>
            <a:r>
              <a:rPr sz="1400" dirty="0">
                <a:solidFill>
                  <a:srgbClr val="262934"/>
                </a:solidFill>
                <a:latin typeface="Times New Roman"/>
                <a:cs typeface="Times New Roman"/>
              </a:rPr>
              <a:t>Dakwaan</a:t>
            </a:r>
            <a:r>
              <a:rPr sz="1400" spc="-5" dirty="0">
                <a:solidFill>
                  <a:srgbClr val="262934"/>
                </a:solidFill>
                <a:latin typeface="Times New Roman"/>
                <a:cs typeface="Times New Roman"/>
              </a:rPr>
              <a:t> </a:t>
            </a:r>
            <a:r>
              <a:rPr sz="1400" dirty="0">
                <a:solidFill>
                  <a:srgbClr val="262934"/>
                </a:solidFill>
                <a:latin typeface="Times New Roman"/>
                <a:cs typeface="Times New Roman"/>
              </a:rPr>
              <a:t>disusun</a:t>
            </a:r>
            <a:r>
              <a:rPr sz="1400" spc="-10" dirty="0">
                <a:solidFill>
                  <a:srgbClr val="262934"/>
                </a:solidFill>
                <a:latin typeface="Times New Roman"/>
                <a:cs typeface="Times New Roman"/>
              </a:rPr>
              <a:t> </a:t>
            </a:r>
            <a:r>
              <a:rPr sz="1400" dirty="0">
                <a:solidFill>
                  <a:srgbClr val="262934"/>
                </a:solidFill>
                <a:latin typeface="Times New Roman"/>
                <a:cs typeface="Times New Roman"/>
              </a:rPr>
              <a:t>atas</a:t>
            </a:r>
            <a:r>
              <a:rPr sz="1400" spc="-15" dirty="0">
                <a:solidFill>
                  <a:srgbClr val="262934"/>
                </a:solidFill>
                <a:latin typeface="Times New Roman"/>
                <a:cs typeface="Times New Roman"/>
              </a:rPr>
              <a:t> </a:t>
            </a:r>
            <a:r>
              <a:rPr sz="1400" dirty="0">
                <a:solidFill>
                  <a:srgbClr val="262934"/>
                </a:solidFill>
                <a:latin typeface="Times New Roman"/>
                <a:cs typeface="Times New Roman"/>
              </a:rPr>
              <a:t>BAP</a:t>
            </a:r>
            <a:r>
              <a:rPr sz="1400" spc="-60" dirty="0">
                <a:solidFill>
                  <a:srgbClr val="262934"/>
                </a:solidFill>
                <a:latin typeface="Times New Roman"/>
                <a:cs typeface="Times New Roman"/>
              </a:rPr>
              <a:t> </a:t>
            </a:r>
            <a:r>
              <a:rPr sz="1400" dirty="0">
                <a:solidFill>
                  <a:srgbClr val="262934"/>
                </a:solidFill>
                <a:latin typeface="Times New Roman"/>
                <a:cs typeface="Times New Roman"/>
              </a:rPr>
              <a:t>yang</a:t>
            </a:r>
            <a:r>
              <a:rPr sz="1400" spc="-15" dirty="0">
                <a:solidFill>
                  <a:srgbClr val="262934"/>
                </a:solidFill>
                <a:latin typeface="Times New Roman"/>
                <a:cs typeface="Times New Roman"/>
              </a:rPr>
              <a:t> </a:t>
            </a:r>
            <a:r>
              <a:rPr sz="1400" dirty="0">
                <a:solidFill>
                  <a:srgbClr val="262934"/>
                </a:solidFill>
                <a:latin typeface="Times New Roman"/>
                <a:cs typeface="Times New Roman"/>
              </a:rPr>
              <a:t>cacat</a:t>
            </a:r>
            <a:r>
              <a:rPr sz="1400" spc="-15" dirty="0">
                <a:solidFill>
                  <a:srgbClr val="262934"/>
                </a:solidFill>
                <a:latin typeface="Times New Roman"/>
                <a:cs typeface="Times New Roman"/>
              </a:rPr>
              <a:t> </a:t>
            </a:r>
            <a:r>
              <a:rPr sz="1400" spc="-10" dirty="0">
                <a:solidFill>
                  <a:srgbClr val="262934"/>
                </a:solidFill>
                <a:latin typeface="Times New Roman"/>
                <a:cs typeface="Times New Roman"/>
              </a:rPr>
              <a:t>hukum;</a:t>
            </a:r>
            <a:endParaRPr sz="1400">
              <a:latin typeface="Times New Roman"/>
              <a:cs typeface="Times New Roman"/>
            </a:endParaRPr>
          </a:p>
          <a:p>
            <a:pPr marL="189865" indent="-177165">
              <a:lnSpc>
                <a:spcPct val="100000"/>
              </a:lnSpc>
              <a:spcBef>
                <a:spcPts val="600"/>
              </a:spcBef>
              <a:buAutoNum type="arabicPeriod"/>
              <a:tabLst>
                <a:tab pos="189865" algn="l"/>
              </a:tabLst>
            </a:pPr>
            <a:r>
              <a:rPr sz="1400" dirty="0">
                <a:solidFill>
                  <a:srgbClr val="262934"/>
                </a:solidFill>
                <a:latin typeface="Times New Roman"/>
                <a:cs typeface="Times New Roman"/>
              </a:rPr>
              <a:t>Keberatan menyangkut</a:t>
            </a:r>
            <a:r>
              <a:rPr sz="1400" spc="-5" dirty="0">
                <a:solidFill>
                  <a:srgbClr val="262934"/>
                </a:solidFill>
                <a:latin typeface="Times New Roman"/>
                <a:cs typeface="Times New Roman"/>
              </a:rPr>
              <a:t> </a:t>
            </a:r>
            <a:r>
              <a:rPr sz="1400" dirty="0">
                <a:solidFill>
                  <a:srgbClr val="262934"/>
                </a:solidFill>
                <a:latin typeface="Times New Roman"/>
                <a:cs typeface="Times New Roman"/>
              </a:rPr>
              <a:t>adanya</a:t>
            </a:r>
            <a:r>
              <a:rPr sz="1400" spc="-10" dirty="0">
                <a:solidFill>
                  <a:srgbClr val="262934"/>
                </a:solidFill>
                <a:latin typeface="Times New Roman"/>
                <a:cs typeface="Times New Roman"/>
              </a:rPr>
              <a:t> </a:t>
            </a:r>
            <a:r>
              <a:rPr sz="1400" dirty="0">
                <a:solidFill>
                  <a:srgbClr val="262934"/>
                </a:solidFill>
                <a:latin typeface="Times New Roman"/>
                <a:cs typeface="Times New Roman"/>
              </a:rPr>
              <a:t>pertentangan</a:t>
            </a:r>
            <a:r>
              <a:rPr sz="1400" spc="55" dirty="0">
                <a:solidFill>
                  <a:srgbClr val="262934"/>
                </a:solidFill>
                <a:latin typeface="Times New Roman"/>
                <a:cs typeface="Times New Roman"/>
              </a:rPr>
              <a:t> </a:t>
            </a:r>
            <a:r>
              <a:rPr sz="1400" i="1" dirty="0">
                <a:solidFill>
                  <a:srgbClr val="262934"/>
                </a:solidFill>
                <a:latin typeface="Times New Roman"/>
                <a:cs typeface="Times New Roman"/>
              </a:rPr>
              <a:t>pra</a:t>
            </a:r>
            <a:r>
              <a:rPr sz="1400" i="1" spc="-5" dirty="0">
                <a:solidFill>
                  <a:srgbClr val="262934"/>
                </a:solidFill>
                <a:latin typeface="Times New Roman"/>
                <a:cs typeface="Times New Roman"/>
              </a:rPr>
              <a:t> </a:t>
            </a:r>
            <a:r>
              <a:rPr sz="1400" i="1" dirty="0">
                <a:solidFill>
                  <a:srgbClr val="262934"/>
                </a:solidFill>
                <a:latin typeface="Times New Roman"/>
                <a:cs typeface="Times New Roman"/>
              </a:rPr>
              <a:t>yudicial</a:t>
            </a:r>
            <a:r>
              <a:rPr sz="1400" i="1" spc="10" dirty="0">
                <a:solidFill>
                  <a:srgbClr val="262934"/>
                </a:solidFill>
                <a:latin typeface="Times New Roman"/>
                <a:cs typeface="Times New Roman"/>
              </a:rPr>
              <a:t> </a:t>
            </a:r>
            <a:r>
              <a:rPr sz="1400" dirty="0">
                <a:solidFill>
                  <a:srgbClr val="262934"/>
                </a:solidFill>
                <a:latin typeface="Times New Roman"/>
                <a:cs typeface="Times New Roman"/>
              </a:rPr>
              <a:t>antara</a:t>
            </a:r>
            <a:r>
              <a:rPr sz="1400" spc="-10" dirty="0">
                <a:solidFill>
                  <a:srgbClr val="262934"/>
                </a:solidFill>
                <a:latin typeface="Times New Roman"/>
                <a:cs typeface="Times New Roman"/>
              </a:rPr>
              <a:t> </a:t>
            </a:r>
            <a:r>
              <a:rPr sz="1400" dirty="0">
                <a:solidFill>
                  <a:srgbClr val="262934"/>
                </a:solidFill>
                <a:latin typeface="Times New Roman"/>
                <a:cs typeface="Times New Roman"/>
              </a:rPr>
              <a:t>perkara</a:t>
            </a:r>
            <a:r>
              <a:rPr sz="1400" spc="-10" dirty="0">
                <a:solidFill>
                  <a:srgbClr val="262934"/>
                </a:solidFill>
                <a:latin typeface="Times New Roman"/>
                <a:cs typeface="Times New Roman"/>
              </a:rPr>
              <a:t> </a:t>
            </a:r>
            <a:r>
              <a:rPr sz="1400" dirty="0">
                <a:solidFill>
                  <a:srgbClr val="262934"/>
                </a:solidFill>
                <a:latin typeface="Times New Roman"/>
                <a:cs typeface="Times New Roman"/>
              </a:rPr>
              <a:t>ini</a:t>
            </a:r>
            <a:r>
              <a:rPr sz="1400" spc="-5" dirty="0">
                <a:solidFill>
                  <a:srgbClr val="262934"/>
                </a:solidFill>
                <a:latin typeface="Times New Roman"/>
                <a:cs typeface="Times New Roman"/>
              </a:rPr>
              <a:t> </a:t>
            </a:r>
            <a:r>
              <a:rPr sz="1400" dirty="0">
                <a:solidFill>
                  <a:srgbClr val="262934"/>
                </a:solidFill>
                <a:latin typeface="Times New Roman"/>
                <a:cs typeface="Times New Roman"/>
              </a:rPr>
              <a:t>dengan perkara</a:t>
            </a:r>
            <a:r>
              <a:rPr sz="1400" spc="-10" dirty="0">
                <a:solidFill>
                  <a:srgbClr val="262934"/>
                </a:solidFill>
                <a:latin typeface="Times New Roman"/>
                <a:cs typeface="Times New Roman"/>
              </a:rPr>
              <a:t> lain.</a:t>
            </a:r>
            <a:endParaRPr sz="1400">
              <a:latin typeface="Times New Roman"/>
              <a:cs typeface="Times New Roman"/>
            </a:endParaRPr>
          </a:p>
          <a:p>
            <a:pPr>
              <a:lnSpc>
                <a:spcPct val="100000"/>
              </a:lnSpc>
              <a:spcBef>
                <a:spcPts val="1265"/>
              </a:spcBef>
            </a:pPr>
            <a:endParaRPr sz="1400">
              <a:latin typeface="Times New Roman"/>
              <a:cs typeface="Times New Roman"/>
            </a:endParaRPr>
          </a:p>
          <a:p>
            <a:pPr marL="12700">
              <a:lnSpc>
                <a:spcPct val="100000"/>
              </a:lnSpc>
              <a:spcBef>
                <a:spcPts val="5"/>
              </a:spcBef>
            </a:pPr>
            <a:r>
              <a:rPr sz="1400" dirty="0">
                <a:solidFill>
                  <a:srgbClr val="262934"/>
                </a:solidFill>
                <a:latin typeface="Times New Roman"/>
                <a:cs typeface="Times New Roman"/>
              </a:rPr>
              <a:t>Selanjutnya </a:t>
            </a:r>
            <a:r>
              <a:rPr sz="1400" spc="-10" dirty="0">
                <a:solidFill>
                  <a:srgbClr val="262934"/>
                </a:solidFill>
                <a:latin typeface="Times New Roman"/>
                <a:cs typeface="Times New Roman"/>
              </a:rPr>
              <a:t>keberatan-</a:t>
            </a:r>
            <a:r>
              <a:rPr sz="1400" dirty="0">
                <a:solidFill>
                  <a:srgbClr val="262934"/>
                </a:solidFill>
                <a:latin typeface="Times New Roman"/>
                <a:cs typeface="Times New Roman"/>
              </a:rPr>
              <a:t>keberatan</a:t>
            </a:r>
            <a:r>
              <a:rPr sz="1400" spc="10" dirty="0">
                <a:solidFill>
                  <a:srgbClr val="262934"/>
                </a:solidFill>
                <a:latin typeface="Times New Roman"/>
                <a:cs typeface="Times New Roman"/>
              </a:rPr>
              <a:t> </a:t>
            </a:r>
            <a:r>
              <a:rPr sz="1400" dirty="0">
                <a:solidFill>
                  <a:srgbClr val="262934"/>
                </a:solidFill>
                <a:latin typeface="Times New Roman"/>
                <a:cs typeface="Times New Roman"/>
              </a:rPr>
              <a:t>kami</a:t>
            </a:r>
            <a:r>
              <a:rPr sz="1400" spc="10" dirty="0">
                <a:solidFill>
                  <a:srgbClr val="262934"/>
                </a:solidFill>
                <a:latin typeface="Times New Roman"/>
                <a:cs typeface="Times New Roman"/>
              </a:rPr>
              <a:t> </a:t>
            </a:r>
            <a:r>
              <a:rPr sz="1400" dirty="0">
                <a:solidFill>
                  <a:srgbClr val="262934"/>
                </a:solidFill>
                <a:latin typeface="Times New Roman"/>
                <a:cs typeface="Times New Roman"/>
              </a:rPr>
              <a:t>tersebut</a:t>
            </a:r>
            <a:r>
              <a:rPr sz="1400" spc="5" dirty="0">
                <a:solidFill>
                  <a:srgbClr val="262934"/>
                </a:solidFill>
                <a:latin typeface="Times New Roman"/>
                <a:cs typeface="Times New Roman"/>
              </a:rPr>
              <a:t> </a:t>
            </a:r>
            <a:r>
              <a:rPr sz="1400" dirty="0">
                <a:solidFill>
                  <a:srgbClr val="262934"/>
                </a:solidFill>
                <a:latin typeface="Times New Roman"/>
                <a:cs typeface="Times New Roman"/>
              </a:rPr>
              <a:t>kami</a:t>
            </a:r>
            <a:r>
              <a:rPr sz="1400" spc="5" dirty="0">
                <a:solidFill>
                  <a:srgbClr val="262934"/>
                </a:solidFill>
                <a:latin typeface="Times New Roman"/>
                <a:cs typeface="Times New Roman"/>
              </a:rPr>
              <a:t> </a:t>
            </a:r>
            <a:r>
              <a:rPr sz="1400" dirty="0">
                <a:solidFill>
                  <a:srgbClr val="262934"/>
                </a:solidFill>
                <a:latin typeface="Times New Roman"/>
                <a:cs typeface="Times New Roman"/>
              </a:rPr>
              <a:t>uraikan</a:t>
            </a:r>
            <a:r>
              <a:rPr sz="1400" spc="15" dirty="0">
                <a:solidFill>
                  <a:srgbClr val="262934"/>
                </a:solidFill>
                <a:latin typeface="Times New Roman"/>
                <a:cs typeface="Times New Roman"/>
              </a:rPr>
              <a:t> </a:t>
            </a:r>
            <a:r>
              <a:rPr sz="1400" dirty="0">
                <a:solidFill>
                  <a:srgbClr val="262934"/>
                </a:solidFill>
                <a:latin typeface="Times New Roman"/>
                <a:cs typeface="Times New Roman"/>
              </a:rPr>
              <a:t>sebagai</a:t>
            </a:r>
            <a:r>
              <a:rPr sz="1400" spc="5" dirty="0">
                <a:solidFill>
                  <a:srgbClr val="262934"/>
                </a:solidFill>
                <a:latin typeface="Times New Roman"/>
                <a:cs typeface="Times New Roman"/>
              </a:rPr>
              <a:t> </a:t>
            </a:r>
            <a:r>
              <a:rPr sz="1400" spc="-10" dirty="0">
                <a:solidFill>
                  <a:srgbClr val="262934"/>
                </a:solidFill>
                <a:latin typeface="Times New Roman"/>
                <a:cs typeface="Times New Roman"/>
              </a:rPr>
              <a:t>berikut:</a:t>
            </a:r>
            <a:endParaRPr sz="1400">
              <a:latin typeface="Times New Roman"/>
              <a:cs typeface="Times New Roman"/>
            </a:endParaRPr>
          </a:p>
        </p:txBody>
      </p:sp>
      <p:sp>
        <p:nvSpPr>
          <p:cNvPr id="5" name="object 5"/>
          <p:cNvSpPr txBox="1"/>
          <p:nvPr/>
        </p:nvSpPr>
        <p:spPr>
          <a:xfrm>
            <a:off x="773544" y="1108699"/>
            <a:ext cx="190500" cy="224154"/>
          </a:xfrm>
          <a:prstGeom prst="rect">
            <a:avLst/>
          </a:prstGeom>
        </p:spPr>
        <p:txBody>
          <a:bodyPr vert="horz" wrap="square" lIns="0" tIns="12700" rIns="0" bIns="0" rtlCol="0">
            <a:spAutoFit/>
          </a:bodyPr>
          <a:lstStyle/>
          <a:p>
            <a:pPr marL="12700">
              <a:lnSpc>
                <a:spcPct val="100000"/>
              </a:lnSpc>
              <a:spcBef>
                <a:spcPts val="100"/>
              </a:spcBef>
            </a:pPr>
            <a:r>
              <a:rPr sz="1300" spc="-25" dirty="0">
                <a:solidFill>
                  <a:srgbClr val="FFFFFF"/>
                </a:solidFill>
                <a:latin typeface="Times New Roman"/>
                <a:cs typeface="Times New Roman"/>
              </a:rPr>
              <a:t>14</a:t>
            </a:r>
            <a:endParaRPr sz="1300">
              <a:latin typeface="Times New Roman"/>
              <a:cs typeface="Times New Roman"/>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759940" y="701181"/>
            <a:ext cx="7397115" cy="391795"/>
          </a:xfrm>
          <a:prstGeom prst="rect">
            <a:avLst/>
          </a:prstGeom>
        </p:spPr>
        <p:txBody>
          <a:bodyPr vert="horz" wrap="square" lIns="0" tIns="12700" rIns="0" bIns="0" rtlCol="0">
            <a:spAutoFit/>
          </a:bodyPr>
          <a:lstStyle/>
          <a:p>
            <a:pPr marL="12700">
              <a:lnSpc>
                <a:spcPct val="100000"/>
              </a:lnSpc>
              <a:spcBef>
                <a:spcPts val="100"/>
              </a:spcBef>
              <a:tabLst>
                <a:tab pos="7383780" algn="l"/>
              </a:tabLst>
            </a:pPr>
            <a:r>
              <a:rPr u="none" dirty="0"/>
              <a:t>Fo</a:t>
            </a:r>
            <a:r>
              <a:rPr dirty="0"/>
              <a:t>rmat</a:t>
            </a:r>
            <a:r>
              <a:rPr spc="-60" dirty="0"/>
              <a:t> </a:t>
            </a:r>
            <a:r>
              <a:rPr dirty="0"/>
              <a:t>Eksepsi</a:t>
            </a:r>
            <a:r>
              <a:rPr spc="-60" dirty="0"/>
              <a:t> </a:t>
            </a:r>
            <a:r>
              <a:rPr spc="-10" dirty="0"/>
              <a:t>(Lanjutan)</a:t>
            </a:r>
            <a:r>
              <a:rPr dirty="0"/>
              <a:t>	</a:t>
            </a:r>
          </a:p>
        </p:txBody>
      </p:sp>
      <p:sp>
        <p:nvSpPr>
          <p:cNvPr id="3" name="object 3"/>
          <p:cNvSpPr txBox="1"/>
          <p:nvPr/>
        </p:nvSpPr>
        <p:spPr>
          <a:xfrm>
            <a:off x="1872259" y="1017846"/>
            <a:ext cx="7175500" cy="3679190"/>
          </a:xfrm>
          <a:prstGeom prst="rect">
            <a:avLst/>
          </a:prstGeom>
        </p:spPr>
        <p:txBody>
          <a:bodyPr vert="horz" wrap="square" lIns="0" tIns="88265" rIns="0" bIns="0" rtlCol="0">
            <a:spAutoFit/>
          </a:bodyPr>
          <a:lstStyle/>
          <a:p>
            <a:pPr marL="197485" indent="-184785">
              <a:lnSpc>
                <a:spcPct val="100000"/>
              </a:lnSpc>
              <a:spcBef>
                <a:spcPts val="695"/>
              </a:spcBef>
              <a:buAutoNum type="alphaUcPeriod"/>
              <a:tabLst>
                <a:tab pos="197485" algn="l"/>
              </a:tabLst>
            </a:pPr>
            <a:r>
              <a:rPr sz="1200" spc="-30" dirty="0">
                <a:solidFill>
                  <a:srgbClr val="262934"/>
                </a:solidFill>
                <a:latin typeface="Times New Roman"/>
                <a:cs typeface="Times New Roman"/>
              </a:rPr>
              <a:t>KEBERATAN</a:t>
            </a:r>
            <a:r>
              <a:rPr sz="1200" spc="-15" dirty="0">
                <a:solidFill>
                  <a:srgbClr val="262934"/>
                </a:solidFill>
                <a:latin typeface="Times New Roman"/>
                <a:cs typeface="Times New Roman"/>
              </a:rPr>
              <a:t> </a:t>
            </a:r>
            <a:r>
              <a:rPr sz="1200" spc="-10" dirty="0">
                <a:solidFill>
                  <a:srgbClr val="262934"/>
                </a:solidFill>
                <a:latin typeface="Times New Roman"/>
                <a:cs typeface="Times New Roman"/>
              </a:rPr>
              <a:t>PERTAMA</a:t>
            </a:r>
            <a:endParaRPr sz="1200">
              <a:latin typeface="Times New Roman"/>
              <a:cs typeface="Times New Roman"/>
            </a:endParaRPr>
          </a:p>
          <a:p>
            <a:pPr marL="12700">
              <a:lnSpc>
                <a:spcPct val="100000"/>
              </a:lnSpc>
              <a:spcBef>
                <a:spcPts val="600"/>
              </a:spcBef>
            </a:pPr>
            <a:r>
              <a:rPr sz="1200" dirty="0">
                <a:solidFill>
                  <a:srgbClr val="262934"/>
                </a:solidFill>
                <a:latin typeface="Times New Roman"/>
                <a:cs typeface="Times New Roman"/>
              </a:rPr>
              <a:t>Bahwa</a:t>
            </a:r>
            <a:r>
              <a:rPr sz="1200" spc="-30" dirty="0">
                <a:solidFill>
                  <a:srgbClr val="262934"/>
                </a:solidFill>
                <a:latin typeface="Times New Roman"/>
                <a:cs typeface="Times New Roman"/>
              </a:rPr>
              <a:t> </a:t>
            </a:r>
            <a:r>
              <a:rPr sz="1200" spc="-10" dirty="0">
                <a:solidFill>
                  <a:srgbClr val="262934"/>
                </a:solidFill>
                <a:latin typeface="Times New Roman"/>
                <a:cs typeface="Times New Roman"/>
              </a:rPr>
              <a:t>Pengadilan</a:t>
            </a:r>
            <a:r>
              <a:rPr sz="1200" spc="-30" dirty="0">
                <a:solidFill>
                  <a:srgbClr val="262934"/>
                </a:solidFill>
                <a:latin typeface="Times New Roman"/>
                <a:cs typeface="Times New Roman"/>
              </a:rPr>
              <a:t> </a:t>
            </a:r>
            <a:r>
              <a:rPr sz="1200" dirty="0">
                <a:solidFill>
                  <a:srgbClr val="262934"/>
                </a:solidFill>
                <a:latin typeface="Times New Roman"/>
                <a:cs typeface="Times New Roman"/>
              </a:rPr>
              <a:t>Negeri</a:t>
            </a:r>
            <a:r>
              <a:rPr sz="1200" spc="-20" dirty="0">
                <a:solidFill>
                  <a:srgbClr val="262934"/>
                </a:solidFill>
                <a:latin typeface="Times New Roman"/>
                <a:cs typeface="Times New Roman"/>
              </a:rPr>
              <a:t> </a:t>
            </a:r>
            <a:r>
              <a:rPr sz="1200" dirty="0">
                <a:solidFill>
                  <a:srgbClr val="262934"/>
                </a:solidFill>
                <a:latin typeface="Times New Roman"/>
                <a:cs typeface="Times New Roman"/>
              </a:rPr>
              <a:t>…..</a:t>
            </a:r>
            <a:r>
              <a:rPr sz="1200" spc="-30" dirty="0">
                <a:solidFill>
                  <a:srgbClr val="262934"/>
                </a:solidFill>
                <a:latin typeface="Times New Roman"/>
                <a:cs typeface="Times New Roman"/>
              </a:rPr>
              <a:t> </a:t>
            </a:r>
            <a:r>
              <a:rPr sz="1200" dirty="0">
                <a:solidFill>
                  <a:srgbClr val="262934"/>
                </a:solidFill>
                <a:latin typeface="Times New Roman"/>
                <a:cs typeface="Times New Roman"/>
              </a:rPr>
              <a:t>tidak</a:t>
            </a:r>
            <a:r>
              <a:rPr sz="1200" spc="-25" dirty="0">
                <a:solidFill>
                  <a:srgbClr val="262934"/>
                </a:solidFill>
                <a:latin typeface="Times New Roman"/>
                <a:cs typeface="Times New Roman"/>
              </a:rPr>
              <a:t> </a:t>
            </a:r>
            <a:r>
              <a:rPr sz="1200" spc="-10" dirty="0">
                <a:solidFill>
                  <a:srgbClr val="262934"/>
                </a:solidFill>
                <a:latin typeface="Times New Roman"/>
                <a:cs typeface="Times New Roman"/>
              </a:rPr>
              <a:t>berwenang</a:t>
            </a:r>
            <a:r>
              <a:rPr sz="1200" spc="-30" dirty="0">
                <a:solidFill>
                  <a:srgbClr val="262934"/>
                </a:solidFill>
                <a:latin typeface="Times New Roman"/>
                <a:cs typeface="Times New Roman"/>
              </a:rPr>
              <a:t> </a:t>
            </a:r>
            <a:r>
              <a:rPr sz="1200" spc="-10" dirty="0">
                <a:solidFill>
                  <a:srgbClr val="262934"/>
                </a:solidFill>
                <a:latin typeface="Times New Roman"/>
                <a:cs typeface="Times New Roman"/>
              </a:rPr>
              <a:t>mengadili</a:t>
            </a:r>
            <a:r>
              <a:rPr sz="1200" spc="-25" dirty="0">
                <a:solidFill>
                  <a:srgbClr val="262934"/>
                </a:solidFill>
                <a:latin typeface="Times New Roman"/>
                <a:cs typeface="Times New Roman"/>
              </a:rPr>
              <a:t> </a:t>
            </a:r>
            <a:r>
              <a:rPr sz="1200" dirty="0">
                <a:solidFill>
                  <a:srgbClr val="262934"/>
                </a:solidFill>
                <a:latin typeface="Times New Roman"/>
                <a:cs typeface="Times New Roman"/>
              </a:rPr>
              <a:t>dengan</a:t>
            </a:r>
            <a:r>
              <a:rPr sz="1200" spc="-25" dirty="0">
                <a:solidFill>
                  <a:srgbClr val="262934"/>
                </a:solidFill>
                <a:latin typeface="Times New Roman"/>
                <a:cs typeface="Times New Roman"/>
              </a:rPr>
              <a:t> </a:t>
            </a:r>
            <a:r>
              <a:rPr sz="1200" spc="-10" dirty="0">
                <a:solidFill>
                  <a:srgbClr val="262934"/>
                </a:solidFill>
                <a:latin typeface="Times New Roman"/>
                <a:cs typeface="Times New Roman"/>
              </a:rPr>
              <a:t>alasan-</a:t>
            </a:r>
            <a:r>
              <a:rPr sz="1200" dirty="0">
                <a:solidFill>
                  <a:srgbClr val="262934"/>
                </a:solidFill>
                <a:latin typeface="Times New Roman"/>
                <a:cs typeface="Times New Roman"/>
              </a:rPr>
              <a:t>alasan</a:t>
            </a:r>
            <a:r>
              <a:rPr sz="1200" spc="-30" dirty="0">
                <a:solidFill>
                  <a:srgbClr val="262934"/>
                </a:solidFill>
                <a:latin typeface="Times New Roman"/>
                <a:cs typeface="Times New Roman"/>
              </a:rPr>
              <a:t> </a:t>
            </a:r>
            <a:r>
              <a:rPr sz="1200" spc="-10" dirty="0">
                <a:solidFill>
                  <a:srgbClr val="262934"/>
                </a:solidFill>
                <a:latin typeface="Times New Roman"/>
                <a:cs typeface="Times New Roman"/>
              </a:rPr>
              <a:t>sebagai</a:t>
            </a:r>
            <a:r>
              <a:rPr sz="1200" spc="-20" dirty="0">
                <a:solidFill>
                  <a:srgbClr val="262934"/>
                </a:solidFill>
                <a:latin typeface="Times New Roman"/>
                <a:cs typeface="Times New Roman"/>
              </a:rPr>
              <a:t> </a:t>
            </a:r>
            <a:r>
              <a:rPr sz="1200" spc="-10" dirty="0">
                <a:solidFill>
                  <a:srgbClr val="262934"/>
                </a:solidFill>
                <a:latin typeface="Times New Roman"/>
                <a:cs typeface="Times New Roman"/>
              </a:rPr>
              <a:t>berikut:</a:t>
            </a:r>
            <a:endParaRPr sz="1200">
              <a:latin typeface="Times New Roman"/>
              <a:cs typeface="Times New Roman"/>
            </a:endParaRPr>
          </a:p>
          <a:p>
            <a:pPr marL="12700">
              <a:lnSpc>
                <a:spcPct val="100000"/>
              </a:lnSpc>
              <a:spcBef>
                <a:spcPts val="600"/>
              </a:spcBef>
            </a:pPr>
            <a:r>
              <a:rPr sz="1200" spc="-25" dirty="0">
                <a:solidFill>
                  <a:srgbClr val="262934"/>
                </a:solidFill>
                <a:latin typeface="Times New Roman"/>
                <a:cs typeface="Times New Roman"/>
              </a:rPr>
              <a:t>……</a:t>
            </a:r>
            <a:endParaRPr sz="1200">
              <a:latin typeface="Times New Roman"/>
              <a:cs typeface="Times New Roman"/>
            </a:endParaRPr>
          </a:p>
          <a:p>
            <a:pPr marL="189865" indent="-177165">
              <a:lnSpc>
                <a:spcPct val="100000"/>
              </a:lnSpc>
              <a:spcBef>
                <a:spcPts val="595"/>
              </a:spcBef>
              <a:buAutoNum type="alphaUcPeriod" startAt="2"/>
              <a:tabLst>
                <a:tab pos="189865" algn="l"/>
              </a:tabLst>
            </a:pPr>
            <a:r>
              <a:rPr sz="1200" spc="-30" dirty="0">
                <a:solidFill>
                  <a:srgbClr val="262934"/>
                </a:solidFill>
                <a:latin typeface="Times New Roman"/>
                <a:cs typeface="Times New Roman"/>
              </a:rPr>
              <a:t>KEBERATAN</a:t>
            </a:r>
            <a:r>
              <a:rPr sz="1200" spc="-20" dirty="0">
                <a:solidFill>
                  <a:srgbClr val="262934"/>
                </a:solidFill>
                <a:latin typeface="Times New Roman"/>
                <a:cs typeface="Times New Roman"/>
              </a:rPr>
              <a:t> KEDUA</a:t>
            </a:r>
            <a:endParaRPr sz="1200">
              <a:latin typeface="Times New Roman"/>
              <a:cs typeface="Times New Roman"/>
            </a:endParaRPr>
          </a:p>
          <a:p>
            <a:pPr marL="12700" marR="5080">
              <a:lnSpc>
                <a:spcPct val="100000"/>
              </a:lnSpc>
              <a:spcBef>
                <a:spcPts val="600"/>
              </a:spcBef>
            </a:pPr>
            <a:r>
              <a:rPr sz="1200" dirty="0">
                <a:solidFill>
                  <a:srgbClr val="262934"/>
                </a:solidFill>
                <a:latin typeface="Times New Roman"/>
                <a:cs typeface="Times New Roman"/>
              </a:rPr>
              <a:t>Bahwa</a:t>
            </a:r>
            <a:r>
              <a:rPr sz="1200" spc="-30" dirty="0">
                <a:solidFill>
                  <a:srgbClr val="262934"/>
                </a:solidFill>
                <a:latin typeface="Times New Roman"/>
                <a:cs typeface="Times New Roman"/>
              </a:rPr>
              <a:t> </a:t>
            </a:r>
            <a:r>
              <a:rPr sz="1200" dirty="0">
                <a:solidFill>
                  <a:srgbClr val="262934"/>
                </a:solidFill>
                <a:latin typeface="Times New Roman"/>
                <a:cs typeface="Times New Roman"/>
              </a:rPr>
              <a:t>Surat</a:t>
            </a:r>
            <a:r>
              <a:rPr sz="1200" spc="-20" dirty="0">
                <a:solidFill>
                  <a:srgbClr val="262934"/>
                </a:solidFill>
                <a:latin typeface="Times New Roman"/>
                <a:cs typeface="Times New Roman"/>
              </a:rPr>
              <a:t> </a:t>
            </a:r>
            <a:r>
              <a:rPr sz="1200" dirty="0">
                <a:solidFill>
                  <a:srgbClr val="262934"/>
                </a:solidFill>
                <a:latin typeface="Times New Roman"/>
                <a:cs typeface="Times New Roman"/>
              </a:rPr>
              <a:t>Dakwaan</a:t>
            </a:r>
            <a:r>
              <a:rPr sz="1200" spc="-25" dirty="0">
                <a:solidFill>
                  <a:srgbClr val="262934"/>
                </a:solidFill>
                <a:latin typeface="Times New Roman"/>
                <a:cs typeface="Times New Roman"/>
              </a:rPr>
              <a:t> </a:t>
            </a:r>
            <a:r>
              <a:rPr sz="1200" dirty="0">
                <a:solidFill>
                  <a:srgbClr val="262934"/>
                </a:solidFill>
                <a:latin typeface="Times New Roman"/>
                <a:cs typeface="Times New Roman"/>
              </a:rPr>
              <a:t>Penuntut</a:t>
            </a:r>
            <a:r>
              <a:rPr sz="1200" spc="-25" dirty="0">
                <a:solidFill>
                  <a:srgbClr val="262934"/>
                </a:solidFill>
                <a:latin typeface="Times New Roman"/>
                <a:cs typeface="Times New Roman"/>
              </a:rPr>
              <a:t> </a:t>
            </a:r>
            <a:r>
              <a:rPr sz="1200" dirty="0">
                <a:solidFill>
                  <a:srgbClr val="262934"/>
                </a:solidFill>
                <a:latin typeface="Times New Roman"/>
                <a:cs typeface="Times New Roman"/>
              </a:rPr>
              <a:t>Umum</a:t>
            </a:r>
            <a:r>
              <a:rPr sz="1200" spc="-20" dirty="0">
                <a:solidFill>
                  <a:srgbClr val="262934"/>
                </a:solidFill>
                <a:latin typeface="Times New Roman"/>
                <a:cs typeface="Times New Roman"/>
              </a:rPr>
              <a:t> </a:t>
            </a:r>
            <a:r>
              <a:rPr sz="1200" spc="-10" dirty="0">
                <a:solidFill>
                  <a:srgbClr val="262934"/>
                </a:solidFill>
                <a:latin typeface="Times New Roman"/>
                <a:cs typeface="Times New Roman"/>
              </a:rPr>
              <a:t>terhadap</a:t>
            </a:r>
            <a:r>
              <a:rPr sz="1200" spc="-50" dirty="0">
                <a:solidFill>
                  <a:srgbClr val="262934"/>
                </a:solidFill>
                <a:latin typeface="Times New Roman"/>
                <a:cs typeface="Times New Roman"/>
              </a:rPr>
              <a:t> </a:t>
            </a:r>
            <a:r>
              <a:rPr sz="1200" spc="-20" dirty="0">
                <a:solidFill>
                  <a:srgbClr val="262934"/>
                </a:solidFill>
                <a:latin typeface="Times New Roman"/>
                <a:cs typeface="Times New Roman"/>
              </a:rPr>
              <a:t>Terdakwa</a:t>
            </a:r>
            <a:r>
              <a:rPr sz="1200" spc="-30" dirty="0">
                <a:solidFill>
                  <a:srgbClr val="262934"/>
                </a:solidFill>
                <a:latin typeface="Times New Roman"/>
                <a:cs typeface="Times New Roman"/>
              </a:rPr>
              <a:t> </a:t>
            </a:r>
            <a:r>
              <a:rPr sz="1200" dirty="0">
                <a:solidFill>
                  <a:srgbClr val="262934"/>
                </a:solidFill>
                <a:latin typeface="Times New Roman"/>
                <a:cs typeface="Times New Roman"/>
              </a:rPr>
              <a:t>adalah</a:t>
            </a:r>
            <a:r>
              <a:rPr sz="1200" spc="-25" dirty="0">
                <a:solidFill>
                  <a:srgbClr val="262934"/>
                </a:solidFill>
                <a:latin typeface="Times New Roman"/>
                <a:cs typeface="Times New Roman"/>
              </a:rPr>
              <a:t> </a:t>
            </a:r>
            <a:r>
              <a:rPr sz="1200" dirty="0">
                <a:solidFill>
                  <a:srgbClr val="262934"/>
                </a:solidFill>
                <a:latin typeface="Times New Roman"/>
                <a:cs typeface="Times New Roman"/>
              </a:rPr>
              <a:t>kabur</a:t>
            </a:r>
            <a:r>
              <a:rPr sz="1200" spc="-30" dirty="0">
                <a:solidFill>
                  <a:srgbClr val="262934"/>
                </a:solidFill>
                <a:latin typeface="Times New Roman"/>
                <a:cs typeface="Times New Roman"/>
              </a:rPr>
              <a:t> </a:t>
            </a:r>
            <a:r>
              <a:rPr sz="1200" dirty="0">
                <a:solidFill>
                  <a:srgbClr val="262934"/>
                </a:solidFill>
                <a:latin typeface="Times New Roman"/>
                <a:cs typeface="Times New Roman"/>
              </a:rPr>
              <a:t>(obscur</a:t>
            </a:r>
            <a:r>
              <a:rPr sz="1200" spc="-35" dirty="0">
                <a:solidFill>
                  <a:srgbClr val="262934"/>
                </a:solidFill>
                <a:latin typeface="Times New Roman"/>
                <a:cs typeface="Times New Roman"/>
              </a:rPr>
              <a:t> </a:t>
            </a:r>
            <a:r>
              <a:rPr sz="1200" dirty="0">
                <a:solidFill>
                  <a:srgbClr val="262934"/>
                </a:solidFill>
                <a:latin typeface="Times New Roman"/>
                <a:cs typeface="Times New Roman"/>
              </a:rPr>
              <a:t>libel</a:t>
            </a:r>
            <a:r>
              <a:rPr sz="1200" spc="-30" dirty="0">
                <a:solidFill>
                  <a:srgbClr val="262934"/>
                </a:solidFill>
                <a:latin typeface="Times New Roman"/>
                <a:cs typeface="Times New Roman"/>
              </a:rPr>
              <a:t> </a:t>
            </a:r>
            <a:r>
              <a:rPr sz="1200" dirty="0">
                <a:solidFill>
                  <a:srgbClr val="262934"/>
                </a:solidFill>
                <a:latin typeface="Times New Roman"/>
                <a:cs typeface="Times New Roman"/>
              </a:rPr>
              <a:t>)</a:t>
            </a:r>
            <a:r>
              <a:rPr sz="1200" spc="-25" dirty="0">
                <a:solidFill>
                  <a:srgbClr val="262934"/>
                </a:solidFill>
                <a:latin typeface="Times New Roman"/>
                <a:cs typeface="Times New Roman"/>
              </a:rPr>
              <a:t> </a:t>
            </a:r>
            <a:r>
              <a:rPr sz="1200" dirty="0">
                <a:solidFill>
                  <a:srgbClr val="262934"/>
                </a:solidFill>
                <a:latin typeface="Times New Roman"/>
                <a:cs typeface="Times New Roman"/>
              </a:rPr>
              <a:t>karena</a:t>
            </a:r>
            <a:r>
              <a:rPr sz="1200" spc="-35" dirty="0">
                <a:solidFill>
                  <a:srgbClr val="262934"/>
                </a:solidFill>
                <a:latin typeface="Times New Roman"/>
                <a:cs typeface="Times New Roman"/>
              </a:rPr>
              <a:t> </a:t>
            </a:r>
            <a:r>
              <a:rPr sz="1200" dirty="0">
                <a:solidFill>
                  <a:srgbClr val="262934"/>
                </a:solidFill>
                <a:latin typeface="Times New Roman"/>
                <a:cs typeface="Times New Roman"/>
              </a:rPr>
              <a:t>disusun</a:t>
            </a:r>
            <a:r>
              <a:rPr sz="1200" spc="-25" dirty="0">
                <a:solidFill>
                  <a:srgbClr val="262934"/>
                </a:solidFill>
                <a:latin typeface="Times New Roman"/>
                <a:cs typeface="Times New Roman"/>
              </a:rPr>
              <a:t> </a:t>
            </a:r>
            <a:r>
              <a:rPr sz="1200" dirty="0">
                <a:solidFill>
                  <a:srgbClr val="262934"/>
                </a:solidFill>
                <a:latin typeface="Times New Roman"/>
                <a:cs typeface="Times New Roman"/>
              </a:rPr>
              <a:t>dengan</a:t>
            </a:r>
            <a:r>
              <a:rPr sz="1200" spc="254" dirty="0">
                <a:solidFill>
                  <a:srgbClr val="262934"/>
                </a:solidFill>
                <a:latin typeface="Times New Roman"/>
                <a:cs typeface="Times New Roman"/>
              </a:rPr>
              <a:t> </a:t>
            </a:r>
            <a:r>
              <a:rPr sz="1200" spc="-10" dirty="0">
                <a:solidFill>
                  <a:srgbClr val="262934"/>
                </a:solidFill>
                <a:latin typeface="Times New Roman"/>
                <a:cs typeface="Times New Roman"/>
              </a:rPr>
              <a:t>tidak </a:t>
            </a:r>
            <a:r>
              <a:rPr sz="1200" dirty="0">
                <a:solidFill>
                  <a:srgbClr val="262934"/>
                </a:solidFill>
                <a:latin typeface="Times New Roman"/>
                <a:cs typeface="Times New Roman"/>
              </a:rPr>
              <a:t>lengkap,</a:t>
            </a:r>
            <a:r>
              <a:rPr sz="1200" spc="-40" dirty="0">
                <a:solidFill>
                  <a:srgbClr val="262934"/>
                </a:solidFill>
                <a:latin typeface="Times New Roman"/>
                <a:cs typeface="Times New Roman"/>
              </a:rPr>
              <a:t> </a:t>
            </a:r>
            <a:r>
              <a:rPr sz="1200" dirty="0">
                <a:solidFill>
                  <a:srgbClr val="262934"/>
                </a:solidFill>
                <a:latin typeface="Times New Roman"/>
                <a:cs typeface="Times New Roman"/>
              </a:rPr>
              <a:t>cermat</a:t>
            </a:r>
            <a:r>
              <a:rPr sz="1200" spc="-35" dirty="0">
                <a:solidFill>
                  <a:srgbClr val="262934"/>
                </a:solidFill>
                <a:latin typeface="Times New Roman"/>
                <a:cs typeface="Times New Roman"/>
              </a:rPr>
              <a:t> </a:t>
            </a:r>
            <a:r>
              <a:rPr sz="1200" dirty="0">
                <a:solidFill>
                  <a:srgbClr val="262934"/>
                </a:solidFill>
                <a:latin typeface="Times New Roman"/>
                <a:cs typeface="Times New Roman"/>
              </a:rPr>
              <a:t>dan</a:t>
            </a:r>
            <a:r>
              <a:rPr sz="1200" spc="-40" dirty="0">
                <a:solidFill>
                  <a:srgbClr val="262934"/>
                </a:solidFill>
                <a:latin typeface="Times New Roman"/>
                <a:cs typeface="Times New Roman"/>
              </a:rPr>
              <a:t> </a:t>
            </a:r>
            <a:r>
              <a:rPr sz="1200" dirty="0">
                <a:solidFill>
                  <a:srgbClr val="262934"/>
                </a:solidFill>
                <a:latin typeface="Times New Roman"/>
                <a:cs typeface="Times New Roman"/>
              </a:rPr>
              <a:t>jelas.</a:t>
            </a:r>
            <a:r>
              <a:rPr sz="1200" spc="-40" dirty="0">
                <a:solidFill>
                  <a:srgbClr val="262934"/>
                </a:solidFill>
                <a:latin typeface="Times New Roman"/>
                <a:cs typeface="Times New Roman"/>
              </a:rPr>
              <a:t> </a:t>
            </a:r>
            <a:r>
              <a:rPr sz="1200" dirty="0">
                <a:solidFill>
                  <a:srgbClr val="262934"/>
                </a:solidFill>
                <a:latin typeface="Times New Roman"/>
                <a:cs typeface="Times New Roman"/>
              </a:rPr>
              <a:t>Hal</a:t>
            </a:r>
            <a:r>
              <a:rPr sz="1200" spc="-35" dirty="0">
                <a:solidFill>
                  <a:srgbClr val="262934"/>
                </a:solidFill>
                <a:latin typeface="Times New Roman"/>
                <a:cs typeface="Times New Roman"/>
              </a:rPr>
              <a:t> </a:t>
            </a:r>
            <a:r>
              <a:rPr sz="1200" dirty="0">
                <a:solidFill>
                  <a:srgbClr val="262934"/>
                </a:solidFill>
                <a:latin typeface="Times New Roman"/>
                <a:cs typeface="Times New Roman"/>
              </a:rPr>
              <a:t>ini</a:t>
            </a:r>
            <a:r>
              <a:rPr sz="1200" spc="-30" dirty="0">
                <a:solidFill>
                  <a:srgbClr val="262934"/>
                </a:solidFill>
                <a:latin typeface="Times New Roman"/>
                <a:cs typeface="Times New Roman"/>
              </a:rPr>
              <a:t> </a:t>
            </a:r>
            <a:r>
              <a:rPr sz="1200" spc="-10" dirty="0">
                <a:solidFill>
                  <a:srgbClr val="262934"/>
                </a:solidFill>
                <a:latin typeface="Times New Roman"/>
                <a:cs typeface="Times New Roman"/>
              </a:rPr>
              <a:t>didasarkan</a:t>
            </a:r>
            <a:r>
              <a:rPr sz="1200" spc="-40" dirty="0">
                <a:solidFill>
                  <a:srgbClr val="262934"/>
                </a:solidFill>
                <a:latin typeface="Times New Roman"/>
                <a:cs typeface="Times New Roman"/>
              </a:rPr>
              <a:t> </a:t>
            </a:r>
            <a:r>
              <a:rPr sz="1200" dirty="0">
                <a:solidFill>
                  <a:srgbClr val="262934"/>
                </a:solidFill>
                <a:latin typeface="Times New Roman"/>
                <a:cs typeface="Times New Roman"/>
              </a:rPr>
              <a:t>karena</a:t>
            </a:r>
            <a:r>
              <a:rPr sz="1200" spc="-40" dirty="0">
                <a:solidFill>
                  <a:srgbClr val="262934"/>
                </a:solidFill>
                <a:latin typeface="Times New Roman"/>
                <a:cs typeface="Times New Roman"/>
              </a:rPr>
              <a:t> </a:t>
            </a:r>
            <a:r>
              <a:rPr sz="1200" spc="-20" dirty="0">
                <a:solidFill>
                  <a:srgbClr val="262934"/>
                </a:solidFill>
                <a:latin typeface="Times New Roman"/>
                <a:cs typeface="Times New Roman"/>
              </a:rPr>
              <a:t>alasan-</a:t>
            </a:r>
            <a:r>
              <a:rPr sz="1200" dirty="0">
                <a:solidFill>
                  <a:srgbClr val="262934"/>
                </a:solidFill>
                <a:latin typeface="Times New Roman"/>
                <a:cs typeface="Times New Roman"/>
              </a:rPr>
              <a:t>alasan</a:t>
            </a:r>
            <a:r>
              <a:rPr sz="1200" spc="-40" dirty="0">
                <a:solidFill>
                  <a:srgbClr val="262934"/>
                </a:solidFill>
                <a:latin typeface="Times New Roman"/>
                <a:cs typeface="Times New Roman"/>
              </a:rPr>
              <a:t> </a:t>
            </a:r>
            <a:r>
              <a:rPr sz="1200" dirty="0">
                <a:solidFill>
                  <a:srgbClr val="262934"/>
                </a:solidFill>
                <a:latin typeface="Times New Roman"/>
                <a:cs typeface="Times New Roman"/>
              </a:rPr>
              <a:t>sebagai</a:t>
            </a:r>
            <a:r>
              <a:rPr sz="1200" spc="-35" dirty="0">
                <a:solidFill>
                  <a:srgbClr val="262934"/>
                </a:solidFill>
                <a:latin typeface="Times New Roman"/>
                <a:cs typeface="Times New Roman"/>
              </a:rPr>
              <a:t> </a:t>
            </a:r>
            <a:r>
              <a:rPr sz="1200" spc="-10" dirty="0">
                <a:solidFill>
                  <a:srgbClr val="262934"/>
                </a:solidFill>
                <a:latin typeface="Times New Roman"/>
                <a:cs typeface="Times New Roman"/>
              </a:rPr>
              <a:t>berikut:</a:t>
            </a:r>
            <a:endParaRPr sz="1200">
              <a:latin typeface="Times New Roman"/>
              <a:cs typeface="Times New Roman"/>
            </a:endParaRPr>
          </a:p>
          <a:p>
            <a:pPr marL="12700">
              <a:lnSpc>
                <a:spcPct val="100000"/>
              </a:lnSpc>
              <a:spcBef>
                <a:spcPts val="595"/>
              </a:spcBef>
            </a:pPr>
            <a:r>
              <a:rPr sz="1200" spc="-25" dirty="0">
                <a:solidFill>
                  <a:srgbClr val="262934"/>
                </a:solidFill>
                <a:latin typeface="Times New Roman"/>
                <a:cs typeface="Times New Roman"/>
              </a:rPr>
              <a:t>…..</a:t>
            </a:r>
            <a:endParaRPr sz="1200">
              <a:latin typeface="Times New Roman"/>
              <a:cs typeface="Times New Roman"/>
            </a:endParaRPr>
          </a:p>
          <a:p>
            <a:pPr marL="189865" indent="-177165">
              <a:lnSpc>
                <a:spcPct val="100000"/>
              </a:lnSpc>
              <a:spcBef>
                <a:spcPts val="600"/>
              </a:spcBef>
              <a:buAutoNum type="alphaUcPeriod" startAt="3"/>
              <a:tabLst>
                <a:tab pos="189865" algn="l"/>
              </a:tabLst>
            </a:pPr>
            <a:r>
              <a:rPr sz="1200" spc="-30" dirty="0">
                <a:solidFill>
                  <a:srgbClr val="262934"/>
                </a:solidFill>
                <a:latin typeface="Times New Roman"/>
                <a:cs typeface="Times New Roman"/>
              </a:rPr>
              <a:t>KEBERATAN</a:t>
            </a:r>
            <a:r>
              <a:rPr sz="1200" spc="-20" dirty="0">
                <a:solidFill>
                  <a:srgbClr val="262934"/>
                </a:solidFill>
                <a:latin typeface="Times New Roman"/>
                <a:cs typeface="Times New Roman"/>
              </a:rPr>
              <a:t> </a:t>
            </a:r>
            <a:r>
              <a:rPr sz="1200" spc="-10" dirty="0">
                <a:solidFill>
                  <a:srgbClr val="262934"/>
                </a:solidFill>
                <a:latin typeface="Times New Roman"/>
                <a:cs typeface="Times New Roman"/>
              </a:rPr>
              <a:t>KETIGA</a:t>
            </a:r>
            <a:endParaRPr sz="1200">
              <a:latin typeface="Times New Roman"/>
              <a:cs typeface="Times New Roman"/>
            </a:endParaRPr>
          </a:p>
          <a:p>
            <a:pPr marL="12700" marR="5715">
              <a:lnSpc>
                <a:spcPct val="100000"/>
              </a:lnSpc>
              <a:spcBef>
                <a:spcPts val="595"/>
              </a:spcBef>
            </a:pPr>
            <a:r>
              <a:rPr sz="1200" dirty="0">
                <a:solidFill>
                  <a:srgbClr val="262934"/>
                </a:solidFill>
                <a:latin typeface="Times New Roman"/>
                <a:cs typeface="Times New Roman"/>
              </a:rPr>
              <a:t>Bahwa</a:t>
            </a:r>
            <a:r>
              <a:rPr sz="1200" spc="130" dirty="0">
                <a:solidFill>
                  <a:srgbClr val="262934"/>
                </a:solidFill>
                <a:latin typeface="Times New Roman"/>
                <a:cs typeface="Times New Roman"/>
              </a:rPr>
              <a:t> </a:t>
            </a:r>
            <a:r>
              <a:rPr sz="1200" dirty="0">
                <a:solidFill>
                  <a:srgbClr val="262934"/>
                </a:solidFill>
                <a:latin typeface="Times New Roman"/>
                <a:cs typeface="Times New Roman"/>
              </a:rPr>
              <a:t>Surat</a:t>
            </a:r>
            <a:r>
              <a:rPr sz="1200" spc="140" dirty="0">
                <a:solidFill>
                  <a:srgbClr val="262934"/>
                </a:solidFill>
                <a:latin typeface="Times New Roman"/>
                <a:cs typeface="Times New Roman"/>
              </a:rPr>
              <a:t> </a:t>
            </a:r>
            <a:r>
              <a:rPr sz="1200" dirty="0">
                <a:solidFill>
                  <a:srgbClr val="262934"/>
                </a:solidFill>
                <a:latin typeface="Times New Roman"/>
                <a:cs typeface="Times New Roman"/>
              </a:rPr>
              <a:t>Dakwaan</a:t>
            </a:r>
            <a:r>
              <a:rPr sz="1200" spc="130" dirty="0">
                <a:solidFill>
                  <a:srgbClr val="262934"/>
                </a:solidFill>
                <a:latin typeface="Times New Roman"/>
                <a:cs typeface="Times New Roman"/>
              </a:rPr>
              <a:t> </a:t>
            </a:r>
            <a:r>
              <a:rPr sz="1200" dirty="0">
                <a:solidFill>
                  <a:srgbClr val="262934"/>
                </a:solidFill>
                <a:latin typeface="Times New Roman"/>
                <a:cs typeface="Times New Roman"/>
              </a:rPr>
              <a:t>Penuntut</a:t>
            </a:r>
            <a:r>
              <a:rPr sz="1200" spc="140" dirty="0">
                <a:solidFill>
                  <a:srgbClr val="262934"/>
                </a:solidFill>
                <a:latin typeface="Times New Roman"/>
                <a:cs typeface="Times New Roman"/>
              </a:rPr>
              <a:t> </a:t>
            </a:r>
            <a:r>
              <a:rPr sz="1200" dirty="0">
                <a:solidFill>
                  <a:srgbClr val="262934"/>
                </a:solidFill>
                <a:latin typeface="Times New Roman"/>
                <a:cs typeface="Times New Roman"/>
              </a:rPr>
              <a:t>Umum</a:t>
            </a:r>
            <a:r>
              <a:rPr sz="1200" spc="140" dirty="0">
                <a:solidFill>
                  <a:srgbClr val="262934"/>
                </a:solidFill>
                <a:latin typeface="Times New Roman"/>
                <a:cs typeface="Times New Roman"/>
              </a:rPr>
              <a:t> </a:t>
            </a:r>
            <a:r>
              <a:rPr sz="1200" dirty="0">
                <a:solidFill>
                  <a:srgbClr val="262934"/>
                </a:solidFill>
                <a:latin typeface="Times New Roman"/>
                <a:cs typeface="Times New Roman"/>
              </a:rPr>
              <a:t>terhadap</a:t>
            </a:r>
            <a:r>
              <a:rPr sz="1200" spc="114" dirty="0">
                <a:solidFill>
                  <a:srgbClr val="262934"/>
                </a:solidFill>
                <a:latin typeface="Times New Roman"/>
                <a:cs typeface="Times New Roman"/>
              </a:rPr>
              <a:t> </a:t>
            </a:r>
            <a:r>
              <a:rPr sz="1200" dirty="0">
                <a:solidFill>
                  <a:srgbClr val="262934"/>
                </a:solidFill>
                <a:latin typeface="Times New Roman"/>
                <a:cs typeface="Times New Roman"/>
              </a:rPr>
              <a:t>Terdakwa</a:t>
            </a:r>
            <a:r>
              <a:rPr sz="1200" spc="125" dirty="0">
                <a:solidFill>
                  <a:srgbClr val="262934"/>
                </a:solidFill>
                <a:latin typeface="Times New Roman"/>
                <a:cs typeface="Times New Roman"/>
              </a:rPr>
              <a:t> </a:t>
            </a:r>
            <a:r>
              <a:rPr sz="1200" dirty="0">
                <a:solidFill>
                  <a:srgbClr val="262934"/>
                </a:solidFill>
                <a:latin typeface="Times New Roman"/>
                <a:cs typeface="Times New Roman"/>
              </a:rPr>
              <a:t>adalah</a:t>
            </a:r>
            <a:r>
              <a:rPr sz="1200" spc="140" dirty="0">
                <a:solidFill>
                  <a:srgbClr val="262934"/>
                </a:solidFill>
                <a:latin typeface="Times New Roman"/>
                <a:cs typeface="Times New Roman"/>
              </a:rPr>
              <a:t> </a:t>
            </a:r>
            <a:r>
              <a:rPr sz="1200" dirty="0">
                <a:solidFill>
                  <a:srgbClr val="262934"/>
                </a:solidFill>
                <a:latin typeface="Times New Roman"/>
                <a:cs typeface="Times New Roman"/>
              </a:rPr>
              <a:t>disusun</a:t>
            </a:r>
            <a:r>
              <a:rPr sz="1200" spc="140" dirty="0">
                <a:solidFill>
                  <a:srgbClr val="262934"/>
                </a:solidFill>
                <a:latin typeface="Times New Roman"/>
                <a:cs typeface="Times New Roman"/>
              </a:rPr>
              <a:t> </a:t>
            </a:r>
            <a:r>
              <a:rPr sz="1200" dirty="0">
                <a:solidFill>
                  <a:srgbClr val="262934"/>
                </a:solidFill>
                <a:latin typeface="Times New Roman"/>
                <a:cs typeface="Times New Roman"/>
              </a:rPr>
              <a:t>atas</a:t>
            </a:r>
            <a:r>
              <a:rPr sz="1200" spc="135" dirty="0">
                <a:solidFill>
                  <a:srgbClr val="262934"/>
                </a:solidFill>
                <a:latin typeface="Times New Roman"/>
                <a:cs typeface="Times New Roman"/>
              </a:rPr>
              <a:t> </a:t>
            </a:r>
            <a:r>
              <a:rPr sz="1200" dirty="0">
                <a:solidFill>
                  <a:srgbClr val="262934"/>
                </a:solidFill>
                <a:latin typeface="Times New Roman"/>
                <a:cs typeface="Times New Roman"/>
              </a:rPr>
              <a:t>BAP</a:t>
            </a:r>
            <a:r>
              <a:rPr sz="1200" spc="100" dirty="0">
                <a:solidFill>
                  <a:srgbClr val="262934"/>
                </a:solidFill>
                <a:latin typeface="Times New Roman"/>
                <a:cs typeface="Times New Roman"/>
              </a:rPr>
              <a:t> </a:t>
            </a:r>
            <a:r>
              <a:rPr sz="1200" dirty="0">
                <a:solidFill>
                  <a:srgbClr val="262934"/>
                </a:solidFill>
                <a:latin typeface="Times New Roman"/>
                <a:cs typeface="Times New Roman"/>
              </a:rPr>
              <a:t>yang</a:t>
            </a:r>
            <a:r>
              <a:rPr sz="1200" spc="130" dirty="0">
                <a:solidFill>
                  <a:srgbClr val="262934"/>
                </a:solidFill>
                <a:latin typeface="Times New Roman"/>
                <a:cs typeface="Times New Roman"/>
              </a:rPr>
              <a:t> </a:t>
            </a:r>
            <a:r>
              <a:rPr sz="1200" dirty="0">
                <a:solidFill>
                  <a:srgbClr val="262934"/>
                </a:solidFill>
                <a:latin typeface="Times New Roman"/>
                <a:cs typeface="Times New Roman"/>
              </a:rPr>
              <a:t>cacat</a:t>
            </a:r>
            <a:r>
              <a:rPr sz="1200" spc="140" dirty="0">
                <a:solidFill>
                  <a:srgbClr val="262934"/>
                </a:solidFill>
                <a:latin typeface="Times New Roman"/>
                <a:cs typeface="Times New Roman"/>
              </a:rPr>
              <a:t> </a:t>
            </a:r>
            <a:r>
              <a:rPr sz="1200" dirty="0">
                <a:solidFill>
                  <a:srgbClr val="262934"/>
                </a:solidFill>
                <a:latin typeface="Times New Roman"/>
                <a:cs typeface="Times New Roman"/>
              </a:rPr>
              <a:t>hukum.</a:t>
            </a:r>
            <a:r>
              <a:rPr sz="1200" spc="135" dirty="0">
                <a:solidFill>
                  <a:srgbClr val="262934"/>
                </a:solidFill>
                <a:latin typeface="Times New Roman"/>
                <a:cs typeface="Times New Roman"/>
              </a:rPr>
              <a:t> </a:t>
            </a:r>
            <a:r>
              <a:rPr sz="1200" dirty="0">
                <a:solidFill>
                  <a:srgbClr val="262934"/>
                </a:solidFill>
                <a:latin typeface="Times New Roman"/>
                <a:cs typeface="Times New Roman"/>
              </a:rPr>
              <a:t>Hal</a:t>
            </a:r>
            <a:r>
              <a:rPr sz="1200" spc="135" dirty="0">
                <a:solidFill>
                  <a:srgbClr val="262934"/>
                </a:solidFill>
                <a:latin typeface="Times New Roman"/>
                <a:cs typeface="Times New Roman"/>
              </a:rPr>
              <a:t> </a:t>
            </a:r>
            <a:r>
              <a:rPr sz="1200" spc="-25" dirty="0">
                <a:solidFill>
                  <a:srgbClr val="262934"/>
                </a:solidFill>
                <a:latin typeface="Times New Roman"/>
                <a:cs typeface="Times New Roman"/>
              </a:rPr>
              <a:t>ini </a:t>
            </a:r>
            <a:r>
              <a:rPr sz="1200" spc="-10" dirty="0">
                <a:solidFill>
                  <a:srgbClr val="262934"/>
                </a:solidFill>
                <a:latin typeface="Times New Roman"/>
                <a:cs typeface="Times New Roman"/>
              </a:rPr>
              <a:t>didasarkan</a:t>
            </a:r>
            <a:r>
              <a:rPr sz="1200" spc="-35" dirty="0">
                <a:solidFill>
                  <a:srgbClr val="262934"/>
                </a:solidFill>
                <a:latin typeface="Times New Roman"/>
                <a:cs typeface="Times New Roman"/>
              </a:rPr>
              <a:t> </a:t>
            </a:r>
            <a:r>
              <a:rPr sz="1200" dirty="0">
                <a:solidFill>
                  <a:srgbClr val="262934"/>
                </a:solidFill>
                <a:latin typeface="Times New Roman"/>
                <a:cs typeface="Times New Roman"/>
              </a:rPr>
              <a:t>karena</a:t>
            </a:r>
            <a:r>
              <a:rPr sz="1200" spc="-40" dirty="0">
                <a:solidFill>
                  <a:srgbClr val="262934"/>
                </a:solidFill>
                <a:latin typeface="Times New Roman"/>
                <a:cs typeface="Times New Roman"/>
              </a:rPr>
              <a:t> </a:t>
            </a:r>
            <a:r>
              <a:rPr sz="1200" spc="-10" dirty="0">
                <a:solidFill>
                  <a:srgbClr val="262934"/>
                </a:solidFill>
                <a:latin typeface="Times New Roman"/>
                <a:cs typeface="Times New Roman"/>
              </a:rPr>
              <a:t>alasan-</a:t>
            </a:r>
            <a:r>
              <a:rPr sz="1200" dirty="0">
                <a:solidFill>
                  <a:srgbClr val="262934"/>
                </a:solidFill>
                <a:latin typeface="Times New Roman"/>
                <a:cs typeface="Times New Roman"/>
              </a:rPr>
              <a:t>alasan</a:t>
            </a:r>
            <a:r>
              <a:rPr sz="1200" spc="-35" dirty="0">
                <a:solidFill>
                  <a:srgbClr val="262934"/>
                </a:solidFill>
                <a:latin typeface="Times New Roman"/>
                <a:cs typeface="Times New Roman"/>
              </a:rPr>
              <a:t> </a:t>
            </a:r>
            <a:r>
              <a:rPr sz="1200" spc="-10" dirty="0">
                <a:solidFill>
                  <a:srgbClr val="262934"/>
                </a:solidFill>
                <a:latin typeface="Times New Roman"/>
                <a:cs typeface="Times New Roman"/>
              </a:rPr>
              <a:t>sebagai</a:t>
            </a:r>
            <a:r>
              <a:rPr sz="1200" spc="-30" dirty="0">
                <a:solidFill>
                  <a:srgbClr val="262934"/>
                </a:solidFill>
                <a:latin typeface="Times New Roman"/>
                <a:cs typeface="Times New Roman"/>
              </a:rPr>
              <a:t> </a:t>
            </a:r>
            <a:r>
              <a:rPr sz="1200" spc="-10" dirty="0">
                <a:solidFill>
                  <a:srgbClr val="262934"/>
                </a:solidFill>
                <a:latin typeface="Times New Roman"/>
                <a:cs typeface="Times New Roman"/>
              </a:rPr>
              <a:t>berikut:</a:t>
            </a:r>
            <a:endParaRPr sz="1200">
              <a:latin typeface="Times New Roman"/>
              <a:cs typeface="Times New Roman"/>
            </a:endParaRPr>
          </a:p>
          <a:p>
            <a:pPr marL="12700">
              <a:lnSpc>
                <a:spcPct val="100000"/>
              </a:lnSpc>
              <a:spcBef>
                <a:spcPts val="595"/>
              </a:spcBef>
            </a:pPr>
            <a:r>
              <a:rPr sz="1200" spc="-25" dirty="0">
                <a:solidFill>
                  <a:srgbClr val="262934"/>
                </a:solidFill>
                <a:latin typeface="Times New Roman"/>
                <a:cs typeface="Times New Roman"/>
              </a:rPr>
              <a:t>……</a:t>
            </a:r>
            <a:endParaRPr sz="1200">
              <a:latin typeface="Times New Roman"/>
              <a:cs typeface="Times New Roman"/>
            </a:endParaRPr>
          </a:p>
          <a:p>
            <a:pPr marL="197485" indent="-184785">
              <a:lnSpc>
                <a:spcPct val="100000"/>
              </a:lnSpc>
              <a:spcBef>
                <a:spcPts val="600"/>
              </a:spcBef>
              <a:buAutoNum type="alphaUcPeriod" startAt="4"/>
              <a:tabLst>
                <a:tab pos="197485" algn="l"/>
              </a:tabLst>
            </a:pPr>
            <a:r>
              <a:rPr sz="1200" spc="-30" dirty="0">
                <a:solidFill>
                  <a:srgbClr val="262934"/>
                </a:solidFill>
                <a:latin typeface="Times New Roman"/>
                <a:cs typeface="Times New Roman"/>
              </a:rPr>
              <a:t>KEBERATAN</a:t>
            </a:r>
            <a:r>
              <a:rPr sz="1200" spc="-15" dirty="0">
                <a:solidFill>
                  <a:srgbClr val="262934"/>
                </a:solidFill>
                <a:latin typeface="Times New Roman"/>
                <a:cs typeface="Times New Roman"/>
              </a:rPr>
              <a:t> </a:t>
            </a:r>
            <a:r>
              <a:rPr sz="1200" spc="-10" dirty="0">
                <a:solidFill>
                  <a:srgbClr val="262934"/>
                </a:solidFill>
                <a:latin typeface="Times New Roman"/>
                <a:cs typeface="Times New Roman"/>
              </a:rPr>
              <a:t>KEEMPAT</a:t>
            </a:r>
            <a:endParaRPr sz="1200">
              <a:latin typeface="Times New Roman"/>
              <a:cs typeface="Times New Roman"/>
            </a:endParaRPr>
          </a:p>
          <a:p>
            <a:pPr marL="12700" marR="5080">
              <a:lnSpc>
                <a:spcPct val="100000"/>
              </a:lnSpc>
              <a:spcBef>
                <a:spcPts val="595"/>
              </a:spcBef>
            </a:pPr>
            <a:r>
              <a:rPr sz="1200" dirty="0">
                <a:solidFill>
                  <a:srgbClr val="262934"/>
                </a:solidFill>
                <a:latin typeface="Times New Roman"/>
                <a:cs typeface="Times New Roman"/>
              </a:rPr>
              <a:t>Bahwa</a:t>
            </a:r>
            <a:r>
              <a:rPr sz="1200" spc="70" dirty="0">
                <a:solidFill>
                  <a:srgbClr val="262934"/>
                </a:solidFill>
                <a:latin typeface="Times New Roman"/>
                <a:cs typeface="Times New Roman"/>
              </a:rPr>
              <a:t> </a:t>
            </a:r>
            <a:r>
              <a:rPr sz="1200" dirty="0">
                <a:solidFill>
                  <a:srgbClr val="262934"/>
                </a:solidFill>
                <a:latin typeface="Times New Roman"/>
                <a:cs typeface="Times New Roman"/>
              </a:rPr>
              <a:t>dalam</a:t>
            </a:r>
            <a:r>
              <a:rPr sz="1200" spc="80" dirty="0">
                <a:solidFill>
                  <a:srgbClr val="262934"/>
                </a:solidFill>
                <a:latin typeface="Times New Roman"/>
                <a:cs typeface="Times New Roman"/>
              </a:rPr>
              <a:t> </a:t>
            </a:r>
            <a:r>
              <a:rPr sz="1200" dirty="0">
                <a:solidFill>
                  <a:srgbClr val="262934"/>
                </a:solidFill>
                <a:latin typeface="Times New Roman"/>
                <a:cs typeface="Times New Roman"/>
              </a:rPr>
              <a:t>perkara</a:t>
            </a:r>
            <a:r>
              <a:rPr sz="1200" spc="75" dirty="0">
                <a:solidFill>
                  <a:srgbClr val="262934"/>
                </a:solidFill>
                <a:latin typeface="Times New Roman"/>
                <a:cs typeface="Times New Roman"/>
              </a:rPr>
              <a:t> </a:t>
            </a:r>
            <a:r>
              <a:rPr sz="1200" dirty="0">
                <a:solidFill>
                  <a:srgbClr val="262934"/>
                </a:solidFill>
                <a:latin typeface="Times New Roman"/>
                <a:cs typeface="Times New Roman"/>
              </a:rPr>
              <a:t>ini</a:t>
            </a:r>
            <a:r>
              <a:rPr sz="1200" spc="80" dirty="0">
                <a:solidFill>
                  <a:srgbClr val="262934"/>
                </a:solidFill>
                <a:latin typeface="Times New Roman"/>
                <a:cs typeface="Times New Roman"/>
              </a:rPr>
              <a:t> </a:t>
            </a:r>
            <a:r>
              <a:rPr sz="1200" dirty="0">
                <a:solidFill>
                  <a:srgbClr val="262934"/>
                </a:solidFill>
                <a:latin typeface="Times New Roman"/>
                <a:cs typeface="Times New Roman"/>
              </a:rPr>
              <a:t>masih</a:t>
            </a:r>
            <a:r>
              <a:rPr sz="1200" spc="80" dirty="0">
                <a:solidFill>
                  <a:srgbClr val="262934"/>
                </a:solidFill>
                <a:latin typeface="Times New Roman"/>
                <a:cs typeface="Times New Roman"/>
              </a:rPr>
              <a:t> </a:t>
            </a:r>
            <a:r>
              <a:rPr sz="1200" dirty="0">
                <a:solidFill>
                  <a:srgbClr val="262934"/>
                </a:solidFill>
                <a:latin typeface="Times New Roman"/>
                <a:cs typeface="Times New Roman"/>
              </a:rPr>
              <a:t>terdapat</a:t>
            </a:r>
            <a:r>
              <a:rPr sz="1200" spc="85" dirty="0">
                <a:solidFill>
                  <a:srgbClr val="262934"/>
                </a:solidFill>
                <a:latin typeface="Times New Roman"/>
                <a:cs typeface="Times New Roman"/>
              </a:rPr>
              <a:t> </a:t>
            </a:r>
            <a:r>
              <a:rPr sz="1200" dirty="0">
                <a:solidFill>
                  <a:srgbClr val="262934"/>
                </a:solidFill>
                <a:latin typeface="Times New Roman"/>
                <a:cs typeface="Times New Roman"/>
              </a:rPr>
              <a:t>pertentangan</a:t>
            </a:r>
            <a:r>
              <a:rPr sz="1200" spc="80" dirty="0">
                <a:solidFill>
                  <a:srgbClr val="262934"/>
                </a:solidFill>
                <a:latin typeface="Times New Roman"/>
                <a:cs typeface="Times New Roman"/>
              </a:rPr>
              <a:t> </a:t>
            </a:r>
            <a:r>
              <a:rPr sz="1200" dirty="0">
                <a:solidFill>
                  <a:srgbClr val="262934"/>
                </a:solidFill>
                <a:latin typeface="Times New Roman"/>
                <a:cs typeface="Times New Roman"/>
              </a:rPr>
              <a:t>pra</a:t>
            </a:r>
            <a:r>
              <a:rPr sz="1200" spc="75" dirty="0">
                <a:solidFill>
                  <a:srgbClr val="262934"/>
                </a:solidFill>
                <a:latin typeface="Times New Roman"/>
                <a:cs typeface="Times New Roman"/>
              </a:rPr>
              <a:t> </a:t>
            </a:r>
            <a:r>
              <a:rPr sz="1200" dirty="0">
                <a:solidFill>
                  <a:srgbClr val="262934"/>
                </a:solidFill>
                <a:latin typeface="Times New Roman"/>
                <a:cs typeface="Times New Roman"/>
              </a:rPr>
              <a:t>yudicial</a:t>
            </a:r>
            <a:r>
              <a:rPr sz="1200" spc="80" dirty="0">
                <a:solidFill>
                  <a:srgbClr val="262934"/>
                </a:solidFill>
                <a:latin typeface="Times New Roman"/>
                <a:cs typeface="Times New Roman"/>
              </a:rPr>
              <a:t> </a:t>
            </a:r>
            <a:r>
              <a:rPr sz="1200" dirty="0">
                <a:solidFill>
                  <a:srgbClr val="262934"/>
                </a:solidFill>
                <a:latin typeface="Times New Roman"/>
                <a:cs typeface="Times New Roman"/>
              </a:rPr>
              <a:t>dengan</a:t>
            </a:r>
            <a:r>
              <a:rPr sz="1200" spc="80" dirty="0">
                <a:solidFill>
                  <a:srgbClr val="262934"/>
                </a:solidFill>
                <a:latin typeface="Times New Roman"/>
                <a:cs typeface="Times New Roman"/>
              </a:rPr>
              <a:t> </a:t>
            </a:r>
            <a:r>
              <a:rPr sz="1200" dirty="0">
                <a:solidFill>
                  <a:srgbClr val="262934"/>
                </a:solidFill>
                <a:latin typeface="Times New Roman"/>
                <a:cs typeface="Times New Roman"/>
              </a:rPr>
              <a:t>perkara</a:t>
            </a:r>
            <a:r>
              <a:rPr sz="1200" spc="75" dirty="0">
                <a:solidFill>
                  <a:srgbClr val="262934"/>
                </a:solidFill>
                <a:latin typeface="Times New Roman"/>
                <a:cs typeface="Times New Roman"/>
              </a:rPr>
              <a:t> </a:t>
            </a:r>
            <a:r>
              <a:rPr sz="1200" dirty="0">
                <a:solidFill>
                  <a:srgbClr val="262934"/>
                </a:solidFill>
                <a:latin typeface="Times New Roman"/>
                <a:cs typeface="Times New Roman"/>
              </a:rPr>
              <a:t>lain.</a:t>
            </a:r>
            <a:r>
              <a:rPr sz="1200" spc="80" dirty="0">
                <a:solidFill>
                  <a:srgbClr val="262934"/>
                </a:solidFill>
                <a:latin typeface="Times New Roman"/>
                <a:cs typeface="Times New Roman"/>
              </a:rPr>
              <a:t> </a:t>
            </a:r>
            <a:r>
              <a:rPr sz="1200" dirty="0">
                <a:solidFill>
                  <a:srgbClr val="262934"/>
                </a:solidFill>
                <a:latin typeface="Times New Roman"/>
                <a:cs typeface="Times New Roman"/>
              </a:rPr>
              <a:t>Hal</a:t>
            </a:r>
            <a:r>
              <a:rPr sz="1200" spc="75" dirty="0">
                <a:solidFill>
                  <a:srgbClr val="262934"/>
                </a:solidFill>
                <a:latin typeface="Times New Roman"/>
                <a:cs typeface="Times New Roman"/>
              </a:rPr>
              <a:t> </a:t>
            </a:r>
            <a:r>
              <a:rPr sz="1200" dirty="0">
                <a:solidFill>
                  <a:srgbClr val="262934"/>
                </a:solidFill>
                <a:latin typeface="Times New Roman"/>
                <a:cs typeface="Times New Roman"/>
              </a:rPr>
              <a:t>ini</a:t>
            </a:r>
            <a:r>
              <a:rPr sz="1200" spc="85" dirty="0">
                <a:solidFill>
                  <a:srgbClr val="262934"/>
                </a:solidFill>
                <a:latin typeface="Times New Roman"/>
                <a:cs typeface="Times New Roman"/>
              </a:rPr>
              <a:t> </a:t>
            </a:r>
            <a:r>
              <a:rPr sz="1200" dirty="0">
                <a:solidFill>
                  <a:srgbClr val="262934"/>
                </a:solidFill>
                <a:latin typeface="Times New Roman"/>
                <a:cs typeface="Times New Roman"/>
              </a:rPr>
              <a:t>didasarkan</a:t>
            </a:r>
            <a:r>
              <a:rPr sz="1200" spc="80" dirty="0">
                <a:solidFill>
                  <a:srgbClr val="262934"/>
                </a:solidFill>
                <a:latin typeface="Times New Roman"/>
                <a:cs typeface="Times New Roman"/>
              </a:rPr>
              <a:t> </a:t>
            </a:r>
            <a:r>
              <a:rPr sz="1200" spc="-10" dirty="0">
                <a:solidFill>
                  <a:srgbClr val="262934"/>
                </a:solidFill>
                <a:latin typeface="Times New Roman"/>
                <a:cs typeface="Times New Roman"/>
              </a:rPr>
              <a:t>karena </a:t>
            </a:r>
            <a:r>
              <a:rPr sz="1200" spc="-20" dirty="0">
                <a:solidFill>
                  <a:srgbClr val="262934"/>
                </a:solidFill>
                <a:latin typeface="Times New Roman"/>
                <a:cs typeface="Times New Roman"/>
              </a:rPr>
              <a:t>alasan-</a:t>
            </a:r>
            <a:r>
              <a:rPr sz="1200" dirty="0">
                <a:solidFill>
                  <a:srgbClr val="262934"/>
                </a:solidFill>
                <a:latin typeface="Times New Roman"/>
                <a:cs typeface="Times New Roman"/>
              </a:rPr>
              <a:t>alasan</a:t>
            </a:r>
            <a:r>
              <a:rPr sz="1200" spc="-15" dirty="0">
                <a:solidFill>
                  <a:srgbClr val="262934"/>
                </a:solidFill>
                <a:latin typeface="Times New Roman"/>
                <a:cs typeface="Times New Roman"/>
              </a:rPr>
              <a:t> </a:t>
            </a:r>
            <a:r>
              <a:rPr sz="1200" spc="-10" dirty="0">
                <a:solidFill>
                  <a:srgbClr val="262934"/>
                </a:solidFill>
                <a:latin typeface="Times New Roman"/>
                <a:cs typeface="Times New Roman"/>
              </a:rPr>
              <a:t>sebagai</a:t>
            </a:r>
            <a:r>
              <a:rPr sz="1200" spc="-5" dirty="0">
                <a:solidFill>
                  <a:srgbClr val="262934"/>
                </a:solidFill>
                <a:latin typeface="Times New Roman"/>
                <a:cs typeface="Times New Roman"/>
              </a:rPr>
              <a:t> </a:t>
            </a:r>
            <a:r>
              <a:rPr sz="1200" spc="-10" dirty="0">
                <a:solidFill>
                  <a:srgbClr val="262934"/>
                </a:solidFill>
                <a:latin typeface="Times New Roman"/>
                <a:cs typeface="Times New Roman"/>
              </a:rPr>
              <a:t>berikut:</a:t>
            </a:r>
            <a:endParaRPr sz="1200">
              <a:latin typeface="Times New Roman"/>
              <a:cs typeface="Times New Roman"/>
            </a:endParaRPr>
          </a:p>
          <a:p>
            <a:pPr marL="12700">
              <a:lnSpc>
                <a:spcPct val="100000"/>
              </a:lnSpc>
              <a:spcBef>
                <a:spcPts val="595"/>
              </a:spcBef>
            </a:pPr>
            <a:r>
              <a:rPr sz="1200" spc="-25" dirty="0">
                <a:solidFill>
                  <a:srgbClr val="262934"/>
                </a:solidFill>
                <a:latin typeface="Times New Roman"/>
                <a:cs typeface="Times New Roman"/>
              </a:rPr>
              <a:t>……</a:t>
            </a:r>
            <a:endParaRPr sz="1200">
              <a:latin typeface="Times New Roman"/>
              <a:cs typeface="Times New Roman"/>
            </a:endParaRPr>
          </a:p>
        </p:txBody>
      </p:sp>
      <p:sp>
        <p:nvSpPr>
          <p:cNvPr id="4" name="object 4"/>
          <p:cNvSpPr txBox="1"/>
          <p:nvPr/>
        </p:nvSpPr>
        <p:spPr>
          <a:xfrm>
            <a:off x="773544" y="1108699"/>
            <a:ext cx="190500" cy="224154"/>
          </a:xfrm>
          <a:prstGeom prst="rect">
            <a:avLst/>
          </a:prstGeom>
        </p:spPr>
        <p:txBody>
          <a:bodyPr vert="horz" wrap="square" lIns="0" tIns="12700" rIns="0" bIns="0" rtlCol="0">
            <a:spAutoFit/>
          </a:bodyPr>
          <a:lstStyle/>
          <a:p>
            <a:pPr marL="12700">
              <a:lnSpc>
                <a:spcPct val="100000"/>
              </a:lnSpc>
              <a:spcBef>
                <a:spcPts val="100"/>
              </a:spcBef>
            </a:pPr>
            <a:r>
              <a:rPr sz="1300" spc="-25" dirty="0">
                <a:solidFill>
                  <a:srgbClr val="FFFFFF"/>
                </a:solidFill>
                <a:latin typeface="Times New Roman"/>
                <a:cs typeface="Times New Roman"/>
              </a:rPr>
              <a:t>15</a:t>
            </a:r>
            <a:endParaRPr sz="1300">
              <a:latin typeface="Times New Roman"/>
              <a:cs typeface="Times New Roman"/>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759940" y="701181"/>
            <a:ext cx="7397115" cy="391795"/>
          </a:xfrm>
          <a:prstGeom prst="rect">
            <a:avLst/>
          </a:prstGeom>
        </p:spPr>
        <p:txBody>
          <a:bodyPr vert="horz" wrap="square" lIns="0" tIns="12700" rIns="0" bIns="0" rtlCol="0">
            <a:spAutoFit/>
          </a:bodyPr>
          <a:lstStyle/>
          <a:p>
            <a:pPr marL="12700">
              <a:lnSpc>
                <a:spcPct val="100000"/>
              </a:lnSpc>
              <a:spcBef>
                <a:spcPts val="100"/>
              </a:spcBef>
              <a:tabLst>
                <a:tab pos="7383780" algn="l"/>
              </a:tabLst>
            </a:pPr>
            <a:r>
              <a:rPr u="none" dirty="0"/>
              <a:t>Fo</a:t>
            </a:r>
            <a:r>
              <a:rPr dirty="0"/>
              <a:t>rmat</a:t>
            </a:r>
            <a:r>
              <a:rPr spc="-60" dirty="0"/>
              <a:t> </a:t>
            </a:r>
            <a:r>
              <a:rPr dirty="0"/>
              <a:t>Eksepsi</a:t>
            </a:r>
            <a:r>
              <a:rPr spc="-60" dirty="0"/>
              <a:t> </a:t>
            </a:r>
            <a:r>
              <a:rPr spc="-10" dirty="0"/>
              <a:t>(Lanjutan)</a:t>
            </a:r>
            <a:r>
              <a:rPr dirty="0"/>
              <a:t>	</a:t>
            </a:r>
          </a:p>
        </p:txBody>
      </p:sp>
      <p:sp>
        <p:nvSpPr>
          <p:cNvPr id="3" name="object 3"/>
          <p:cNvSpPr txBox="1"/>
          <p:nvPr/>
        </p:nvSpPr>
        <p:spPr>
          <a:xfrm>
            <a:off x="1759940" y="1208051"/>
            <a:ext cx="7287259" cy="391160"/>
          </a:xfrm>
          <a:prstGeom prst="rect">
            <a:avLst/>
          </a:prstGeom>
        </p:spPr>
        <p:txBody>
          <a:bodyPr vert="horz" wrap="square" lIns="0" tIns="12700" rIns="0" bIns="0" rtlCol="0">
            <a:spAutoFit/>
          </a:bodyPr>
          <a:lstStyle/>
          <a:p>
            <a:pPr marL="12700" marR="5080">
              <a:lnSpc>
                <a:spcPct val="100000"/>
              </a:lnSpc>
              <a:spcBef>
                <a:spcPts val="100"/>
              </a:spcBef>
            </a:pPr>
            <a:r>
              <a:rPr sz="1200" dirty="0">
                <a:solidFill>
                  <a:srgbClr val="262934"/>
                </a:solidFill>
                <a:latin typeface="Times New Roman"/>
                <a:cs typeface="Times New Roman"/>
              </a:rPr>
              <a:t>Berdasarkan</a:t>
            </a:r>
            <a:r>
              <a:rPr sz="1200" spc="245" dirty="0">
                <a:solidFill>
                  <a:srgbClr val="262934"/>
                </a:solidFill>
                <a:latin typeface="Times New Roman"/>
                <a:cs typeface="Times New Roman"/>
              </a:rPr>
              <a:t> </a:t>
            </a:r>
            <a:r>
              <a:rPr sz="1200" dirty="0">
                <a:solidFill>
                  <a:srgbClr val="262934"/>
                </a:solidFill>
                <a:latin typeface="Times New Roman"/>
                <a:cs typeface="Times New Roman"/>
              </a:rPr>
              <a:t>atas</a:t>
            </a:r>
            <a:r>
              <a:rPr sz="1200" spc="250" dirty="0">
                <a:solidFill>
                  <a:srgbClr val="262934"/>
                </a:solidFill>
                <a:latin typeface="Times New Roman"/>
                <a:cs typeface="Times New Roman"/>
              </a:rPr>
              <a:t> </a:t>
            </a:r>
            <a:r>
              <a:rPr sz="1200" dirty="0">
                <a:solidFill>
                  <a:srgbClr val="262934"/>
                </a:solidFill>
                <a:latin typeface="Times New Roman"/>
                <a:cs typeface="Times New Roman"/>
              </a:rPr>
              <a:t>keberatan</a:t>
            </a:r>
            <a:r>
              <a:rPr sz="1200" spc="250" dirty="0">
                <a:solidFill>
                  <a:srgbClr val="262934"/>
                </a:solidFill>
                <a:latin typeface="Times New Roman"/>
                <a:cs typeface="Times New Roman"/>
              </a:rPr>
              <a:t> </a:t>
            </a:r>
            <a:r>
              <a:rPr sz="1200" dirty="0">
                <a:solidFill>
                  <a:srgbClr val="262934"/>
                </a:solidFill>
                <a:latin typeface="Times New Roman"/>
                <a:cs typeface="Times New Roman"/>
              </a:rPr>
              <a:t>kami</a:t>
            </a:r>
            <a:r>
              <a:rPr sz="1200" spc="250" dirty="0">
                <a:solidFill>
                  <a:srgbClr val="262934"/>
                </a:solidFill>
                <a:latin typeface="Times New Roman"/>
                <a:cs typeface="Times New Roman"/>
              </a:rPr>
              <a:t> </a:t>
            </a:r>
            <a:r>
              <a:rPr sz="1200" dirty="0">
                <a:solidFill>
                  <a:srgbClr val="262934"/>
                </a:solidFill>
                <a:latin typeface="Times New Roman"/>
                <a:cs typeface="Times New Roman"/>
              </a:rPr>
              <a:t>sebagaimana</a:t>
            </a:r>
            <a:r>
              <a:rPr sz="1200" spc="245" dirty="0">
                <a:solidFill>
                  <a:srgbClr val="262934"/>
                </a:solidFill>
                <a:latin typeface="Times New Roman"/>
                <a:cs typeface="Times New Roman"/>
              </a:rPr>
              <a:t> </a:t>
            </a:r>
            <a:r>
              <a:rPr sz="1200" dirty="0">
                <a:solidFill>
                  <a:srgbClr val="262934"/>
                </a:solidFill>
                <a:latin typeface="Times New Roman"/>
                <a:cs typeface="Times New Roman"/>
              </a:rPr>
              <a:t>yang</a:t>
            </a:r>
            <a:r>
              <a:rPr sz="1200" spc="250" dirty="0">
                <a:solidFill>
                  <a:srgbClr val="262934"/>
                </a:solidFill>
                <a:latin typeface="Times New Roman"/>
                <a:cs typeface="Times New Roman"/>
              </a:rPr>
              <a:t> </a:t>
            </a:r>
            <a:r>
              <a:rPr sz="1200" dirty="0">
                <a:solidFill>
                  <a:srgbClr val="262934"/>
                </a:solidFill>
                <a:latin typeface="Times New Roman"/>
                <a:cs typeface="Times New Roman"/>
              </a:rPr>
              <a:t>telah</a:t>
            </a:r>
            <a:r>
              <a:rPr sz="1200" spc="245" dirty="0">
                <a:solidFill>
                  <a:srgbClr val="262934"/>
                </a:solidFill>
                <a:latin typeface="Times New Roman"/>
                <a:cs typeface="Times New Roman"/>
              </a:rPr>
              <a:t> </a:t>
            </a:r>
            <a:r>
              <a:rPr sz="1200" dirty="0">
                <a:solidFill>
                  <a:srgbClr val="262934"/>
                </a:solidFill>
                <a:latin typeface="Times New Roman"/>
                <a:cs typeface="Times New Roman"/>
              </a:rPr>
              <a:t>diuraikan</a:t>
            </a:r>
            <a:r>
              <a:rPr sz="1200" spc="250" dirty="0">
                <a:solidFill>
                  <a:srgbClr val="262934"/>
                </a:solidFill>
                <a:latin typeface="Times New Roman"/>
                <a:cs typeface="Times New Roman"/>
              </a:rPr>
              <a:t> </a:t>
            </a:r>
            <a:r>
              <a:rPr sz="1200" dirty="0">
                <a:solidFill>
                  <a:srgbClr val="262934"/>
                </a:solidFill>
                <a:latin typeface="Times New Roman"/>
                <a:cs typeface="Times New Roman"/>
              </a:rPr>
              <a:t>tersebut</a:t>
            </a:r>
            <a:r>
              <a:rPr sz="1200" spc="250" dirty="0">
                <a:solidFill>
                  <a:srgbClr val="262934"/>
                </a:solidFill>
                <a:latin typeface="Times New Roman"/>
                <a:cs typeface="Times New Roman"/>
              </a:rPr>
              <a:t> </a:t>
            </a:r>
            <a:r>
              <a:rPr sz="1200" dirty="0">
                <a:solidFill>
                  <a:srgbClr val="262934"/>
                </a:solidFill>
                <a:latin typeface="Times New Roman"/>
                <a:cs typeface="Times New Roman"/>
              </a:rPr>
              <a:t>diatas,</a:t>
            </a:r>
            <a:r>
              <a:rPr sz="1200" spc="245" dirty="0">
                <a:solidFill>
                  <a:srgbClr val="262934"/>
                </a:solidFill>
                <a:latin typeface="Times New Roman"/>
                <a:cs typeface="Times New Roman"/>
              </a:rPr>
              <a:t> </a:t>
            </a:r>
            <a:r>
              <a:rPr sz="1200" dirty="0">
                <a:solidFill>
                  <a:srgbClr val="262934"/>
                </a:solidFill>
                <a:latin typeface="Times New Roman"/>
                <a:cs typeface="Times New Roman"/>
              </a:rPr>
              <a:t>maka</a:t>
            </a:r>
            <a:r>
              <a:rPr sz="1200" spc="245" dirty="0">
                <a:solidFill>
                  <a:srgbClr val="262934"/>
                </a:solidFill>
                <a:latin typeface="Times New Roman"/>
                <a:cs typeface="Times New Roman"/>
              </a:rPr>
              <a:t> </a:t>
            </a:r>
            <a:r>
              <a:rPr sz="1200" dirty="0">
                <a:solidFill>
                  <a:srgbClr val="262934"/>
                </a:solidFill>
                <a:latin typeface="Times New Roman"/>
                <a:cs typeface="Times New Roman"/>
              </a:rPr>
              <a:t>dengan</a:t>
            </a:r>
            <a:r>
              <a:rPr sz="1200" spc="250" dirty="0">
                <a:solidFill>
                  <a:srgbClr val="262934"/>
                </a:solidFill>
                <a:latin typeface="Times New Roman"/>
                <a:cs typeface="Times New Roman"/>
              </a:rPr>
              <a:t> </a:t>
            </a:r>
            <a:r>
              <a:rPr sz="1200" dirty="0">
                <a:solidFill>
                  <a:srgbClr val="262934"/>
                </a:solidFill>
                <a:latin typeface="Times New Roman"/>
                <a:cs typeface="Times New Roman"/>
              </a:rPr>
              <a:t>ini</a:t>
            </a:r>
            <a:r>
              <a:rPr sz="1200" spc="245" dirty="0">
                <a:solidFill>
                  <a:srgbClr val="262934"/>
                </a:solidFill>
                <a:latin typeface="Times New Roman"/>
                <a:cs typeface="Times New Roman"/>
              </a:rPr>
              <a:t> </a:t>
            </a:r>
            <a:r>
              <a:rPr sz="1200" dirty="0">
                <a:solidFill>
                  <a:srgbClr val="262934"/>
                </a:solidFill>
                <a:latin typeface="Times New Roman"/>
                <a:cs typeface="Times New Roman"/>
              </a:rPr>
              <a:t>kami</a:t>
            </a:r>
            <a:r>
              <a:rPr sz="1200" spc="225" dirty="0">
                <a:solidFill>
                  <a:srgbClr val="262934"/>
                </a:solidFill>
                <a:latin typeface="Times New Roman"/>
                <a:cs typeface="Times New Roman"/>
              </a:rPr>
              <a:t> </a:t>
            </a:r>
            <a:r>
              <a:rPr sz="1200" spc="-25" dirty="0">
                <a:solidFill>
                  <a:srgbClr val="262934"/>
                </a:solidFill>
                <a:latin typeface="Times New Roman"/>
                <a:cs typeface="Times New Roman"/>
              </a:rPr>
              <a:t>Tim </a:t>
            </a:r>
            <a:r>
              <a:rPr sz="1200" spc="-10" dirty="0">
                <a:solidFill>
                  <a:srgbClr val="262934"/>
                </a:solidFill>
                <a:latin typeface="Times New Roman"/>
                <a:cs typeface="Times New Roman"/>
              </a:rPr>
              <a:t>Penasehat</a:t>
            </a:r>
            <a:r>
              <a:rPr sz="1200" spc="-30" dirty="0">
                <a:solidFill>
                  <a:srgbClr val="262934"/>
                </a:solidFill>
                <a:latin typeface="Times New Roman"/>
                <a:cs typeface="Times New Roman"/>
              </a:rPr>
              <a:t> </a:t>
            </a:r>
            <a:r>
              <a:rPr sz="1200" dirty="0">
                <a:solidFill>
                  <a:srgbClr val="262934"/>
                </a:solidFill>
                <a:latin typeface="Times New Roman"/>
                <a:cs typeface="Times New Roman"/>
              </a:rPr>
              <a:t>Hukum</a:t>
            </a:r>
            <a:r>
              <a:rPr sz="1200" spc="-55" dirty="0">
                <a:solidFill>
                  <a:srgbClr val="262934"/>
                </a:solidFill>
                <a:latin typeface="Times New Roman"/>
                <a:cs typeface="Times New Roman"/>
              </a:rPr>
              <a:t> </a:t>
            </a:r>
            <a:r>
              <a:rPr sz="1200" spc="-20" dirty="0">
                <a:solidFill>
                  <a:srgbClr val="262934"/>
                </a:solidFill>
                <a:latin typeface="Times New Roman"/>
                <a:cs typeface="Times New Roman"/>
              </a:rPr>
              <a:t>Terdakwa,</a:t>
            </a:r>
            <a:r>
              <a:rPr sz="1200" spc="-35" dirty="0">
                <a:solidFill>
                  <a:srgbClr val="262934"/>
                </a:solidFill>
                <a:latin typeface="Times New Roman"/>
                <a:cs typeface="Times New Roman"/>
              </a:rPr>
              <a:t> </a:t>
            </a:r>
            <a:r>
              <a:rPr sz="1200" dirty="0">
                <a:solidFill>
                  <a:srgbClr val="262934"/>
                </a:solidFill>
                <a:latin typeface="Times New Roman"/>
                <a:cs typeface="Times New Roman"/>
              </a:rPr>
              <a:t>mohon</a:t>
            </a:r>
            <a:r>
              <a:rPr sz="1200" spc="-35" dirty="0">
                <a:solidFill>
                  <a:srgbClr val="262934"/>
                </a:solidFill>
                <a:latin typeface="Times New Roman"/>
                <a:cs typeface="Times New Roman"/>
              </a:rPr>
              <a:t> </a:t>
            </a:r>
            <a:r>
              <a:rPr sz="1200" dirty="0">
                <a:solidFill>
                  <a:srgbClr val="262934"/>
                </a:solidFill>
                <a:latin typeface="Times New Roman"/>
                <a:cs typeface="Times New Roman"/>
              </a:rPr>
              <a:t>agar</a:t>
            </a:r>
            <a:r>
              <a:rPr sz="1200" spc="-30" dirty="0">
                <a:solidFill>
                  <a:srgbClr val="262934"/>
                </a:solidFill>
                <a:latin typeface="Times New Roman"/>
                <a:cs typeface="Times New Roman"/>
              </a:rPr>
              <a:t> </a:t>
            </a:r>
            <a:r>
              <a:rPr sz="1200" dirty="0">
                <a:solidFill>
                  <a:srgbClr val="262934"/>
                </a:solidFill>
                <a:latin typeface="Times New Roman"/>
                <a:cs typeface="Times New Roman"/>
              </a:rPr>
              <a:t>Majelis</a:t>
            </a:r>
            <a:r>
              <a:rPr sz="1200" spc="-35" dirty="0">
                <a:solidFill>
                  <a:srgbClr val="262934"/>
                </a:solidFill>
                <a:latin typeface="Times New Roman"/>
                <a:cs typeface="Times New Roman"/>
              </a:rPr>
              <a:t> </a:t>
            </a:r>
            <a:r>
              <a:rPr sz="1200" dirty="0">
                <a:solidFill>
                  <a:srgbClr val="262934"/>
                </a:solidFill>
                <a:latin typeface="Times New Roman"/>
                <a:cs typeface="Times New Roman"/>
              </a:rPr>
              <a:t>Hakim</a:t>
            </a:r>
            <a:r>
              <a:rPr sz="1200" spc="-30" dirty="0">
                <a:solidFill>
                  <a:srgbClr val="262934"/>
                </a:solidFill>
                <a:latin typeface="Times New Roman"/>
                <a:cs typeface="Times New Roman"/>
              </a:rPr>
              <a:t> </a:t>
            </a:r>
            <a:r>
              <a:rPr sz="1200" dirty="0">
                <a:solidFill>
                  <a:srgbClr val="262934"/>
                </a:solidFill>
                <a:latin typeface="Times New Roman"/>
                <a:cs typeface="Times New Roman"/>
              </a:rPr>
              <a:t>tentang</a:t>
            </a:r>
            <a:r>
              <a:rPr sz="1200" spc="-35" dirty="0">
                <a:solidFill>
                  <a:srgbClr val="262934"/>
                </a:solidFill>
                <a:latin typeface="Times New Roman"/>
                <a:cs typeface="Times New Roman"/>
              </a:rPr>
              <a:t> </a:t>
            </a:r>
            <a:r>
              <a:rPr sz="1200" dirty="0">
                <a:solidFill>
                  <a:srgbClr val="262934"/>
                </a:solidFill>
                <a:latin typeface="Times New Roman"/>
                <a:cs typeface="Times New Roman"/>
              </a:rPr>
              <a:t>eksepsi</a:t>
            </a:r>
            <a:r>
              <a:rPr sz="1200" spc="-30" dirty="0">
                <a:solidFill>
                  <a:srgbClr val="262934"/>
                </a:solidFill>
                <a:latin typeface="Times New Roman"/>
                <a:cs typeface="Times New Roman"/>
              </a:rPr>
              <a:t> </a:t>
            </a:r>
            <a:r>
              <a:rPr sz="1200" dirty="0">
                <a:solidFill>
                  <a:srgbClr val="262934"/>
                </a:solidFill>
                <a:latin typeface="Times New Roman"/>
                <a:cs typeface="Times New Roman"/>
              </a:rPr>
              <a:t>ini</a:t>
            </a:r>
            <a:r>
              <a:rPr sz="1200" spc="-30" dirty="0">
                <a:solidFill>
                  <a:srgbClr val="262934"/>
                </a:solidFill>
                <a:latin typeface="Times New Roman"/>
                <a:cs typeface="Times New Roman"/>
              </a:rPr>
              <a:t> </a:t>
            </a:r>
            <a:r>
              <a:rPr sz="1200" dirty="0">
                <a:solidFill>
                  <a:srgbClr val="262934"/>
                </a:solidFill>
                <a:latin typeface="Times New Roman"/>
                <a:cs typeface="Times New Roman"/>
              </a:rPr>
              <a:t>memutus</a:t>
            </a:r>
            <a:r>
              <a:rPr sz="1200" spc="-35" dirty="0">
                <a:solidFill>
                  <a:srgbClr val="262934"/>
                </a:solidFill>
                <a:latin typeface="Times New Roman"/>
                <a:cs typeface="Times New Roman"/>
              </a:rPr>
              <a:t> </a:t>
            </a:r>
            <a:r>
              <a:rPr sz="1200" spc="-10" dirty="0">
                <a:solidFill>
                  <a:srgbClr val="262934"/>
                </a:solidFill>
                <a:latin typeface="Times New Roman"/>
                <a:cs typeface="Times New Roman"/>
              </a:rPr>
              <a:t>sebagai</a:t>
            </a:r>
            <a:r>
              <a:rPr sz="1200" spc="-30" dirty="0">
                <a:solidFill>
                  <a:srgbClr val="262934"/>
                </a:solidFill>
                <a:latin typeface="Times New Roman"/>
                <a:cs typeface="Times New Roman"/>
              </a:rPr>
              <a:t> </a:t>
            </a:r>
            <a:r>
              <a:rPr sz="1200" spc="-10" dirty="0">
                <a:solidFill>
                  <a:srgbClr val="262934"/>
                </a:solidFill>
                <a:latin typeface="Times New Roman"/>
                <a:cs typeface="Times New Roman"/>
              </a:rPr>
              <a:t>berikut:</a:t>
            </a:r>
            <a:endParaRPr sz="1200">
              <a:latin typeface="Times New Roman"/>
              <a:cs typeface="Times New Roman"/>
            </a:endParaRPr>
          </a:p>
        </p:txBody>
      </p:sp>
      <p:sp>
        <p:nvSpPr>
          <p:cNvPr id="4" name="object 4"/>
          <p:cNvSpPr txBox="1"/>
          <p:nvPr/>
        </p:nvSpPr>
        <p:spPr>
          <a:xfrm>
            <a:off x="1759940" y="1573318"/>
            <a:ext cx="7289165" cy="2902585"/>
          </a:xfrm>
          <a:prstGeom prst="rect">
            <a:avLst/>
          </a:prstGeom>
        </p:spPr>
        <p:txBody>
          <a:bodyPr vert="horz" wrap="square" lIns="0" tIns="88265" rIns="0" bIns="0" rtlCol="0">
            <a:spAutoFit/>
          </a:bodyPr>
          <a:lstStyle/>
          <a:p>
            <a:pPr marL="241300" indent="-228600">
              <a:lnSpc>
                <a:spcPct val="100000"/>
              </a:lnSpc>
              <a:spcBef>
                <a:spcPts val="695"/>
              </a:spcBef>
              <a:buAutoNum type="arabicPeriod"/>
              <a:tabLst>
                <a:tab pos="241300" algn="l"/>
              </a:tabLst>
            </a:pPr>
            <a:r>
              <a:rPr sz="1200" spc="-10" dirty="0">
                <a:solidFill>
                  <a:srgbClr val="262934"/>
                </a:solidFill>
                <a:latin typeface="Times New Roman"/>
                <a:cs typeface="Times New Roman"/>
              </a:rPr>
              <a:t>Menerima</a:t>
            </a:r>
            <a:r>
              <a:rPr sz="1200" spc="-15" dirty="0">
                <a:solidFill>
                  <a:srgbClr val="262934"/>
                </a:solidFill>
                <a:latin typeface="Times New Roman"/>
                <a:cs typeface="Times New Roman"/>
              </a:rPr>
              <a:t> </a:t>
            </a:r>
            <a:r>
              <a:rPr sz="1200" spc="-10" dirty="0">
                <a:solidFill>
                  <a:srgbClr val="262934"/>
                </a:solidFill>
                <a:latin typeface="Times New Roman"/>
                <a:cs typeface="Times New Roman"/>
              </a:rPr>
              <a:t>eksepsi</a:t>
            </a:r>
            <a:r>
              <a:rPr sz="1200" spc="-35" dirty="0">
                <a:solidFill>
                  <a:srgbClr val="262934"/>
                </a:solidFill>
                <a:latin typeface="Times New Roman"/>
                <a:cs typeface="Times New Roman"/>
              </a:rPr>
              <a:t> </a:t>
            </a:r>
            <a:r>
              <a:rPr sz="1200" dirty="0">
                <a:solidFill>
                  <a:srgbClr val="262934"/>
                </a:solidFill>
                <a:latin typeface="Times New Roman"/>
                <a:cs typeface="Times New Roman"/>
              </a:rPr>
              <a:t>Tim</a:t>
            </a:r>
            <a:r>
              <a:rPr sz="1200" spc="-5" dirty="0">
                <a:solidFill>
                  <a:srgbClr val="262934"/>
                </a:solidFill>
                <a:latin typeface="Times New Roman"/>
                <a:cs typeface="Times New Roman"/>
              </a:rPr>
              <a:t> </a:t>
            </a:r>
            <a:r>
              <a:rPr sz="1200" spc="-10" dirty="0">
                <a:solidFill>
                  <a:srgbClr val="262934"/>
                </a:solidFill>
                <a:latin typeface="Times New Roman"/>
                <a:cs typeface="Times New Roman"/>
              </a:rPr>
              <a:t>Penasehat </a:t>
            </a:r>
            <a:r>
              <a:rPr sz="1200" dirty="0">
                <a:solidFill>
                  <a:srgbClr val="262934"/>
                </a:solidFill>
                <a:latin typeface="Times New Roman"/>
                <a:cs typeface="Times New Roman"/>
              </a:rPr>
              <a:t>Hukum</a:t>
            </a:r>
            <a:r>
              <a:rPr sz="1200" spc="-30" dirty="0">
                <a:solidFill>
                  <a:srgbClr val="262934"/>
                </a:solidFill>
                <a:latin typeface="Times New Roman"/>
                <a:cs typeface="Times New Roman"/>
              </a:rPr>
              <a:t> </a:t>
            </a:r>
            <a:r>
              <a:rPr sz="1200" spc="-20" dirty="0">
                <a:solidFill>
                  <a:srgbClr val="262934"/>
                </a:solidFill>
                <a:latin typeface="Times New Roman"/>
                <a:cs typeface="Times New Roman"/>
              </a:rPr>
              <a:t>Terdakwa</a:t>
            </a:r>
            <a:r>
              <a:rPr sz="1200" spc="-15" dirty="0">
                <a:solidFill>
                  <a:srgbClr val="262934"/>
                </a:solidFill>
                <a:latin typeface="Times New Roman"/>
                <a:cs typeface="Times New Roman"/>
              </a:rPr>
              <a:t> </a:t>
            </a:r>
            <a:r>
              <a:rPr sz="1200" dirty="0">
                <a:solidFill>
                  <a:srgbClr val="262934"/>
                </a:solidFill>
                <a:latin typeface="Times New Roman"/>
                <a:cs typeface="Times New Roman"/>
              </a:rPr>
              <a:t>dengan</a:t>
            </a:r>
            <a:r>
              <a:rPr sz="1200" spc="-15" dirty="0">
                <a:solidFill>
                  <a:srgbClr val="262934"/>
                </a:solidFill>
                <a:latin typeface="Times New Roman"/>
                <a:cs typeface="Times New Roman"/>
              </a:rPr>
              <a:t> </a:t>
            </a:r>
            <a:r>
              <a:rPr sz="1200" spc="-20" dirty="0">
                <a:solidFill>
                  <a:srgbClr val="262934"/>
                </a:solidFill>
                <a:latin typeface="Times New Roman"/>
                <a:cs typeface="Times New Roman"/>
              </a:rPr>
              <a:t>alasan-</a:t>
            </a:r>
            <a:r>
              <a:rPr sz="1200" spc="-10" dirty="0">
                <a:solidFill>
                  <a:srgbClr val="262934"/>
                </a:solidFill>
                <a:latin typeface="Times New Roman"/>
                <a:cs typeface="Times New Roman"/>
              </a:rPr>
              <a:t>alasannya</a:t>
            </a:r>
            <a:r>
              <a:rPr sz="1200" spc="-15" dirty="0">
                <a:solidFill>
                  <a:srgbClr val="262934"/>
                </a:solidFill>
                <a:latin typeface="Times New Roman"/>
                <a:cs typeface="Times New Roman"/>
              </a:rPr>
              <a:t> </a:t>
            </a:r>
            <a:r>
              <a:rPr sz="1200" dirty="0">
                <a:solidFill>
                  <a:srgbClr val="262934"/>
                </a:solidFill>
                <a:latin typeface="Times New Roman"/>
                <a:cs typeface="Times New Roman"/>
              </a:rPr>
              <a:t>untuk</a:t>
            </a:r>
            <a:r>
              <a:rPr sz="1200" spc="-10" dirty="0">
                <a:solidFill>
                  <a:srgbClr val="262934"/>
                </a:solidFill>
                <a:latin typeface="Times New Roman"/>
                <a:cs typeface="Times New Roman"/>
              </a:rPr>
              <a:t> seluruhnya;</a:t>
            </a:r>
            <a:endParaRPr sz="1200">
              <a:latin typeface="Times New Roman"/>
              <a:cs typeface="Times New Roman"/>
            </a:endParaRPr>
          </a:p>
          <a:p>
            <a:pPr marL="241300" marR="5080" indent="-228600">
              <a:lnSpc>
                <a:spcPct val="100000"/>
              </a:lnSpc>
              <a:spcBef>
                <a:spcPts val="600"/>
              </a:spcBef>
              <a:buAutoNum type="arabicPeriod"/>
              <a:tabLst>
                <a:tab pos="241300" algn="l"/>
              </a:tabLst>
            </a:pPr>
            <a:r>
              <a:rPr sz="1200" dirty="0">
                <a:solidFill>
                  <a:srgbClr val="262934"/>
                </a:solidFill>
                <a:latin typeface="Times New Roman"/>
                <a:cs typeface="Times New Roman"/>
              </a:rPr>
              <a:t>Menyatakan</a:t>
            </a:r>
            <a:r>
              <a:rPr sz="1200" spc="5" dirty="0">
                <a:solidFill>
                  <a:srgbClr val="262934"/>
                </a:solidFill>
                <a:latin typeface="Times New Roman"/>
                <a:cs typeface="Times New Roman"/>
              </a:rPr>
              <a:t> </a:t>
            </a:r>
            <a:r>
              <a:rPr sz="1200" dirty="0">
                <a:solidFill>
                  <a:srgbClr val="262934"/>
                </a:solidFill>
                <a:latin typeface="Times New Roman"/>
                <a:cs typeface="Times New Roman"/>
              </a:rPr>
              <a:t>bahwa Surat</a:t>
            </a:r>
            <a:r>
              <a:rPr sz="1200" spc="10" dirty="0">
                <a:solidFill>
                  <a:srgbClr val="262934"/>
                </a:solidFill>
                <a:latin typeface="Times New Roman"/>
                <a:cs typeface="Times New Roman"/>
              </a:rPr>
              <a:t> </a:t>
            </a:r>
            <a:r>
              <a:rPr sz="1200" dirty="0">
                <a:solidFill>
                  <a:srgbClr val="262934"/>
                </a:solidFill>
                <a:latin typeface="Times New Roman"/>
                <a:cs typeface="Times New Roman"/>
              </a:rPr>
              <a:t>Dakwaan Penuntut</a:t>
            </a:r>
            <a:r>
              <a:rPr sz="1200" spc="5" dirty="0">
                <a:solidFill>
                  <a:srgbClr val="262934"/>
                </a:solidFill>
                <a:latin typeface="Times New Roman"/>
                <a:cs typeface="Times New Roman"/>
              </a:rPr>
              <a:t> </a:t>
            </a:r>
            <a:r>
              <a:rPr sz="1200" dirty="0">
                <a:solidFill>
                  <a:srgbClr val="262934"/>
                </a:solidFill>
                <a:latin typeface="Times New Roman"/>
                <a:cs typeface="Times New Roman"/>
              </a:rPr>
              <a:t>Umum</a:t>
            </a:r>
            <a:r>
              <a:rPr sz="1200" spc="5" dirty="0">
                <a:solidFill>
                  <a:srgbClr val="262934"/>
                </a:solidFill>
                <a:latin typeface="Times New Roman"/>
                <a:cs typeface="Times New Roman"/>
              </a:rPr>
              <a:t> </a:t>
            </a:r>
            <a:r>
              <a:rPr sz="1200" dirty="0">
                <a:solidFill>
                  <a:srgbClr val="262934"/>
                </a:solidFill>
                <a:latin typeface="Times New Roman"/>
                <a:cs typeface="Times New Roman"/>
              </a:rPr>
              <a:t>Nomor</a:t>
            </a:r>
            <a:r>
              <a:rPr sz="1200" spc="-5" dirty="0">
                <a:solidFill>
                  <a:srgbClr val="262934"/>
                </a:solidFill>
                <a:latin typeface="Times New Roman"/>
                <a:cs typeface="Times New Roman"/>
              </a:rPr>
              <a:t> </a:t>
            </a:r>
            <a:r>
              <a:rPr sz="1200" dirty="0">
                <a:solidFill>
                  <a:srgbClr val="262934"/>
                </a:solidFill>
                <a:latin typeface="Times New Roman"/>
                <a:cs typeface="Times New Roman"/>
              </a:rPr>
              <a:t>…</a:t>
            </a:r>
            <a:r>
              <a:rPr sz="1200" spc="10" dirty="0">
                <a:solidFill>
                  <a:srgbClr val="262934"/>
                </a:solidFill>
                <a:latin typeface="Times New Roman"/>
                <a:cs typeface="Times New Roman"/>
              </a:rPr>
              <a:t> </a:t>
            </a:r>
            <a:r>
              <a:rPr sz="1200" dirty="0">
                <a:solidFill>
                  <a:srgbClr val="262934"/>
                </a:solidFill>
                <a:latin typeface="Times New Roman"/>
                <a:cs typeface="Times New Roman"/>
              </a:rPr>
              <a:t>tanggal …</a:t>
            </a:r>
            <a:r>
              <a:rPr sz="1200" spc="5" dirty="0">
                <a:solidFill>
                  <a:srgbClr val="262934"/>
                </a:solidFill>
                <a:latin typeface="Times New Roman"/>
                <a:cs typeface="Times New Roman"/>
              </a:rPr>
              <a:t> </a:t>
            </a:r>
            <a:r>
              <a:rPr sz="1200" dirty="0">
                <a:solidFill>
                  <a:srgbClr val="262934"/>
                </a:solidFill>
                <a:latin typeface="Times New Roman"/>
                <a:cs typeface="Times New Roman"/>
              </a:rPr>
              <a:t>adalah batal</a:t>
            </a:r>
            <a:r>
              <a:rPr sz="1200" spc="5" dirty="0">
                <a:solidFill>
                  <a:srgbClr val="262934"/>
                </a:solidFill>
                <a:latin typeface="Times New Roman"/>
                <a:cs typeface="Times New Roman"/>
              </a:rPr>
              <a:t> </a:t>
            </a:r>
            <a:r>
              <a:rPr sz="1200" dirty="0">
                <a:solidFill>
                  <a:srgbClr val="262934"/>
                </a:solidFill>
                <a:latin typeface="Times New Roman"/>
                <a:cs typeface="Times New Roman"/>
              </a:rPr>
              <a:t>demi</a:t>
            </a:r>
            <a:r>
              <a:rPr sz="1200" spc="5" dirty="0">
                <a:solidFill>
                  <a:srgbClr val="262934"/>
                </a:solidFill>
                <a:latin typeface="Times New Roman"/>
                <a:cs typeface="Times New Roman"/>
              </a:rPr>
              <a:t> </a:t>
            </a:r>
            <a:r>
              <a:rPr sz="1200" dirty="0">
                <a:solidFill>
                  <a:srgbClr val="262934"/>
                </a:solidFill>
                <a:latin typeface="Times New Roman"/>
                <a:cs typeface="Times New Roman"/>
              </a:rPr>
              <a:t>hukum;</a:t>
            </a:r>
            <a:r>
              <a:rPr sz="1200" spc="5" dirty="0">
                <a:solidFill>
                  <a:srgbClr val="262934"/>
                </a:solidFill>
                <a:latin typeface="Times New Roman"/>
                <a:cs typeface="Times New Roman"/>
              </a:rPr>
              <a:t> </a:t>
            </a:r>
            <a:r>
              <a:rPr sz="1200" dirty="0">
                <a:solidFill>
                  <a:srgbClr val="262934"/>
                </a:solidFill>
                <a:latin typeface="Times New Roman"/>
                <a:cs typeface="Times New Roman"/>
              </a:rPr>
              <a:t>atau</a:t>
            </a:r>
            <a:r>
              <a:rPr sz="1200" spc="5" dirty="0">
                <a:solidFill>
                  <a:srgbClr val="262934"/>
                </a:solidFill>
                <a:latin typeface="Times New Roman"/>
                <a:cs typeface="Times New Roman"/>
              </a:rPr>
              <a:t> </a:t>
            </a:r>
            <a:r>
              <a:rPr sz="1200" spc="-10" dirty="0">
                <a:solidFill>
                  <a:srgbClr val="262934"/>
                </a:solidFill>
                <a:latin typeface="Times New Roman"/>
                <a:cs typeface="Times New Roman"/>
              </a:rPr>
              <a:t>setidak- </a:t>
            </a:r>
            <a:r>
              <a:rPr sz="1200" dirty="0">
                <a:solidFill>
                  <a:srgbClr val="262934"/>
                </a:solidFill>
                <a:latin typeface="Times New Roman"/>
                <a:cs typeface="Times New Roman"/>
              </a:rPr>
              <a:t>tidaknya</a:t>
            </a:r>
            <a:r>
              <a:rPr sz="1200" spc="-60" dirty="0">
                <a:solidFill>
                  <a:srgbClr val="262934"/>
                </a:solidFill>
                <a:latin typeface="Times New Roman"/>
                <a:cs typeface="Times New Roman"/>
              </a:rPr>
              <a:t> </a:t>
            </a:r>
            <a:r>
              <a:rPr sz="1200" dirty="0">
                <a:solidFill>
                  <a:srgbClr val="262934"/>
                </a:solidFill>
                <a:latin typeface="Times New Roman"/>
                <a:cs typeface="Times New Roman"/>
              </a:rPr>
              <a:t>tidak</a:t>
            </a:r>
            <a:r>
              <a:rPr sz="1200" spc="-50" dirty="0">
                <a:solidFill>
                  <a:srgbClr val="262934"/>
                </a:solidFill>
                <a:latin typeface="Times New Roman"/>
                <a:cs typeface="Times New Roman"/>
              </a:rPr>
              <a:t> </a:t>
            </a:r>
            <a:r>
              <a:rPr sz="1200" dirty="0">
                <a:solidFill>
                  <a:srgbClr val="262934"/>
                </a:solidFill>
                <a:latin typeface="Times New Roman"/>
                <a:cs typeface="Times New Roman"/>
              </a:rPr>
              <a:t>dapat</a:t>
            </a:r>
            <a:r>
              <a:rPr sz="1200" spc="-50" dirty="0">
                <a:solidFill>
                  <a:srgbClr val="262934"/>
                </a:solidFill>
                <a:latin typeface="Times New Roman"/>
                <a:cs typeface="Times New Roman"/>
              </a:rPr>
              <a:t> </a:t>
            </a:r>
            <a:r>
              <a:rPr sz="1200" spc="-10" dirty="0">
                <a:solidFill>
                  <a:srgbClr val="262934"/>
                </a:solidFill>
                <a:latin typeface="Times New Roman"/>
                <a:cs typeface="Times New Roman"/>
              </a:rPr>
              <a:t>diterima;</a:t>
            </a:r>
            <a:endParaRPr sz="1200">
              <a:latin typeface="Times New Roman"/>
              <a:cs typeface="Times New Roman"/>
            </a:endParaRPr>
          </a:p>
          <a:p>
            <a:pPr marL="241300" marR="5080" indent="-228600">
              <a:lnSpc>
                <a:spcPct val="100000"/>
              </a:lnSpc>
              <a:spcBef>
                <a:spcPts val="595"/>
              </a:spcBef>
              <a:buAutoNum type="arabicPeriod"/>
              <a:tabLst>
                <a:tab pos="241300" algn="l"/>
              </a:tabLst>
            </a:pPr>
            <a:r>
              <a:rPr sz="1200" dirty="0">
                <a:solidFill>
                  <a:srgbClr val="262934"/>
                </a:solidFill>
                <a:latin typeface="Times New Roman"/>
                <a:cs typeface="Times New Roman"/>
              </a:rPr>
              <a:t>Menyatakan</a:t>
            </a:r>
            <a:r>
              <a:rPr sz="1200" spc="50" dirty="0">
                <a:solidFill>
                  <a:srgbClr val="262934"/>
                </a:solidFill>
                <a:latin typeface="Times New Roman"/>
                <a:cs typeface="Times New Roman"/>
              </a:rPr>
              <a:t> </a:t>
            </a:r>
            <a:r>
              <a:rPr sz="1200" dirty="0">
                <a:solidFill>
                  <a:srgbClr val="262934"/>
                </a:solidFill>
                <a:latin typeface="Times New Roman"/>
                <a:cs typeface="Times New Roman"/>
              </a:rPr>
              <a:t>bahwa</a:t>
            </a:r>
            <a:r>
              <a:rPr sz="1200" spc="55" dirty="0">
                <a:solidFill>
                  <a:srgbClr val="262934"/>
                </a:solidFill>
                <a:latin typeface="Times New Roman"/>
                <a:cs typeface="Times New Roman"/>
              </a:rPr>
              <a:t> </a:t>
            </a:r>
            <a:r>
              <a:rPr sz="1200" dirty="0">
                <a:solidFill>
                  <a:srgbClr val="262934"/>
                </a:solidFill>
                <a:latin typeface="Times New Roman"/>
                <a:cs typeface="Times New Roman"/>
              </a:rPr>
              <a:t>Pengadilan</a:t>
            </a:r>
            <a:r>
              <a:rPr sz="1200" spc="55" dirty="0">
                <a:solidFill>
                  <a:srgbClr val="262934"/>
                </a:solidFill>
                <a:latin typeface="Times New Roman"/>
                <a:cs typeface="Times New Roman"/>
              </a:rPr>
              <a:t> </a:t>
            </a:r>
            <a:r>
              <a:rPr sz="1200" dirty="0">
                <a:solidFill>
                  <a:srgbClr val="262934"/>
                </a:solidFill>
                <a:latin typeface="Times New Roman"/>
                <a:cs typeface="Times New Roman"/>
              </a:rPr>
              <a:t>Negeri</a:t>
            </a:r>
            <a:r>
              <a:rPr sz="1200" spc="55" dirty="0">
                <a:solidFill>
                  <a:srgbClr val="262934"/>
                </a:solidFill>
                <a:latin typeface="Times New Roman"/>
                <a:cs typeface="Times New Roman"/>
              </a:rPr>
              <a:t> </a:t>
            </a:r>
            <a:r>
              <a:rPr sz="1200" dirty="0">
                <a:solidFill>
                  <a:srgbClr val="262934"/>
                </a:solidFill>
                <a:latin typeface="Times New Roman"/>
                <a:cs typeface="Times New Roman"/>
              </a:rPr>
              <a:t>……</a:t>
            </a:r>
            <a:r>
              <a:rPr sz="1200" spc="55" dirty="0">
                <a:solidFill>
                  <a:srgbClr val="262934"/>
                </a:solidFill>
                <a:latin typeface="Times New Roman"/>
                <a:cs typeface="Times New Roman"/>
              </a:rPr>
              <a:t> </a:t>
            </a:r>
            <a:r>
              <a:rPr sz="1200" dirty="0">
                <a:solidFill>
                  <a:srgbClr val="262934"/>
                </a:solidFill>
                <a:latin typeface="Times New Roman"/>
                <a:cs typeface="Times New Roman"/>
              </a:rPr>
              <a:t>tidak</a:t>
            </a:r>
            <a:r>
              <a:rPr sz="1200" spc="50" dirty="0">
                <a:solidFill>
                  <a:srgbClr val="262934"/>
                </a:solidFill>
                <a:latin typeface="Times New Roman"/>
                <a:cs typeface="Times New Roman"/>
              </a:rPr>
              <a:t> </a:t>
            </a:r>
            <a:r>
              <a:rPr sz="1200" dirty="0">
                <a:solidFill>
                  <a:srgbClr val="262934"/>
                </a:solidFill>
                <a:latin typeface="Times New Roman"/>
                <a:cs typeface="Times New Roman"/>
              </a:rPr>
              <a:t>berwenang</a:t>
            </a:r>
            <a:r>
              <a:rPr sz="1200" spc="55" dirty="0">
                <a:solidFill>
                  <a:srgbClr val="262934"/>
                </a:solidFill>
                <a:latin typeface="Times New Roman"/>
                <a:cs typeface="Times New Roman"/>
              </a:rPr>
              <a:t> </a:t>
            </a:r>
            <a:r>
              <a:rPr sz="1200" dirty="0">
                <a:solidFill>
                  <a:srgbClr val="262934"/>
                </a:solidFill>
                <a:latin typeface="Times New Roman"/>
                <a:cs typeface="Times New Roman"/>
              </a:rPr>
              <a:t>memeriksa</a:t>
            </a:r>
            <a:r>
              <a:rPr sz="1200" spc="50" dirty="0">
                <a:solidFill>
                  <a:srgbClr val="262934"/>
                </a:solidFill>
                <a:latin typeface="Times New Roman"/>
                <a:cs typeface="Times New Roman"/>
              </a:rPr>
              <a:t> </a:t>
            </a:r>
            <a:r>
              <a:rPr sz="1200" dirty="0">
                <a:solidFill>
                  <a:srgbClr val="262934"/>
                </a:solidFill>
                <a:latin typeface="Times New Roman"/>
                <a:cs typeface="Times New Roman"/>
              </a:rPr>
              <a:t>dan</a:t>
            </a:r>
            <a:r>
              <a:rPr sz="1200" spc="55" dirty="0">
                <a:solidFill>
                  <a:srgbClr val="262934"/>
                </a:solidFill>
                <a:latin typeface="Times New Roman"/>
                <a:cs typeface="Times New Roman"/>
              </a:rPr>
              <a:t> </a:t>
            </a:r>
            <a:r>
              <a:rPr sz="1200" dirty="0">
                <a:solidFill>
                  <a:srgbClr val="262934"/>
                </a:solidFill>
                <a:latin typeface="Times New Roman"/>
                <a:cs typeface="Times New Roman"/>
              </a:rPr>
              <a:t>mengadili</a:t>
            </a:r>
            <a:r>
              <a:rPr sz="1200" spc="55" dirty="0">
                <a:solidFill>
                  <a:srgbClr val="262934"/>
                </a:solidFill>
                <a:latin typeface="Times New Roman"/>
                <a:cs typeface="Times New Roman"/>
              </a:rPr>
              <a:t> </a:t>
            </a:r>
            <a:r>
              <a:rPr sz="1200" dirty="0">
                <a:solidFill>
                  <a:srgbClr val="262934"/>
                </a:solidFill>
                <a:latin typeface="Times New Roman"/>
                <a:cs typeface="Times New Roman"/>
              </a:rPr>
              <a:t>perkara</a:t>
            </a:r>
            <a:r>
              <a:rPr sz="1200" spc="50" dirty="0">
                <a:solidFill>
                  <a:srgbClr val="262934"/>
                </a:solidFill>
                <a:latin typeface="Times New Roman"/>
                <a:cs typeface="Times New Roman"/>
              </a:rPr>
              <a:t> </a:t>
            </a:r>
            <a:r>
              <a:rPr sz="1200" dirty="0">
                <a:solidFill>
                  <a:srgbClr val="262934"/>
                </a:solidFill>
                <a:latin typeface="Times New Roman"/>
                <a:cs typeface="Times New Roman"/>
              </a:rPr>
              <a:t>ini</a:t>
            </a:r>
            <a:r>
              <a:rPr sz="1200" spc="50" dirty="0">
                <a:solidFill>
                  <a:srgbClr val="262934"/>
                </a:solidFill>
                <a:latin typeface="Times New Roman"/>
                <a:cs typeface="Times New Roman"/>
              </a:rPr>
              <a:t> </a:t>
            </a:r>
            <a:r>
              <a:rPr sz="1200" dirty="0">
                <a:solidFill>
                  <a:srgbClr val="262934"/>
                </a:solidFill>
                <a:latin typeface="Times New Roman"/>
                <a:cs typeface="Times New Roman"/>
              </a:rPr>
              <a:t>secara</a:t>
            </a:r>
            <a:r>
              <a:rPr sz="1200" spc="50" dirty="0">
                <a:solidFill>
                  <a:srgbClr val="262934"/>
                </a:solidFill>
                <a:latin typeface="Times New Roman"/>
                <a:cs typeface="Times New Roman"/>
              </a:rPr>
              <a:t> </a:t>
            </a:r>
            <a:r>
              <a:rPr sz="1200" spc="-10" dirty="0">
                <a:solidFill>
                  <a:srgbClr val="262934"/>
                </a:solidFill>
                <a:latin typeface="Times New Roman"/>
                <a:cs typeface="Times New Roman"/>
              </a:rPr>
              <a:t>relatif </a:t>
            </a:r>
            <a:r>
              <a:rPr sz="1200" dirty="0">
                <a:solidFill>
                  <a:srgbClr val="262934"/>
                </a:solidFill>
                <a:latin typeface="Times New Roman"/>
                <a:cs typeface="Times New Roman"/>
              </a:rPr>
              <a:t>untuk</a:t>
            </a:r>
            <a:r>
              <a:rPr sz="1200" spc="-50" dirty="0">
                <a:solidFill>
                  <a:srgbClr val="262934"/>
                </a:solidFill>
                <a:latin typeface="Times New Roman"/>
                <a:cs typeface="Times New Roman"/>
              </a:rPr>
              <a:t> </a:t>
            </a:r>
            <a:r>
              <a:rPr sz="1200" dirty="0">
                <a:solidFill>
                  <a:srgbClr val="262934"/>
                </a:solidFill>
                <a:latin typeface="Times New Roman"/>
                <a:cs typeface="Times New Roman"/>
              </a:rPr>
              <a:t>itu</a:t>
            </a:r>
            <a:r>
              <a:rPr sz="1200" spc="-25" dirty="0">
                <a:solidFill>
                  <a:srgbClr val="262934"/>
                </a:solidFill>
                <a:latin typeface="Times New Roman"/>
                <a:cs typeface="Times New Roman"/>
              </a:rPr>
              <a:t> </a:t>
            </a:r>
            <a:r>
              <a:rPr sz="1200" dirty="0">
                <a:solidFill>
                  <a:srgbClr val="262934"/>
                </a:solidFill>
                <a:latin typeface="Times New Roman"/>
                <a:cs typeface="Times New Roman"/>
              </a:rPr>
              <a:t>peradilan</a:t>
            </a:r>
            <a:r>
              <a:rPr sz="1200" spc="-30" dirty="0">
                <a:solidFill>
                  <a:srgbClr val="262934"/>
                </a:solidFill>
                <a:latin typeface="Times New Roman"/>
                <a:cs typeface="Times New Roman"/>
              </a:rPr>
              <a:t> </a:t>
            </a:r>
            <a:r>
              <a:rPr sz="1200" dirty="0">
                <a:solidFill>
                  <a:srgbClr val="262934"/>
                </a:solidFill>
                <a:latin typeface="Times New Roman"/>
                <a:cs typeface="Times New Roman"/>
              </a:rPr>
              <a:t>atas</a:t>
            </a:r>
            <a:r>
              <a:rPr sz="1200" spc="-25" dirty="0">
                <a:solidFill>
                  <a:srgbClr val="262934"/>
                </a:solidFill>
                <a:latin typeface="Times New Roman"/>
                <a:cs typeface="Times New Roman"/>
              </a:rPr>
              <a:t> </a:t>
            </a:r>
            <a:r>
              <a:rPr sz="1200" dirty="0">
                <a:solidFill>
                  <a:srgbClr val="262934"/>
                </a:solidFill>
                <a:latin typeface="Times New Roman"/>
                <a:cs typeface="Times New Roman"/>
              </a:rPr>
              <a:t>diri</a:t>
            </a:r>
            <a:r>
              <a:rPr sz="1200" spc="-50" dirty="0">
                <a:solidFill>
                  <a:srgbClr val="262934"/>
                </a:solidFill>
                <a:latin typeface="Times New Roman"/>
                <a:cs typeface="Times New Roman"/>
              </a:rPr>
              <a:t> </a:t>
            </a:r>
            <a:r>
              <a:rPr sz="1200" spc="-30" dirty="0">
                <a:solidFill>
                  <a:srgbClr val="262934"/>
                </a:solidFill>
                <a:latin typeface="Times New Roman"/>
                <a:cs typeface="Times New Roman"/>
              </a:rPr>
              <a:t>TERDAKWA</a:t>
            </a:r>
            <a:r>
              <a:rPr sz="1200" spc="-65" dirty="0">
                <a:solidFill>
                  <a:srgbClr val="262934"/>
                </a:solidFill>
                <a:latin typeface="Times New Roman"/>
                <a:cs typeface="Times New Roman"/>
              </a:rPr>
              <a:t> </a:t>
            </a:r>
            <a:r>
              <a:rPr sz="1200" dirty="0">
                <a:solidFill>
                  <a:srgbClr val="262934"/>
                </a:solidFill>
                <a:latin typeface="Times New Roman"/>
                <a:cs typeface="Times New Roman"/>
              </a:rPr>
              <a:t>harus</a:t>
            </a:r>
            <a:r>
              <a:rPr sz="1200" spc="-25" dirty="0">
                <a:solidFill>
                  <a:srgbClr val="262934"/>
                </a:solidFill>
                <a:latin typeface="Times New Roman"/>
                <a:cs typeface="Times New Roman"/>
              </a:rPr>
              <a:t> </a:t>
            </a:r>
            <a:r>
              <a:rPr sz="1200" spc="-10" dirty="0">
                <a:solidFill>
                  <a:srgbClr val="262934"/>
                </a:solidFill>
                <a:latin typeface="Times New Roman"/>
                <a:cs typeface="Times New Roman"/>
              </a:rPr>
              <a:t>dihentikan</a:t>
            </a:r>
            <a:endParaRPr sz="1200">
              <a:latin typeface="Times New Roman"/>
              <a:cs typeface="Times New Roman"/>
            </a:endParaRPr>
          </a:p>
          <a:p>
            <a:pPr marL="241300" indent="-228600">
              <a:lnSpc>
                <a:spcPct val="100000"/>
              </a:lnSpc>
              <a:spcBef>
                <a:spcPts val="595"/>
              </a:spcBef>
              <a:buAutoNum type="arabicPeriod"/>
              <a:tabLst>
                <a:tab pos="241300" algn="l"/>
              </a:tabLst>
            </a:pPr>
            <a:r>
              <a:rPr sz="1200" spc="-10" dirty="0">
                <a:solidFill>
                  <a:srgbClr val="262934"/>
                </a:solidFill>
                <a:latin typeface="Times New Roman"/>
                <a:cs typeface="Times New Roman"/>
              </a:rPr>
              <a:t>Mengembalikan</a:t>
            </a:r>
            <a:r>
              <a:rPr sz="1200" spc="-25" dirty="0">
                <a:solidFill>
                  <a:srgbClr val="262934"/>
                </a:solidFill>
                <a:latin typeface="Times New Roman"/>
                <a:cs typeface="Times New Roman"/>
              </a:rPr>
              <a:t> </a:t>
            </a:r>
            <a:r>
              <a:rPr sz="1200" dirty="0">
                <a:solidFill>
                  <a:srgbClr val="262934"/>
                </a:solidFill>
                <a:latin typeface="Times New Roman"/>
                <a:cs typeface="Times New Roman"/>
              </a:rPr>
              <a:t>berkas</a:t>
            </a:r>
            <a:r>
              <a:rPr sz="1200" spc="-25" dirty="0">
                <a:solidFill>
                  <a:srgbClr val="262934"/>
                </a:solidFill>
                <a:latin typeface="Times New Roman"/>
                <a:cs typeface="Times New Roman"/>
              </a:rPr>
              <a:t> </a:t>
            </a:r>
            <a:r>
              <a:rPr sz="1200" spc="-10" dirty="0">
                <a:solidFill>
                  <a:srgbClr val="262934"/>
                </a:solidFill>
                <a:latin typeface="Times New Roman"/>
                <a:cs typeface="Times New Roman"/>
              </a:rPr>
              <a:t>perkara</a:t>
            </a:r>
            <a:r>
              <a:rPr sz="1200" spc="-30" dirty="0">
                <a:solidFill>
                  <a:srgbClr val="262934"/>
                </a:solidFill>
                <a:latin typeface="Times New Roman"/>
                <a:cs typeface="Times New Roman"/>
              </a:rPr>
              <a:t> </a:t>
            </a:r>
            <a:r>
              <a:rPr sz="1200" dirty="0">
                <a:solidFill>
                  <a:srgbClr val="262934"/>
                </a:solidFill>
                <a:latin typeface="Times New Roman"/>
                <a:cs typeface="Times New Roman"/>
              </a:rPr>
              <a:t>(BAP)</a:t>
            </a:r>
            <a:r>
              <a:rPr sz="1200" spc="-20" dirty="0">
                <a:solidFill>
                  <a:srgbClr val="262934"/>
                </a:solidFill>
                <a:latin typeface="Times New Roman"/>
                <a:cs typeface="Times New Roman"/>
              </a:rPr>
              <a:t> </a:t>
            </a:r>
            <a:r>
              <a:rPr sz="1200" dirty="0">
                <a:solidFill>
                  <a:srgbClr val="262934"/>
                </a:solidFill>
                <a:latin typeface="Times New Roman"/>
                <a:cs typeface="Times New Roman"/>
              </a:rPr>
              <a:t>pada</a:t>
            </a:r>
            <a:r>
              <a:rPr sz="1200" spc="-25" dirty="0">
                <a:solidFill>
                  <a:srgbClr val="262934"/>
                </a:solidFill>
                <a:latin typeface="Times New Roman"/>
                <a:cs typeface="Times New Roman"/>
              </a:rPr>
              <a:t> </a:t>
            </a:r>
            <a:r>
              <a:rPr sz="1200" spc="-20" dirty="0">
                <a:solidFill>
                  <a:srgbClr val="262934"/>
                </a:solidFill>
                <a:latin typeface="Times New Roman"/>
                <a:cs typeface="Times New Roman"/>
              </a:rPr>
              <a:t>JPU.</a:t>
            </a:r>
            <a:endParaRPr sz="1200">
              <a:latin typeface="Times New Roman"/>
              <a:cs typeface="Times New Roman"/>
            </a:endParaRPr>
          </a:p>
          <a:p>
            <a:pPr marL="241300" marR="6350" indent="-228600">
              <a:lnSpc>
                <a:spcPct val="100000"/>
              </a:lnSpc>
              <a:spcBef>
                <a:spcPts val="600"/>
              </a:spcBef>
              <a:buAutoNum type="arabicPeriod"/>
              <a:tabLst>
                <a:tab pos="241300" algn="l"/>
              </a:tabLst>
            </a:pPr>
            <a:r>
              <a:rPr sz="1200" dirty="0">
                <a:solidFill>
                  <a:srgbClr val="262934"/>
                </a:solidFill>
                <a:latin typeface="Times New Roman"/>
                <a:cs typeface="Times New Roman"/>
              </a:rPr>
              <a:t>Memulihkan</a:t>
            </a:r>
            <a:r>
              <a:rPr sz="1200" spc="215" dirty="0">
                <a:solidFill>
                  <a:srgbClr val="262934"/>
                </a:solidFill>
                <a:latin typeface="Times New Roman"/>
                <a:cs typeface="Times New Roman"/>
              </a:rPr>
              <a:t> </a:t>
            </a:r>
            <a:r>
              <a:rPr sz="1200" dirty="0">
                <a:solidFill>
                  <a:srgbClr val="262934"/>
                </a:solidFill>
                <a:latin typeface="Times New Roman"/>
                <a:cs typeface="Times New Roman"/>
              </a:rPr>
              <a:t>hak</a:t>
            </a:r>
            <a:r>
              <a:rPr sz="1200" spc="220" dirty="0">
                <a:solidFill>
                  <a:srgbClr val="262934"/>
                </a:solidFill>
                <a:latin typeface="Times New Roman"/>
                <a:cs typeface="Times New Roman"/>
              </a:rPr>
              <a:t> </a:t>
            </a:r>
            <a:r>
              <a:rPr sz="1200" dirty="0">
                <a:solidFill>
                  <a:srgbClr val="262934"/>
                </a:solidFill>
                <a:latin typeface="Times New Roman"/>
                <a:cs typeface="Times New Roman"/>
              </a:rPr>
              <a:t>terdakwa</a:t>
            </a:r>
            <a:r>
              <a:rPr sz="1200" spc="220" dirty="0">
                <a:solidFill>
                  <a:srgbClr val="262934"/>
                </a:solidFill>
                <a:latin typeface="Times New Roman"/>
                <a:cs typeface="Times New Roman"/>
              </a:rPr>
              <a:t> </a:t>
            </a:r>
            <a:r>
              <a:rPr sz="1200" dirty="0">
                <a:solidFill>
                  <a:srgbClr val="262934"/>
                </a:solidFill>
                <a:latin typeface="Times New Roman"/>
                <a:cs typeface="Times New Roman"/>
              </a:rPr>
              <a:t>dalam</a:t>
            </a:r>
            <a:r>
              <a:rPr sz="1200" spc="220" dirty="0">
                <a:solidFill>
                  <a:srgbClr val="262934"/>
                </a:solidFill>
                <a:latin typeface="Times New Roman"/>
                <a:cs typeface="Times New Roman"/>
              </a:rPr>
              <a:t> </a:t>
            </a:r>
            <a:r>
              <a:rPr sz="1200" dirty="0">
                <a:solidFill>
                  <a:srgbClr val="262934"/>
                </a:solidFill>
                <a:latin typeface="Times New Roman"/>
                <a:cs typeface="Times New Roman"/>
              </a:rPr>
              <a:t>kemampuan,</a:t>
            </a:r>
            <a:r>
              <a:rPr sz="1200" spc="220" dirty="0">
                <a:solidFill>
                  <a:srgbClr val="262934"/>
                </a:solidFill>
                <a:latin typeface="Times New Roman"/>
                <a:cs typeface="Times New Roman"/>
              </a:rPr>
              <a:t> </a:t>
            </a:r>
            <a:r>
              <a:rPr sz="1200" dirty="0">
                <a:solidFill>
                  <a:srgbClr val="262934"/>
                </a:solidFill>
                <a:latin typeface="Times New Roman"/>
                <a:cs typeface="Times New Roman"/>
              </a:rPr>
              <a:t>kedudukan,</a:t>
            </a:r>
            <a:r>
              <a:rPr sz="1200" spc="220" dirty="0">
                <a:solidFill>
                  <a:srgbClr val="262934"/>
                </a:solidFill>
                <a:latin typeface="Times New Roman"/>
                <a:cs typeface="Times New Roman"/>
              </a:rPr>
              <a:t> </a:t>
            </a:r>
            <a:r>
              <a:rPr sz="1200" dirty="0">
                <a:solidFill>
                  <a:srgbClr val="262934"/>
                </a:solidFill>
                <a:latin typeface="Times New Roman"/>
                <a:cs typeface="Times New Roman"/>
              </a:rPr>
              <a:t>harkat</a:t>
            </a:r>
            <a:r>
              <a:rPr sz="1200" spc="225" dirty="0">
                <a:solidFill>
                  <a:srgbClr val="262934"/>
                </a:solidFill>
                <a:latin typeface="Times New Roman"/>
                <a:cs typeface="Times New Roman"/>
              </a:rPr>
              <a:t> </a:t>
            </a:r>
            <a:r>
              <a:rPr sz="1200" dirty="0">
                <a:solidFill>
                  <a:srgbClr val="262934"/>
                </a:solidFill>
                <a:latin typeface="Times New Roman"/>
                <a:cs typeface="Times New Roman"/>
              </a:rPr>
              <a:t>dan</a:t>
            </a:r>
            <a:r>
              <a:rPr sz="1200" spc="210" dirty="0">
                <a:solidFill>
                  <a:srgbClr val="262934"/>
                </a:solidFill>
                <a:latin typeface="Times New Roman"/>
                <a:cs typeface="Times New Roman"/>
              </a:rPr>
              <a:t> </a:t>
            </a:r>
            <a:r>
              <a:rPr sz="1200" dirty="0">
                <a:solidFill>
                  <a:srgbClr val="262934"/>
                </a:solidFill>
                <a:latin typeface="Times New Roman"/>
                <a:cs typeface="Times New Roman"/>
              </a:rPr>
              <a:t>martabatnya</a:t>
            </a:r>
            <a:r>
              <a:rPr sz="1200" spc="215" dirty="0">
                <a:solidFill>
                  <a:srgbClr val="262934"/>
                </a:solidFill>
                <a:latin typeface="Times New Roman"/>
                <a:cs typeface="Times New Roman"/>
              </a:rPr>
              <a:t> </a:t>
            </a:r>
            <a:r>
              <a:rPr sz="1200" dirty="0">
                <a:solidFill>
                  <a:srgbClr val="262934"/>
                </a:solidFill>
                <a:latin typeface="Times New Roman"/>
                <a:cs typeface="Times New Roman"/>
              </a:rPr>
              <a:t>sebagai</a:t>
            </a:r>
            <a:r>
              <a:rPr sz="1200" spc="220" dirty="0">
                <a:solidFill>
                  <a:srgbClr val="262934"/>
                </a:solidFill>
                <a:latin typeface="Times New Roman"/>
                <a:cs typeface="Times New Roman"/>
              </a:rPr>
              <a:t> </a:t>
            </a:r>
            <a:r>
              <a:rPr sz="1200" dirty="0">
                <a:solidFill>
                  <a:srgbClr val="262934"/>
                </a:solidFill>
                <a:latin typeface="Times New Roman"/>
                <a:cs typeface="Times New Roman"/>
              </a:rPr>
              <a:t>orang</a:t>
            </a:r>
            <a:r>
              <a:rPr sz="1200" spc="215" dirty="0">
                <a:solidFill>
                  <a:srgbClr val="262934"/>
                </a:solidFill>
                <a:latin typeface="Times New Roman"/>
                <a:cs typeface="Times New Roman"/>
              </a:rPr>
              <a:t> </a:t>
            </a:r>
            <a:r>
              <a:rPr sz="1200" dirty="0">
                <a:solidFill>
                  <a:srgbClr val="262934"/>
                </a:solidFill>
                <a:latin typeface="Times New Roman"/>
                <a:cs typeface="Times New Roman"/>
              </a:rPr>
              <a:t>yang</a:t>
            </a:r>
            <a:r>
              <a:rPr sz="1200" spc="215" dirty="0">
                <a:solidFill>
                  <a:srgbClr val="262934"/>
                </a:solidFill>
                <a:latin typeface="Times New Roman"/>
                <a:cs typeface="Times New Roman"/>
              </a:rPr>
              <a:t> </a:t>
            </a:r>
            <a:r>
              <a:rPr sz="1200" spc="-10" dirty="0">
                <a:solidFill>
                  <a:srgbClr val="262934"/>
                </a:solidFill>
                <a:latin typeface="Times New Roman"/>
                <a:cs typeface="Times New Roman"/>
              </a:rPr>
              <a:t>tidak bersalah</a:t>
            </a:r>
            <a:r>
              <a:rPr sz="1200" spc="-40" dirty="0">
                <a:solidFill>
                  <a:srgbClr val="262934"/>
                </a:solidFill>
                <a:latin typeface="Times New Roman"/>
                <a:cs typeface="Times New Roman"/>
              </a:rPr>
              <a:t> </a:t>
            </a:r>
            <a:r>
              <a:rPr sz="1200" dirty="0">
                <a:solidFill>
                  <a:srgbClr val="262934"/>
                </a:solidFill>
                <a:latin typeface="Times New Roman"/>
                <a:cs typeface="Times New Roman"/>
              </a:rPr>
              <a:t>yang</a:t>
            </a:r>
            <a:r>
              <a:rPr sz="1200" spc="-35" dirty="0">
                <a:solidFill>
                  <a:srgbClr val="262934"/>
                </a:solidFill>
                <a:latin typeface="Times New Roman"/>
                <a:cs typeface="Times New Roman"/>
              </a:rPr>
              <a:t> </a:t>
            </a:r>
            <a:r>
              <a:rPr sz="1200" dirty="0">
                <a:solidFill>
                  <a:srgbClr val="262934"/>
                </a:solidFill>
                <a:latin typeface="Times New Roman"/>
                <a:cs typeface="Times New Roman"/>
              </a:rPr>
              <a:t>telah</a:t>
            </a:r>
            <a:r>
              <a:rPr sz="1200" spc="-40" dirty="0">
                <a:solidFill>
                  <a:srgbClr val="262934"/>
                </a:solidFill>
                <a:latin typeface="Times New Roman"/>
                <a:cs typeface="Times New Roman"/>
              </a:rPr>
              <a:t> </a:t>
            </a:r>
            <a:r>
              <a:rPr sz="1200" spc="-10" dirty="0">
                <a:solidFill>
                  <a:srgbClr val="262934"/>
                </a:solidFill>
                <a:latin typeface="Times New Roman"/>
                <a:cs typeface="Times New Roman"/>
              </a:rPr>
              <a:t>dicemarkan</a:t>
            </a:r>
            <a:r>
              <a:rPr sz="1200" spc="-35" dirty="0">
                <a:solidFill>
                  <a:srgbClr val="262934"/>
                </a:solidFill>
                <a:latin typeface="Times New Roman"/>
                <a:cs typeface="Times New Roman"/>
              </a:rPr>
              <a:t> </a:t>
            </a:r>
            <a:r>
              <a:rPr sz="1200" dirty="0">
                <a:solidFill>
                  <a:srgbClr val="262934"/>
                </a:solidFill>
                <a:latin typeface="Times New Roman"/>
                <a:cs typeface="Times New Roman"/>
              </a:rPr>
              <a:t>nama</a:t>
            </a:r>
            <a:r>
              <a:rPr sz="1200" spc="-45" dirty="0">
                <a:solidFill>
                  <a:srgbClr val="262934"/>
                </a:solidFill>
                <a:latin typeface="Times New Roman"/>
                <a:cs typeface="Times New Roman"/>
              </a:rPr>
              <a:t> </a:t>
            </a:r>
            <a:r>
              <a:rPr sz="1200" spc="-10" dirty="0">
                <a:solidFill>
                  <a:srgbClr val="262934"/>
                </a:solidFill>
                <a:latin typeface="Times New Roman"/>
                <a:cs typeface="Times New Roman"/>
              </a:rPr>
              <a:t>baiknya</a:t>
            </a:r>
            <a:r>
              <a:rPr sz="1200" spc="-40" dirty="0">
                <a:solidFill>
                  <a:srgbClr val="262934"/>
                </a:solidFill>
                <a:latin typeface="Times New Roman"/>
                <a:cs typeface="Times New Roman"/>
              </a:rPr>
              <a:t> </a:t>
            </a:r>
            <a:r>
              <a:rPr sz="1200" dirty="0">
                <a:solidFill>
                  <a:srgbClr val="262934"/>
                </a:solidFill>
                <a:latin typeface="Times New Roman"/>
                <a:cs typeface="Times New Roman"/>
              </a:rPr>
              <a:t>oleh</a:t>
            </a:r>
            <a:r>
              <a:rPr sz="1200" spc="-35" dirty="0">
                <a:solidFill>
                  <a:srgbClr val="262934"/>
                </a:solidFill>
                <a:latin typeface="Times New Roman"/>
                <a:cs typeface="Times New Roman"/>
              </a:rPr>
              <a:t> </a:t>
            </a:r>
            <a:r>
              <a:rPr sz="1200" dirty="0">
                <a:solidFill>
                  <a:srgbClr val="262934"/>
                </a:solidFill>
                <a:latin typeface="Times New Roman"/>
                <a:cs typeface="Times New Roman"/>
              </a:rPr>
              <a:t>adanya</a:t>
            </a:r>
            <a:r>
              <a:rPr sz="1200" spc="-45" dirty="0">
                <a:solidFill>
                  <a:srgbClr val="262934"/>
                </a:solidFill>
                <a:latin typeface="Times New Roman"/>
                <a:cs typeface="Times New Roman"/>
              </a:rPr>
              <a:t> </a:t>
            </a:r>
            <a:r>
              <a:rPr sz="1200" dirty="0">
                <a:solidFill>
                  <a:srgbClr val="262934"/>
                </a:solidFill>
                <a:latin typeface="Times New Roman"/>
                <a:cs typeface="Times New Roman"/>
              </a:rPr>
              <a:t>penuntutan</a:t>
            </a:r>
            <a:r>
              <a:rPr sz="1200" spc="-35" dirty="0">
                <a:solidFill>
                  <a:srgbClr val="262934"/>
                </a:solidFill>
                <a:latin typeface="Times New Roman"/>
                <a:cs typeface="Times New Roman"/>
              </a:rPr>
              <a:t> </a:t>
            </a:r>
            <a:r>
              <a:rPr sz="1200" dirty="0">
                <a:solidFill>
                  <a:srgbClr val="262934"/>
                </a:solidFill>
                <a:latin typeface="Times New Roman"/>
                <a:cs typeface="Times New Roman"/>
              </a:rPr>
              <a:t>Jaksa</a:t>
            </a:r>
            <a:r>
              <a:rPr sz="1200" spc="-45" dirty="0">
                <a:solidFill>
                  <a:srgbClr val="262934"/>
                </a:solidFill>
                <a:latin typeface="Times New Roman"/>
                <a:cs typeface="Times New Roman"/>
              </a:rPr>
              <a:t> </a:t>
            </a:r>
            <a:r>
              <a:rPr sz="1200" dirty="0">
                <a:solidFill>
                  <a:srgbClr val="262934"/>
                </a:solidFill>
                <a:latin typeface="Times New Roman"/>
                <a:cs typeface="Times New Roman"/>
              </a:rPr>
              <a:t>Penuntut</a:t>
            </a:r>
            <a:r>
              <a:rPr sz="1200" spc="-30" dirty="0">
                <a:solidFill>
                  <a:srgbClr val="262934"/>
                </a:solidFill>
                <a:latin typeface="Times New Roman"/>
                <a:cs typeface="Times New Roman"/>
              </a:rPr>
              <a:t> </a:t>
            </a:r>
            <a:r>
              <a:rPr sz="1200" dirty="0">
                <a:solidFill>
                  <a:srgbClr val="262934"/>
                </a:solidFill>
                <a:latin typeface="Times New Roman"/>
                <a:cs typeface="Times New Roman"/>
              </a:rPr>
              <a:t>Umum</a:t>
            </a:r>
            <a:r>
              <a:rPr sz="1200" spc="-35" dirty="0">
                <a:solidFill>
                  <a:srgbClr val="262934"/>
                </a:solidFill>
                <a:latin typeface="Times New Roman"/>
                <a:cs typeface="Times New Roman"/>
              </a:rPr>
              <a:t> </a:t>
            </a:r>
            <a:r>
              <a:rPr sz="1200" spc="-20" dirty="0">
                <a:solidFill>
                  <a:srgbClr val="262934"/>
                </a:solidFill>
                <a:latin typeface="Times New Roman"/>
                <a:cs typeface="Times New Roman"/>
              </a:rPr>
              <a:t>ini.</a:t>
            </a:r>
            <a:endParaRPr sz="1200">
              <a:latin typeface="Times New Roman"/>
              <a:cs typeface="Times New Roman"/>
            </a:endParaRPr>
          </a:p>
          <a:p>
            <a:pPr marL="12700" marR="1788160">
              <a:lnSpc>
                <a:spcPts val="2039"/>
              </a:lnSpc>
              <a:spcBef>
                <a:spcPts val="160"/>
              </a:spcBef>
            </a:pPr>
            <a:r>
              <a:rPr sz="1200" dirty="0">
                <a:solidFill>
                  <a:srgbClr val="262934"/>
                </a:solidFill>
                <a:latin typeface="Times New Roman"/>
                <a:cs typeface="Times New Roman"/>
              </a:rPr>
              <a:t>Atau</a:t>
            </a:r>
            <a:r>
              <a:rPr sz="1200" spc="-40" dirty="0">
                <a:solidFill>
                  <a:srgbClr val="262934"/>
                </a:solidFill>
                <a:latin typeface="Times New Roman"/>
                <a:cs typeface="Times New Roman"/>
              </a:rPr>
              <a:t> </a:t>
            </a:r>
            <a:r>
              <a:rPr sz="1200" dirty="0">
                <a:solidFill>
                  <a:srgbClr val="262934"/>
                </a:solidFill>
                <a:latin typeface="Times New Roman"/>
                <a:cs typeface="Times New Roman"/>
              </a:rPr>
              <a:t>jika</a:t>
            </a:r>
            <a:r>
              <a:rPr sz="1200" spc="-40" dirty="0">
                <a:solidFill>
                  <a:srgbClr val="262934"/>
                </a:solidFill>
                <a:latin typeface="Times New Roman"/>
                <a:cs typeface="Times New Roman"/>
              </a:rPr>
              <a:t> </a:t>
            </a:r>
            <a:r>
              <a:rPr sz="1200" dirty="0">
                <a:solidFill>
                  <a:srgbClr val="262934"/>
                </a:solidFill>
                <a:latin typeface="Times New Roman"/>
                <a:cs typeface="Times New Roman"/>
              </a:rPr>
              <a:t>Majelis</a:t>
            </a:r>
            <a:r>
              <a:rPr sz="1200" spc="-35" dirty="0">
                <a:solidFill>
                  <a:srgbClr val="262934"/>
                </a:solidFill>
                <a:latin typeface="Times New Roman"/>
                <a:cs typeface="Times New Roman"/>
              </a:rPr>
              <a:t> </a:t>
            </a:r>
            <a:r>
              <a:rPr sz="1200" dirty="0">
                <a:solidFill>
                  <a:srgbClr val="262934"/>
                </a:solidFill>
                <a:latin typeface="Times New Roman"/>
                <a:cs typeface="Times New Roman"/>
              </a:rPr>
              <a:t>Hakim</a:t>
            </a:r>
            <a:r>
              <a:rPr sz="1200" spc="-30" dirty="0">
                <a:solidFill>
                  <a:srgbClr val="262934"/>
                </a:solidFill>
                <a:latin typeface="Times New Roman"/>
                <a:cs typeface="Times New Roman"/>
              </a:rPr>
              <a:t> </a:t>
            </a:r>
            <a:r>
              <a:rPr sz="1200" spc="-10" dirty="0">
                <a:solidFill>
                  <a:srgbClr val="262934"/>
                </a:solidFill>
                <a:latin typeface="Times New Roman"/>
                <a:cs typeface="Times New Roman"/>
              </a:rPr>
              <a:t>berpendapat</a:t>
            </a:r>
            <a:r>
              <a:rPr sz="1200" spc="-30" dirty="0">
                <a:solidFill>
                  <a:srgbClr val="262934"/>
                </a:solidFill>
                <a:latin typeface="Times New Roman"/>
                <a:cs typeface="Times New Roman"/>
              </a:rPr>
              <a:t> </a:t>
            </a:r>
            <a:r>
              <a:rPr sz="1200" dirty="0">
                <a:solidFill>
                  <a:srgbClr val="262934"/>
                </a:solidFill>
                <a:latin typeface="Times New Roman"/>
                <a:cs typeface="Times New Roman"/>
              </a:rPr>
              <a:t>lain,</a:t>
            </a:r>
            <a:r>
              <a:rPr sz="1200" spc="-35" dirty="0">
                <a:solidFill>
                  <a:srgbClr val="262934"/>
                </a:solidFill>
                <a:latin typeface="Times New Roman"/>
                <a:cs typeface="Times New Roman"/>
              </a:rPr>
              <a:t> </a:t>
            </a:r>
            <a:r>
              <a:rPr sz="1200" dirty="0">
                <a:solidFill>
                  <a:srgbClr val="262934"/>
                </a:solidFill>
                <a:latin typeface="Times New Roman"/>
                <a:cs typeface="Times New Roman"/>
              </a:rPr>
              <a:t>maka</a:t>
            </a:r>
            <a:r>
              <a:rPr sz="1200" spc="-40" dirty="0">
                <a:solidFill>
                  <a:srgbClr val="262934"/>
                </a:solidFill>
                <a:latin typeface="Times New Roman"/>
                <a:cs typeface="Times New Roman"/>
              </a:rPr>
              <a:t> </a:t>
            </a:r>
            <a:r>
              <a:rPr sz="1200" dirty="0">
                <a:solidFill>
                  <a:srgbClr val="262934"/>
                </a:solidFill>
                <a:latin typeface="Times New Roman"/>
                <a:cs typeface="Times New Roman"/>
              </a:rPr>
              <a:t>kami</a:t>
            </a:r>
            <a:r>
              <a:rPr sz="1200" spc="-30" dirty="0">
                <a:solidFill>
                  <a:srgbClr val="262934"/>
                </a:solidFill>
                <a:latin typeface="Times New Roman"/>
                <a:cs typeface="Times New Roman"/>
              </a:rPr>
              <a:t> </a:t>
            </a:r>
            <a:r>
              <a:rPr sz="1200" dirty="0">
                <a:solidFill>
                  <a:srgbClr val="262934"/>
                </a:solidFill>
                <a:latin typeface="Times New Roman"/>
                <a:cs typeface="Times New Roman"/>
              </a:rPr>
              <a:t>mohon</a:t>
            </a:r>
            <a:r>
              <a:rPr sz="1200" spc="-35" dirty="0">
                <a:solidFill>
                  <a:srgbClr val="262934"/>
                </a:solidFill>
                <a:latin typeface="Times New Roman"/>
                <a:cs typeface="Times New Roman"/>
              </a:rPr>
              <a:t> </a:t>
            </a:r>
            <a:r>
              <a:rPr sz="1200" dirty="0">
                <a:solidFill>
                  <a:srgbClr val="262934"/>
                </a:solidFill>
                <a:latin typeface="Times New Roman"/>
                <a:cs typeface="Times New Roman"/>
              </a:rPr>
              <a:t>putusan</a:t>
            </a:r>
            <a:r>
              <a:rPr sz="1200" spc="-35" dirty="0">
                <a:solidFill>
                  <a:srgbClr val="262934"/>
                </a:solidFill>
                <a:latin typeface="Times New Roman"/>
                <a:cs typeface="Times New Roman"/>
              </a:rPr>
              <a:t> </a:t>
            </a:r>
            <a:r>
              <a:rPr sz="1200" dirty="0">
                <a:solidFill>
                  <a:srgbClr val="262934"/>
                </a:solidFill>
                <a:latin typeface="Times New Roman"/>
                <a:cs typeface="Times New Roman"/>
              </a:rPr>
              <a:t>yang</a:t>
            </a:r>
            <a:r>
              <a:rPr sz="1200" spc="-35" dirty="0">
                <a:solidFill>
                  <a:srgbClr val="262934"/>
                </a:solidFill>
                <a:latin typeface="Times New Roman"/>
                <a:cs typeface="Times New Roman"/>
              </a:rPr>
              <a:t> </a:t>
            </a:r>
            <a:r>
              <a:rPr sz="1200" spc="-10" dirty="0">
                <a:solidFill>
                  <a:srgbClr val="262934"/>
                </a:solidFill>
                <a:latin typeface="Times New Roman"/>
                <a:cs typeface="Times New Roman"/>
              </a:rPr>
              <a:t>seadiladilnya. </a:t>
            </a:r>
            <a:r>
              <a:rPr sz="1200" dirty="0">
                <a:solidFill>
                  <a:srgbClr val="262934"/>
                </a:solidFill>
                <a:latin typeface="Times New Roman"/>
                <a:cs typeface="Times New Roman"/>
              </a:rPr>
              <a:t>Demikian</a:t>
            </a:r>
            <a:r>
              <a:rPr sz="1200" spc="-50" dirty="0">
                <a:solidFill>
                  <a:srgbClr val="262934"/>
                </a:solidFill>
                <a:latin typeface="Times New Roman"/>
                <a:cs typeface="Times New Roman"/>
              </a:rPr>
              <a:t> </a:t>
            </a:r>
            <a:r>
              <a:rPr sz="1200" dirty="0">
                <a:solidFill>
                  <a:srgbClr val="262934"/>
                </a:solidFill>
                <a:latin typeface="Times New Roman"/>
                <a:cs typeface="Times New Roman"/>
              </a:rPr>
              <a:t>eksepsi</a:t>
            </a:r>
            <a:r>
              <a:rPr sz="1200" spc="-45" dirty="0">
                <a:solidFill>
                  <a:srgbClr val="262934"/>
                </a:solidFill>
                <a:latin typeface="Times New Roman"/>
                <a:cs typeface="Times New Roman"/>
              </a:rPr>
              <a:t> </a:t>
            </a:r>
            <a:r>
              <a:rPr sz="1200" dirty="0">
                <a:solidFill>
                  <a:srgbClr val="262934"/>
                </a:solidFill>
                <a:latin typeface="Times New Roman"/>
                <a:cs typeface="Times New Roman"/>
              </a:rPr>
              <a:t>kami</a:t>
            </a:r>
            <a:r>
              <a:rPr sz="1200" spc="-65" dirty="0">
                <a:solidFill>
                  <a:srgbClr val="262934"/>
                </a:solidFill>
                <a:latin typeface="Times New Roman"/>
                <a:cs typeface="Times New Roman"/>
              </a:rPr>
              <a:t> </a:t>
            </a:r>
            <a:r>
              <a:rPr sz="1200" dirty="0">
                <a:solidFill>
                  <a:srgbClr val="262934"/>
                </a:solidFill>
                <a:latin typeface="Times New Roman"/>
                <a:cs typeface="Times New Roman"/>
              </a:rPr>
              <a:t>Tim</a:t>
            </a:r>
            <a:r>
              <a:rPr sz="1200" spc="-45" dirty="0">
                <a:solidFill>
                  <a:srgbClr val="262934"/>
                </a:solidFill>
                <a:latin typeface="Times New Roman"/>
                <a:cs typeface="Times New Roman"/>
              </a:rPr>
              <a:t> </a:t>
            </a:r>
            <a:r>
              <a:rPr sz="1200" spc="-10" dirty="0">
                <a:solidFill>
                  <a:srgbClr val="262934"/>
                </a:solidFill>
                <a:latin typeface="Times New Roman"/>
                <a:cs typeface="Times New Roman"/>
              </a:rPr>
              <a:t>Penasehat</a:t>
            </a:r>
            <a:r>
              <a:rPr sz="1200" spc="-40" dirty="0">
                <a:solidFill>
                  <a:srgbClr val="262934"/>
                </a:solidFill>
                <a:latin typeface="Times New Roman"/>
                <a:cs typeface="Times New Roman"/>
              </a:rPr>
              <a:t> </a:t>
            </a:r>
            <a:r>
              <a:rPr sz="1200" dirty="0">
                <a:solidFill>
                  <a:srgbClr val="262934"/>
                </a:solidFill>
                <a:latin typeface="Times New Roman"/>
                <a:cs typeface="Times New Roman"/>
              </a:rPr>
              <a:t>Hukum</a:t>
            </a:r>
            <a:r>
              <a:rPr sz="1200" spc="-70" dirty="0">
                <a:solidFill>
                  <a:srgbClr val="262934"/>
                </a:solidFill>
                <a:latin typeface="Times New Roman"/>
                <a:cs typeface="Times New Roman"/>
              </a:rPr>
              <a:t> </a:t>
            </a:r>
            <a:r>
              <a:rPr sz="1200" spc="-10" dirty="0">
                <a:solidFill>
                  <a:srgbClr val="262934"/>
                </a:solidFill>
                <a:latin typeface="Times New Roman"/>
                <a:cs typeface="Times New Roman"/>
              </a:rPr>
              <a:t>Terdakwa.</a:t>
            </a:r>
            <a:endParaRPr sz="1200">
              <a:latin typeface="Times New Roman"/>
              <a:cs typeface="Times New Roman"/>
            </a:endParaRPr>
          </a:p>
          <a:p>
            <a:pPr marL="2527300">
              <a:lnSpc>
                <a:spcPct val="100000"/>
              </a:lnSpc>
              <a:spcBef>
                <a:spcPts val="430"/>
              </a:spcBef>
            </a:pPr>
            <a:r>
              <a:rPr sz="1200" dirty="0">
                <a:solidFill>
                  <a:srgbClr val="262934"/>
                </a:solidFill>
                <a:latin typeface="Times New Roman"/>
                <a:cs typeface="Times New Roman"/>
              </a:rPr>
              <a:t>……….,</a:t>
            </a:r>
            <a:r>
              <a:rPr sz="1200" spc="-10" dirty="0">
                <a:solidFill>
                  <a:srgbClr val="262934"/>
                </a:solidFill>
                <a:latin typeface="Times New Roman"/>
                <a:cs typeface="Times New Roman"/>
              </a:rPr>
              <a:t> …………………………..</a:t>
            </a:r>
            <a:endParaRPr sz="1200">
              <a:latin typeface="Times New Roman"/>
              <a:cs typeface="Times New Roman"/>
            </a:endParaRPr>
          </a:p>
          <a:p>
            <a:pPr marL="2496185">
              <a:lnSpc>
                <a:spcPct val="100000"/>
              </a:lnSpc>
              <a:spcBef>
                <a:spcPts val="600"/>
              </a:spcBef>
            </a:pPr>
            <a:r>
              <a:rPr sz="1200" dirty="0">
                <a:solidFill>
                  <a:srgbClr val="262934"/>
                </a:solidFill>
                <a:latin typeface="Times New Roman"/>
                <a:cs typeface="Times New Roman"/>
              </a:rPr>
              <a:t>Hormat</a:t>
            </a:r>
            <a:r>
              <a:rPr sz="1200" spc="-40" dirty="0">
                <a:solidFill>
                  <a:srgbClr val="262934"/>
                </a:solidFill>
                <a:latin typeface="Times New Roman"/>
                <a:cs typeface="Times New Roman"/>
              </a:rPr>
              <a:t> </a:t>
            </a:r>
            <a:r>
              <a:rPr sz="1200" dirty="0">
                <a:solidFill>
                  <a:srgbClr val="262934"/>
                </a:solidFill>
                <a:latin typeface="Times New Roman"/>
                <a:cs typeface="Times New Roman"/>
              </a:rPr>
              <a:t>kami</a:t>
            </a:r>
            <a:r>
              <a:rPr sz="1200" spc="-55" dirty="0">
                <a:solidFill>
                  <a:srgbClr val="262934"/>
                </a:solidFill>
                <a:latin typeface="Times New Roman"/>
                <a:cs typeface="Times New Roman"/>
              </a:rPr>
              <a:t> </a:t>
            </a:r>
            <a:r>
              <a:rPr sz="1200" dirty="0">
                <a:solidFill>
                  <a:srgbClr val="262934"/>
                </a:solidFill>
                <a:latin typeface="Times New Roman"/>
                <a:cs typeface="Times New Roman"/>
              </a:rPr>
              <a:t>Tim</a:t>
            </a:r>
            <a:r>
              <a:rPr sz="1200" spc="-35" dirty="0">
                <a:solidFill>
                  <a:srgbClr val="262934"/>
                </a:solidFill>
                <a:latin typeface="Times New Roman"/>
                <a:cs typeface="Times New Roman"/>
              </a:rPr>
              <a:t> </a:t>
            </a:r>
            <a:r>
              <a:rPr sz="1200" spc="-10" dirty="0">
                <a:solidFill>
                  <a:srgbClr val="262934"/>
                </a:solidFill>
                <a:latin typeface="Times New Roman"/>
                <a:cs typeface="Times New Roman"/>
              </a:rPr>
              <a:t>Penasehat</a:t>
            </a:r>
            <a:r>
              <a:rPr sz="1200" spc="-40" dirty="0">
                <a:solidFill>
                  <a:srgbClr val="262934"/>
                </a:solidFill>
                <a:latin typeface="Times New Roman"/>
                <a:cs typeface="Times New Roman"/>
              </a:rPr>
              <a:t> </a:t>
            </a:r>
            <a:r>
              <a:rPr sz="1200" spc="-20" dirty="0">
                <a:solidFill>
                  <a:srgbClr val="262934"/>
                </a:solidFill>
                <a:latin typeface="Times New Roman"/>
                <a:cs typeface="Times New Roman"/>
              </a:rPr>
              <a:t>Hukum</a:t>
            </a:r>
            <a:endParaRPr sz="1200">
              <a:latin typeface="Times New Roman"/>
              <a:cs typeface="Times New Roman"/>
            </a:endParaRPr>
          </a:p>
        </p:txBody>
      </p:sp>
      <p:sp>
        <p:nvSpPr>
          <p:cNvPr id="5" name="object 5"/>
          <p:cNvSpPr txBox="1"/>
          <p:nvPr/>
        </p:nvSpPr>
        <p:spPr>
          <a:xfrm>
            <a:off x="2960179" y="4785374"/>
            <a:ext cx="1930400" cy="208279"/>
          </a:xfrm>
          <a:prstGeom prst="rect">
            <a:avLst/>
          </a:prstGeom>
        </p:spPr>
        <p:txBody>
          <a:bodyPr vert="horz" wrap="square" lIns="0" tIns="12700" rIns="0" bIns="0" rtlCol="0">
            <a:spAutoFit/>
          </a:bodyPr>
          <a:lstStyle/>
          <a:p>
            <a:pPr marL="12700">
              <a:lnSpc>
                <a:spcPct val="100000"/>
              </a:lnSpc>
              <a:spcBef>
                <a:spcPts val="100"/>
              </a:spcBef>
            </a:pPr>
            <a:r>
              <a:rPr sz="1200" spc="-10" dirty="0">
                <a:solidFill>
                  <a:srgbClr val="262934"/>
                </a:solidFill>
                <a:latin typeface="Times New Roman"/>
                <a:cs typeface="Times New Roman"/>
              </a:rPr>
              <a:t>………………………………..</a:t>
            </a:r>
            <a:endParaRPr sz="1200">
              <a:latin typeface="Times New Roman"/>
              <a:cs typeface="Times New Roman"/>
            </a:endParaRPr>
          </a:p>
        </p:txBody>
      </p:sp>
      <p:sp>
        <p:nvSpPr>
          <p:cNvPr id="6" name="object 6"/>
          <p:cNvSpPr txBox="1"/>
          <p:nvPr/>
        </p:nvSpPr>
        <p:spPr>
          <a:xfrm>
            <a:off x="5663403" y="4785374"/>
            <a:ext cx="2157095" cy="208279"/>
          </a:xfrm>
          <a:prstGeom prst="rect">
            <a:avLst/>
          </a:prstGeom>
        </p:spPr>
        <p:txBody>
          <a:bodyPr vert="horz" wrap="square" lIns="0" tIns="12700" rIns="0" bIns="0" rtlCol="0">
            <a:spAutoFit/>
          </a:bodyPr>
          <a:lstStyle/>
          <a:p>
            <a:pPr marL="12700">
              <a:lnSpc>
                <a:spcPct val="100000"/>
              </a:lnSpc>
              <a:spcBef>
                <a:spcPts val="100"/>
              </a:spcBef>
            </a:pPr>
            <a:r>
              <a:rPr sz="1200" spc="-10" dirty="0">
                <a:solidFill>
                  <a:srgbClr val="262934"/>
                </a:solidFill>
                <a:latin typeface="Times New Roman"/>
                <a:cs typeface="Times New Roman"/>
              </a:rPr>
              <a:t>……………………………………</a:t>
            </a:r>
            <a:endParaRPr sz="1200">
              <a:latin typeface="Times New Roman"/>
              <a:cs typeface="Times New Roman"/>
            </a:endParaRPr>
          </a:p>
        </p:txBody>
      </p:sp>
      <p:sp>
        <p:nvSpPr>
          <p:cNvPr id="7" name="object 7"/>
          <p:cNvSpPr txBox="1"/>
          <p:nvPr/>
        </p:nvSpPr>
        <p:spPr>
          <a:xfrm>
            <a:off x="773544" y="1108699"/>
            <a:ext cx="190500" cy="224154"/>
          </a:xfrm>
          <a:prstGeom prst="rect">
            <a:avLst/>
          </a:prstGeom>
        </p:spPr>
        <p:txBody>
          <a:bodyPr vert="horz" wrap="square" lIns="0" tIns="12700" rIns="0" bIns="0" rtlCol="0">
            <a:spAutoFit/>
          </a:bodyPr>
          <a:lstStyle/>
          <a:p>
            <a:pPr marL="12700">
              <a:lnSpc>
                <a:spcPct val="100000"/>
              </a:lnSpc>
              <a:spcBef>
                <a:spcPts val="100"/>
              </a:spcBef>
            </a:pPr>
            <a:r>
              <a:rPr sz="1300" spc="-25" dirty="0">
                <a:solidFill>
                  <a:srgbClr val="FFFFFF"/>
                </a:solidFill>
                <a:latin typeface="Times New Roman"/>
                <a:cs typeface="Times New Roman"/>
              </a:rPr>
              <a:t>16</a:t>
            </a:r>
            <a:endParaRPr sz="1300">
              <a:latin typeface="Times New Roman"/>
              <a:cs typeface="Times New Roman"/>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0"/>
            <a:ext cx="9144000" cy="5143324"/>
          </a:xfrm>
          <a:prstGeom prst="rect">
            <a:avLst/>
          </a:prstGeom>
        </p:spPr>
      </p:pic>
      <p:grpSp>
        <p:nvGrpSpPr>
          <p:cNvPr id="3" name="object 3"/>
          <p:cNvGrpSpPr/>
          <p:nvPr/>
        </p:nvGrpSpPr>
        <p:grpSpPr>
          <a:xfrm>
            <a:off x="844918" y="2"/>
            <a:ext cx="7453630" cy="4307205"/>
            <a:chOff x="844918" y="2"/>
            <a:chExt cx="7453630" cy="4307205"/>
          </a:xfrm>
        </p:grpSpPr>
        <p:pic>
          <p:nvPicPr>
            <p:cNvPr id="4" name="object 4"/>
            <p:cNvPicPr/>
            <p:nvPr/>
          </p:nvPicPr>
          <p:blipFill>
            <a:blip r:embed="rId3" cstate="print"/>
            <a:stretch>
              <a:fillRect/>
            </a:stretch>
          </p:blipFill>
          <p:spPr>
            <a:xfrm>
              <a:off x="844918" y="853911"/>
              <a:ext cx="7453439" cy="3453130"/>
            </a:xfrm>
            <a:prstGeom prst="rect">
              <a:avLst/>
            </a:prstGeom>
          </p:spPr>
        </p:pic>
        <p:sp>
          <p:nvSpPr>
            <p:cNvPr id="5" name="object 5"/>
            <p:cNvSpPr/>
            <p:nvPr/>
          </p:nvSpPr>
          <p:spPr>
            <a:xfrm>
              <a:off x="1030681" y="1030327"/>
              <a:ext cx="7082155" cy="3082290"/>
            </a:xfrm>
            <a:custGeom>
              <a:avLst/>
              <a:gdLst/>
              <a:ahLst/>
              <a:cxnLst/>
              <a:rect l="l" t="t" r="r" b="b"/>
              <a:pathLst>
                <a:path w="7082155" h="3082290">
                  <a:moveTo>
                    <a:pt x="7081913" y="0"/>
                  </a:moveTo>
                  <a:lnTo>
                    <a:pt x="0" y="0"/>
                  </a:lnTo>
                  <a:lnTo>
                    <a:pt x="0" y="3081959"/>
                  </a:lnTo>
                  <a:lnTo>
                    <a:pt x="3540963" y="3081959"/>
                  </a:lnTo>
                  <a:lnTo>
                    <a:pt x="7081913" y="3081959"/>
                  </a:lnTo>
                  <a:lnTo>
                    <a:pt x="7081913" y="0"/>
                  </a:lnTo>
                  <a:close/>
                </a:path>
              </a:pathLst>
            </a:custGeom>
            <a:solidFill>
              <a:srgbClr val="FFFFFF"/>
            </a:solidFill>
          </p:spPr>
          <p:txBody>
            <a:bodyPr wrap="square" lIns="0" tIns="0" rIns="0" bIns="0" rtlCol="0"/>
            <a:lstStyle/>
            <a:p>
              <a:endParaRPr/>
            </a:p>
          </p:txBody>
        </p:sp>
        <p:sp>
          <p:nvSpPr>
            <p:cNvPr id="6" name="object 6"/>
            <p:cNvSpPr/>
            <p:nvPr/>
          </p:nvSpPr>
          <p:spPr>
            <a:xfrm>
              <a:off x="4063314" y="2"/>
              <a:ext cx="1017905" cy="1931670"/>
            </a:xfrm>
            <a:custGeom>
              <a:avLst/>
              <a:gdLst/>
              <a:ahLst/>
              <a:cxnLst/>
              <a:rect l="l" t="t" r="r" b="b"/>
              <a:pathLst>
                <a:path w="1017904" h="1931670">
                  <a:moveTo>
                    <a:pt x="1017714" y="0"/>
                  </a:moveTo>
                  <a:lnTo>
                    <a:pt x="0" y="0"/>
                  </a:lnTo>
                  <a:lnTo>
                    <a:pt x="0" y="1931047"/>
                  </a:lnTo>
                  <a:lnTo>
                    <a:pt x="508685" y="1609928"/>
                  </a:lnTo>
                  <a:lnTo>
                    <a:pt x="1017714" y="1609928"/>
                  </a:lnTo>
                  <a:lnTo>
                    <a:pt x="1017714" y="0"/>
                  </a:lnTo>
                  <a:close/>
                </a:path>
                <a:path w="1017904" h="1931670">
                  <a:moveTo>
                    <a:pt x="1017714" y="1609928"/>
                  </a:moveTo>
                  <a:lnTo>
                    <a:pt x="508685" y="1609928"/>
                  </a:lnTo>
                  <a:lnTo>
                    <a:pt x="1017714" y="1931047"/>
                  </a:lnTo>
                  <a:lnTo>
                    <a:pt x="1017714" y="1609928"/>
                  </a:lnTo>
                  <a:close/>
                </a:path>
              </a:pathLst>
            </a:custGeom>
            <a:solidFill>
              <a:srgbClr val="AC0A2C"/>
            </a:solidFill>
          </p:spPr>
          <p:txBody>
            <a:bodyPr wrap="square" lIns="0" tIns="0" rIns="0" bIns="0" rtlCol="0"/>
            <a:lstStyle/>
            <a:p>
              <a:endParaRPr/>
            </a:p>
          </p:txBody>
        </p:sp>
        <p:sp>
          <p:nvSpPr>
            <p:cNvPr id="7" name="object 7"/>
            <p:cNvSpPr/>
            <p:nvPr/>
          </p:nvSpPr>
          <p:spPr>
            <a:xfrm>
              <a:off x="4063314" y="495721"/>
              <a:ext cx="1017905" cy="642620"/>
            </a:xfrm>
            <a:custGeom>
              <a:avLst/>
              <a:gdLst/>
              <a:ahLst/>
              <a:cxnLst/>
              <a:rect l="l" t="t" r="r" b="b"/>
              <a:pathLst>
                <a:path w="1017904" h="642619">
                  <a:moveTo>
                    <a:pt x="0" y="642594"/>
                  </a:moveTo>
                  <a:lnTo>
                    <a:pt x="1017727" y="642594"/>
                  </a:lnTo>
                  <a:lnTo>
                    <a:pt x="1017727" y="0"/>
                  </a:lnTo>
                  <a:lnTo>
                    <a:pt x="0" y="0"/>
                  </a:lnTo>
                  <a:lnTo>
                    <a:pt x="0" y="642594"/>
                  </a:lnTo>
                  <a:close/>
                </a:path>
              </a:pathLst>
            </a:custGeom>
            <a:solidFill>
              <a:srgbClr val="AA0A2C"/>
            </a:solidFill>
          </p:spPr>
          <p:txBody>
            <a:bodyPr wrap="square" lIns="0" tIns="0" rIns="0" bIns="0" rtlCol="0"/>
            <a:lstStyle/>
            <a:p>
              <a:endParaRPr/>
            </a:p>
          </p:txBody>
        </p:sp>
        <p:sp>
          <p:nvSpPr>
            <p:cNvPr id="8" name="object 8"/>
            <p:cNvSpPr/>
            <p:nvPr/>
          </p:nvSpPr>
          <p:spPr>
            <a:xfrm>
              <a:off x="4063314" y="403925"/>
              <a:ext cx="1017905" cy="642620"/>
            </a:xfrm>
            <a:custGeom>
              <a:avLst/>
              <a:gdLst/>
              <a:ahLst/>
              <a:cxnLst/>
              <a:rect l="l" t="t" r="r" b="b"/>
              <a:pathLst>
                <a:path w="1017904" h="642619">
                  <a:moveTo>
                    <a:pt x="0" y="642594"/>
                  </a:moveTo>
                  <a:lnTo>
                    <a:pt x="1017727" y="642594"/>
                  </a:lnTo>
                  <a:lnTo>
                    <a:pt x="1017727" y="0"/>
                  </a:lnTo>
                  <a:lnTo>
                    <a:pt x="0" y="0"/>
                  </a:lnTo>
                  <a:lnTo>
                    <a:pt x="0" y="642594"/>
                  </a:lnTo>
                  <a:close/>
                </a:path>
              </a:pathLst>
            </a:custGeom>
            <a:solidFill>
              <a:srgbClr val="A80A2D"/>
            </a:solidFill>
          </p:spPr>
          <p:txBody>
            <a:bodyPr wrap="square" lIns="0" tIns="0" rIns="0" bIns="0" rtlCol="0"/>
            <a:lstStyle/>
            <a:p>
              <a:endParaRPr/>
            </a:p>
          </p:txBody>
        </p:sp>
        <p:sp>
          <p:nvSpPr>
            <p:cNvPr id="9" name="object 9"/>
            <p:cNvSpPr/>
            <p:nvPr/>
          </p:nvSpPr>
          <p:spPr>
            <a:xfrm>
              <a:off x="4063314" y="220321"/>
              <a:ext cx="1017905" cy="734695"/>
            </a:xfrm>
            <a:custGeom>
              <a:avLst/>
              <a:gdLst/>
              <a:ahLst/>
              <a:cxnLst/>
              <a:rect l="l" t="t" r="r" b="b"/>
              <a:pathLst>
                <a:path w="1017904" h="734694">
                  <a:moveTo>
                    <a:pt x="0" y="734402"/>
                  </a:moveTo>
                  <a:lnTo>
                    <a:pt x="1017727" y="734402"/>
                  </a:lnTo>
                  <a:lnTo>
                    <a:pt x="1017727" y="0"/>
                  </a:lnTo>
                  <a:lnTo>
                    <a:pt x="0" y="0"/>
                  </a:lnTo>
                  <a:lnTo>
                    <a:pt x="0" y="734402"/>
                  </a:lnTo>
                  <a:close/>
                </a:path>
              </a:pathLst>
            </a:custGeom>
            <a:solidFill>
              <a:srgbClr val="A60B2D"/>
            </a:solidFill>
          </p:spPr>
          <p:txBody>
            <a:bodyPr wrap="square" lIns="0" tIns="0" rIns="0" bIns="0" rtlCol="0"/>
            <a:lstStyle/>
            <a:p>
              <a:endParaRPr/>
            </a:p>
          </p:txBody>
        </p:sp>
        <p:sp>
          <p:nvSpPr>
            <p:cNvPr id="10" name="object 10"/>
            <p:cNvSpPr/>
            <p:nvPr/>
          </p:nvSpPr>
          <p:spPr>
            <a:xfrm>
              <a:off x="4063314" y="128526"/>
              <a:ext cx="1017905" cy="734695"/>
            </a:xfrm>
            <a:custGeom>
              <a:avLst/>
              <a:gdLst/>
              <a:ahLst/>
              <a:cxnLst/>
              <a:rect l="l" t="t" r="r" b="b"/>
              <a:pathLst>
                <a:path w="1017904" h="734694">
                  <a:moveTo>
                    <a:pt x="0" y="734390"/>
                  </a:moveTo>
                  <a:lnTo>
                    <a:pt x="1017727" y="734390"/>
                  </a:lnTo>
                  <a:lnTo>
                    <a:pt x="1017727" y="0"/>
                  </a:lnTo>
                  <a:lnTo>
                    <a:pt x="0" y="0"/>
                  </a:lnTo>
                  <a:lnTo>
                    <a:pt x="0" y="734390"/>
                  </a:lnTo>
                  <a:close/>
                </a:path>
              </a:pathLst>
            </a:custGeom>
            <a:solidFill>
              <a:srgbClr val="A40B2E"/>
            </a:solidFill>
          </p:spPr>
          <p:txBody>
            <a:bodyPr wrap="square" lIns="0" tIns="0" rIns="0" bIns="0" rtlCol="0"/>
            <a:lstStyle/>
            <a:p>
              <a:endParaRPr/>
            </a:p>
          </p:txBody>
        </p:sp>
        <p:sp>
          <p:nvSpPr>
            <p:cNvPr id="11" name="object 11"/>
            <p:cNvSpPr/>
            <p:nvPr/>
          </p:nvSpPr>
          <p:spPr>
            <a:xfrm>
              <a:off x="4063314" y="2"/>
              <a:ext cx="1017905" cy="771525"/>
            </a:xfrm>
            <a:custGeom>
              <a:avLst/>
              <a:gdLst/>
              <a:ahLst/>
              <a:cxnLst/>
              <a:rect l="l" t="t" r="r" b="b"/>
              <a:pathLst>
                <a:path w="1017904" h="771525">
                  <a:moveTo>
                    <a:pt x="1017727" y="0"/>
                  </a:moveTo>
                  <a:lnTo>
                    <a:pt x="1017714" y="771118"/>
                  </a:lnTo>
                  <a:lnTo>
                    <a:pt x="0" y="771118"/>
                  </a:lnTo>
                  <a:lnTo>
                    <a:pt x="0" y="0"/>
                  </a:lnTo>
                  <a:lnTo>
                    <a:pt x="1017727" y="0"/>
                  </a:lnTo>
                  <a:close/>
                </a:path>
              </a:pathLst>
            </a:custGeom>
            <a:solidFill>
              <a:srgbClr val="A10B2E"/>
            </a:solidFill>
          </p:spPr>
          <p:txBody>
            <a:bodyPr wrap="square" lIns="0" tIns="0" rIns="0" bIns="0" rtlCol="0"/>
            <a:lstStyle/>
            <a:p>
              <a:endParaRPr/>
            </a:p>
          </p:txBody>
        </p:sp>
        <p:sp>
          <p:nvSpPr>
            <p:cNvPr id="12" name="object 12"/>
            <p:cNvSpPr/>
            <p:nvPr/>
          </p:nvSpPr>
          <p:spPr>
            <a:xfrm>
              <a:off x="4063314" y="2"/>
              <a:ext cx="1017905" cy="679450"/>
            </a:xfrm>
            <a:custGeom>
              <a:avLst/>
              <a:gdLst/>
              <a:ahLst/>
              <a:cxnLst/>
              <a:rect l="l" t="t" r="r" b="b"/>
              <a:pathLst>
                <a:path w="1017904" h="679450">
                  <a:moveTo>
                    <a:pt x="1017727" y="0"/>
                  </a:moveTo>
                  <a:lnTo>
                    <a:pt x="1017714" y="679323"/>
                  </a:lnTo>
                  <a:lnTo>
                    <a:pt x="0" y="679323"/>
                  </a:lnTo>
                  <a:lnTo>
                    <a:pt x="0" y="0"/>
                  </a:lnTo>
                  <a:lnTo>
                    <a:pt x="1017727" y="0"/>
                  </a:lnTo>
                  <a:close/>
                </a:path>
              </a:pathLst>
            </a:custGeom>
            <a:solidFill>
              <a:srgbClr val="9F0B2F"/>
            </a:solidFill>
          </p:spPr>
          <p:txBody>
            <a:bodyPr wrap="square" lIns="0" tIns="0" rIns="0" bIns="0" rtlCol="0"/>
            <a:lstStyle/>
            <a:p>
              <a:endParaRPr/>
            </a:p>
          </p:txBody>
        </p:sp>
        <p:sp>
          <p:nvSpPr>
            <p:cNvPr id="13" name="object 13"/>
            <p:cNvSpPr/>
            <p:nvPr/>
          </p:nvSpPr>
          <p:spPr>
            <a:xfrm>
              <a:off x="4063314" y="2"/>
              <a:ext cx="1017905" cy="588010"/>
            </a:xfrm>
            <a:custGeom>
              <a:avLst/>
              <a:gdLst/>
              <a:ahLst/>
              <a:cxnLst/>
              <a:rect l="l" t="t" r="r" b="b"/>
              <a:pathLst>
                <a:path w="1017904" h="588010">
                  <a:moveTo>
                    <a:pt x="1017727" y="0"/>
                  </a:moveTo>
                  <a:lnTo>
                    <a:pt x="1017714" y="587514"/>
                  </a:lnTo>
                  <a:lnTo>
                    <a:pt x="0" y="587514"/>
                  </a:lnTo>
                  <a:lnTo>
                    <a:pt x="0" y="0"/>
                  </a:lnTo>
                  <a:lnTo>
                    <a:pt x="1017727" y="0"/>
                  </a:lnTo>
                  <a:close/>
                </a:path>
              </a:pathLst>
            </a:custGeom>
            <a:solidFill>
              <a:srgbClr val="9D0B2F"/>
            </a:solidFill>
          </p:spPr>
          <p:txBody>
            <a:bodyPr wrap="square" lIns="0" tIns="0" rIns="0" bIns="0" rtlCol="0"/>
            <a:lstStyle/>
            <a:p>
              <a:endParaRPr/>
            </a:p>
          </p:txBody>
        </p:sp>
        <p:sp>
          <p:nvSpPr>
            <p:cNvPr id="14" name="object 14"/>
            <p:cNvSpPr/>
            <p:nvPr/>
          </p:nvSpPr>
          <p:spPr>
            <a:xfrm>
              <a:off x="4063314" y="2"/>
              <a:ext cx="1017905" cy="495934"/>
            </a:xfrm>
            <a:custGeom>
              <a:avLst/>
              <a:gdLst/>
              <a:ahLst/>
              <a:cxnLst/>
              <a:rect l="l" t="t" r="r" b="b"/>
              <a:pathLst>
                <a:path w="1017904" h="495934">
                  <a:moveTo>
                    <a:pt x="1017727" y="0"/>
                  </a:moveTo>
                  <a:lnTo>
                    <a:pt x="1017714" y="495719"/>
                  </a:lnTo>
                  <a:lnTo>
                    <a:pt x="0" y="495719"/>
                  </a:lnTo>
                  <a:lnTo>
                    <a:pt x="0" y="0"/>
                  </a:lnTo>
                  <a:lnTo>
                    <a:pt x="1017727" y="0"/>
                  </a:lnTo>
                  <a:close/>
                </a:path>
              </a:pathLst>
            </a:custGeom>
            <a:solidFill>
              <a:srgbClr val="9B0C30"/>
            </a:solidFill>
          </p:spPr>
          <p:txBody>
            <a:bodyPr wrap="square" lIns="0" tIns="0" rIns="0" bIns="0" rtlCol="0"/>
            <a:lstStyle/>
            <a:p>
              <a:endParaRPr/>
            </a:p>
          </p:txBody>
        </p:sp>
        <p:sp>
          <p:nvSpPr>
            <p:cNvPr id="15" name="object 15"/>
            <p:cNvSpPr/>
            <p:nvPr/>
          </p:nvSpPr>
          <p:spPr>
            <a:xfrm>
              <a:off x="4063314" y="2"/>
              <a:ext cx="1017905" cy="404495"/>
            </a:xfrm>
            <a:custGeom>
              <a:avLst/>
              <a:gdLst/>
              <a:ahLst/>
              <a:cxnLst/>
              <a:rect l="l" t="t" r="r" b="b"/>
              <a:pathLst>
                <a:path w="1017904" h="404495">
                  <a:moveTo>
                    <a:pt x="1017727" y="0"/>
                  </a:moveTo>
                  <a:lnTo>
                    <a:pt x="1017714" y="403923"/>
                  </a:lnTo>
                  <a:lnTo>
                    <a:pt x="0" y="403923"/>
                  </a:lnTo>
                  <a:lnTo>
                    <a:pt x="0" y="0"/>
                  </a:lnTo>
                  <a:lnTo>
                    <a:pt x="1017727" y="0"/>
                  </a:lnTo>
                  <a:close/>
                </a:path>
              </a:pathLst>
            </a:custGeom>
            <a:solidFill>
              <a:srgbClr val="990C30"/>
            </a:solidFill>
          </p:spPr>
          <p:txBody>
            <a:bodyPr wrap="square" lIns="0" tIns="0" rIns="0" bIns="0" rtlCol="0"/>
            <a:lstStyle/>
            <a:p>
              <a:endParaRPr/>
            </a:p>
          </p:txBody>
        </p:sp>
        <p:sp>
          <p:nvSpPr>
            <p:cNvPr id="16" name="object 16"/>
            <p:cNvSpPr/>
            <p:nvPr/>
          </p:nvSpPr>
          <p:spPr>
            <a:xfrm>
              <a:off x="4063314" y="2"/>
              <a:ext cx="1017905" cy="312420"/>
            </a:xfrm>
            <a:custGeom>
              <a:avLst/>
              <a:gdLst/>
              <a:ahLst/>
              <a:cxnLst/>
              <a:rect l="l" t="t" r="r" b="b"/>
              <a:pathLst>
                <a:path w="1017904" h="312420">
                  <a:moveTo>
                    <a:pt x="1017727" y="0"/>
                  </a:moveTo>
                  <a:lnTo>
                    <a:pt x="1017714" y="312115"/>
                  </a:lnTo>
                  <a:lnTo>
                    <a:pt x="0" y="312115"/>
                  </a:lnTo>
                  <a:lnTo>
                    <a:pt x="0" y="0"/>
                  </a:lnTo>
                  <a:lnTo>
                    <a:pt x="1017727" y="0"/>
                  </a:lnTo>
                  <a:close/>
                </a:path>
              </a:pathLst>
            </a:custGeom>
            <a:solidFill>
              <a:srgbClr val="970C30"/>
            </a:solidFill>
          </p:spPr>
          <p:txBody>
            <a:bodyPr wrap="square" lIns="0" tIns="0" rIns="0" bIns="0" rtlCol="0"/>
            <a:lstStyle/>
            <a:p>
              <a:endParaRPr/>
            </a:p>
          </p:txBody>
        </p:sp>
        <p:sp>
          <p:nvSpPr>
            <p:cNvPr id="17" name="object 17"/>
            <p:cNvSpPr/>
            <p:nvPr/>
          </p:nvSpPr>
          <p:spPr>
            <a:xfrm>
              <a:off x="4063314" y="2"/>
              <a:ext cx="1017905" cy="220345"/>
            </a:xfrm>
            <a:custGeom>
              <a:avLst/>
              <a:gdLst/>
              <a:ahLst/>
              <a:cxnLst/>
              <a:rect l="l" t="t" r="r" b="b"/>
              <a:pathLst>
                <a:path w="1017904" h="220345">
                  <a:moveTo>
                    <a:pt x="1017727" y="0"/>
                  </a:moveTo>
                  <a:lnTo>
                    <a:pt x="1017714" y="220319"/>
                  </a:lnTo>
                  <a:lnTo>
                    <a:pt x="0" y="220319"/>
                  </a:lnTo>
                  <a:lnTo>
                    <a:pt x="0" y="0"/>
                  </a:lnTo>
                  <a:lnTo>
                    <a:pt x="1017727" y="0"/>
                  </a:lnTo>
                  <a:close/>
                </a:path>
              </a:pathLst>
            </a:custGeom>
            <a:solidFill>
              <a:srgbClr val="950C31"/>
            </a:solidFill>
          </p:spPr>
          <p:txBody>
            <a:bodyPr wrap="square" lIns="0" tIns="0" rIns="0" bIns="0" rtlCol="0"/>
            <a:lstStyle/>
            <a:p>
              <a:endParaRPr/>
            </a:p>
          </p:txBody>
        </p:sp>
        <p:sp>
          <p:nvSpPr>
            <p:cNvPr id="18" name="object 18"/>
            <p:cNvSpPr/>
            <p:nvPr/>
          </p:nvSpPr>
          <p:spPr>
            <a:xfrm>
              <a:off x="4063314" y="2"/>
              <a:ext cx="1017905" cy="128905"/>
            </a:xfrm>
            <a:custGeom>
              <a:avLst/>
              <a:gdLst/>
              <a:ahLst/>
              <a:cxnLst/>
              <a:rect l="l" t="t" r="r" b="b"/>
              <a:pathLst>
                <a:path w="1017904" h="128905">
                  <a:moveTo>
                    <a:pt x="1017727" y="0"/>
                  </a:moveTo>
                  <a:lnTo>
                    <a:pt x="1017714" y="128524"/>
                  </a:lnTo>
                  <a:lnTo>
                    <a:pt x="0" y="128524"/>
                  </a:lnTo>
                  <a:lnTo>
                    <a:pt x="0" y="0"/>
                  </a:lnTo>
                  <a:lnTo>
                    <a:pt x="1017727" y="0"/>
                  </a:lnTo>
                  <a:close/>
                </a:path>
              </a:pathLst>
            </a:custGeom>
            <a:solidFill>
              <a:srgbClr val="920C31"/>
            </a:solidFill>
          </p:spPr>
          <p:txBody>
            <a:bodyPr wrap="square" lIns="0" tIns="0" rIns="0" bIns="0" rtlCol="0"/>
            <a:lstStyle/>
            <a:p>
              <a:endParaRPr/>
            </a:p>
          </p:txBody>
        </p:sp>
        <p:sp>
          <p:nvSpPr>
            <p:cNvPr id="19" name="object 19"/>
            <p:cNvSpPr/>
            <p:nvPr/>
          </p:nvSpPr>
          <p:spPr>
            <a:xfrm>
              <a:off x="4063314" y="2"/>
              <a:ext cx="1017905" cy="36830"/>
            </a:xfrm>
            <a:custGeom>
              <a:avLst/>
              <a:gdLst/>
              <a:ahLst/>
              <a:cxnLst/>
              <a:rect l="l" t="t" r="r" b="b"/>
              <a:pathLst>
                <a:path w="1017904" h="36830">
                  <a:moveTo>
                    <a:pt x="1017727" y="0"/>
                  </a:moveTo>
                  <a:lnTo>
                    <a:pt x="1017714" y="36715"/>
                  </a:lnTo>
                  <a:lnTo>
                    <a:pt x="0" y="36715"/>
                  </a:lnTo>
                  <a:lnTo>
                    <a:pt x="0" y="0"/>
                  </a:lnTo>
                  <a:lnTo>
                    <a:pt x="1017727" y="0"/>
                  </a:lnTo>
                  <a:close/>
                </a:path>
              </a:pathLst>
            </a:custGeom>
            <a:solidFill>
              <a:srgbClr val="900C33"/>
            </a:solidFill>
          </p:spPr>
          <p:txBody>
            <a:bodyPr wrap="square" lIns="0" tIns="0" rIns="0" bIns="0" rtlCol="0"/>
            <a:lstStyle/>
            <a:p>
              <a:endParaRPr/>
            </a:p>
          </p:txBody>
        </p:sp>
      </p:grpSp>
      <p:sp>
        <p:nvSpPr>
          <p:cNvPr id="20" name="object 20"/>
          <p:cNvSpPr txBox="1">
            <a:spLocks noGrp="1"/>
          </p:cNvSpPr>
          <p:nvPr>
            <p:ph type="title"/>
          </p:nvPr>
        </p:nvSpPr>
        <p:spPr>
          <a:xfrm>
            <a:off x="4406658" y="419660"/>
            <a:ext cx="330200" cy="756920"/>
          </a:xfrm>
          <a:prstGeom prst="rect">
            <a:avLst/>
          </a:prstGeom>
        </p:spPr>
        <p:txBody>
          <a:bodyPr vert="horz" wrap="square" lIns="0" tIns="12700" rIns="0" bIns="0" rtlCol="0">
            <a:spAutoFit/>
          </a:bodyPr>
          <a:lstStyle/>
          <a:p>
            <a:pPr marL="12700">
              <a:lnSpc>
                <a:spcPct val="100000"/>
              </a:lnSpc>
              <a:spcBef>
                <a:spcPts val="100"/>
              </a:spcBef>
            </a:pPr>
            <a:r>
              <a:rPr sz="4800" u="none" spc="-50" dirty="0">
                <a:solidFill>
                  <a:srgbClr val="FFFFFF"/>
                </a:solidFill>
              </a:rPr>
              <a:t>2</a:t>
            </a:r>
            <a:endParaRPr sz="4800" dirty="0"/>
          </a:p>
        </p:txBody>
      </p:sp>
      <p:sp>
        <p:nvSpPr>
          <p:cNvPr id="21" name="object 21"/>
          <p:cNvSpPr txBox="1">
            <a:spLocks noGrp="1"/>
          </p:cNvSpPr>
          <p:nvPr>
            <p:ph type="body" idx="1"/>
          </p:nvPr>
        </p:nvSpPr>
        <p:spPr>
          <a:xfrm>
            <a:off x="1358912" y="2340624"/>
            <a:ext cx="6426174" cy="661720"/>
          </a:xfrm>
          <a:prstGeom prst="rect">
            <a:avLst/>
          </a:prstGeom>
        </p:spPr>
        <p:txBody>
          <a:bodyPr vert="horz" wrap="square" lIns="0" tIns="167640" rIns="0" bIns="0" rtlCol="0">
            <a:spAutoFit/>
          </a:bodyPr>
          <a:lstStyle/>
          <a:p>
            <a:pPr algn="ctr">
              <a:lnSpc>
                <a:spcPct val="100000"/>
              </a:lnSpc>
              <a:spcBef>
                <a:spcPts val="1320"/>
              </a:spcBef>
            </a:pPr>
            <a:r>
              <a:rPr lang="en-US" sz="3200" dirty="0" err="1"/>
              <a:t>Jawaban</a:t>
            </a:r>
            <a:r>
              <a:rPr lang="en-US" sz="3200" dirty="0"/>
              <a:t> </a:t>
            </a:r>
            <a:r>
              <a:rPr lang="en-US" sz="3200" dirty="0" err="1"/>
              <a:t>Terhadap</a:t>
            </a:r>
            <a:r>
              <a:rPr lang="en-US" sz="3200" dirty="0"/>
              <a:t> </a:t>
            </a:r>
            <a:r>
              <a:rPr lang="en-US" sz="3200" dirty="0" err="1"/>
              <a:t>Eksepsi</a:t>
            </a:r>
            <a:endParaRPr sz="32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378459" rIns="0" bIns="0" rtlCol="0">
            <a:spAutoFit/>
          </a:bodyPr>
          <a:lstStyle/>
          <a:p>
            <a:pPr marL="12700">
              <a:lnSpc>
                <a:spcPct val="100000"/>
              </a:lnSpc>
              <a:spcBef>
                <a:spcPts val="100"/>
              </a:spcBef>
              <a:tabLst>
                <a:tab pos="7059930" algn="l"/>
              </a:tabLst>
            </a:pPr>
            <a:r>
              <a:rPr lang="en-US" dirty="0" err="1"/>
              <a:t>Pengertian</a:t>
            </a:r>
            <a:r>
              <a:rPr dirty="0"/>
              <a:t>	</a:t>
            </a:r>
          </a:p>
        </p:txBody>
      </p:sp>
      <p:sp>
        <p:nvSpPr>
          <p:cNvPr id="3" name="object 3"/>
          <p:cNvSpPr txBox="1"/>
          <p:nvPr/>
        </p:nvSpPr>
        <p:spPr>
          <a:xfrm>
            <a:off x="2083942" y="1094364"/>
            <a:ext cx="6816090" cy="2691763"/>
          </a:xfrm>
          <a:prstGeom prst="rect">
            <a:avLst/>
          </a:prstGeom>
        </p:spPr>
        <p:txBody>
          <a:bodyPr vert="horz" wrap="square" lIns="0" tIns="105410" rIns="0" bIns="0" rtlCol="0">
            <a:spAutoFit/>
          </a:bodyPr>
          <a:lstStyle/>
          <a:p>
            <a:pPr marL="12700" algn="just">
              <a:lnSpc>
                <a:spcPct val="100000"/>
              </a:lnSpc>
              <a:spcBef>
                <a:spcPts val="830"/>
              </a:spcBef>
            </a:pPr>
            <a:r>
              <a:rPr lang="id-ID" sz="2400" dirty="0">
                <a:solidFill>
                  <a:srgbClr val="262934"/>
                </a:solidFill>
                <a:latin typeface="Times New Roman"/>
                <a:cs typeface="Times New Roman"/>
              </a:rPr>
              <a:t>Jawaban terhadap eksepsi pidana adalah tanggapan dari Jaksa Penuntut Umum (JPU) yang disebut Replik, yang kemudian diikuti dengan jawaban dari terdakwa lagi yang disebut Duplik, setelah itu hakim akan menjatuhkan Putusan Sela yang bisa mengabulkan atau menolak eksepsi tersebut, yang akan menentukan apakah pokok perkara dilanjutkan atau dihentikan.</a:t>
            </a:r>
            <a:endParaRPr sz="2400" dirty="0">
              <a:latin typeface="Times New Roman"/>
              <a:cs typeface="Times New Roman"/>
            </a:endParaRPr>
          </a:p>
        </p:txBody>
      </p:sp>
      <p:sp>
        <p:nvSpPr>
          <p:cNvPr id="5" name="object 5"/>
          <p:cNvSpPr txBox="1"/>
          <p:nvPr/>
        </p:nvSpPr>
        <p:spPr>
          <a:xfrm>
            <a:off x="773544" y="1108699"/>
            <a:ext cx="190500" cy="224154"/>
          </a:xfrm>
          <a:prstGeom prst="rect">
            <a:avLst/>
          </a:prstGeom>
        </p:spPr>
        <p:txBody>
          <a:bodyPr vert="horz" wrap="square" lIns="0" tIns="12700" rIns="0" bIns="0" rtlCol="0">
            <a:spAutoFit/>
          </a:bodyPr>
          <a:lstStyle/>
          <a:p>
            <a:pPr marL="12700">
              <a:lnSpc>
                <a:spcPct val="100000"/>
              </a:lnSpc>
              <a:spcBef>
                <a:spcPts val="100"/>
              </a:spcBef>
            </a:pPr>
            <a:r>
              <a:rPr sz="1300" spc="-25" dirty="0">
                <a:solidFill>
                  <a:srgbClr val="FFFFFF"/>
                </a:solidFill>
                <a:latin typeface="Times New Roman"/>
                <a:cs typeface="Times New Roman"/>
              </a:rPr>
              <a:t>18</a:t>
            </a:r>
            <a:endParaRPr sz="1300">
              <a:latin typeface="Times New Roman"/>
              <a:cs typeface="Times New Roman"/>
            </a:endParaRPr>
          </a:p>
        </p:txBody>
      </p:sp>
    </p:spTree>
    <p:extLst>
      <p:ext uri="{BB962C8B-B14F-4D97-AF65-F5344CB8AC3E}">
        <p14:creationId xmlns:p14="http://schemas.microsoft.com/office/powerpoint/2010/main" val="19440741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2083942" y="684265"/>
            <a:ext cx="7073265" cy="391795"/>
          </a:xfrm>
          <a:prstGeom prst="rect">
            <a:avLst/>
          </a:prstGeom>
        </p:spPr>
        <p:txBody>
          <a:bodyPr vert="horz" wrap="square" lIns="0" tIns="12700" rIns="0" bIns="0" rtlCol="0">
            <a:spAutoFit/>
          </a:bodyPr>
          <a:lstStyle/>
          <a:p>
            <a:pPr marL="12700">
              <a:lnSpc>
                <a:spcPct val="100000"/>
              </a:lnSpc>
              <a:spcBef>
                <a:spcPts val="100"/>
              </a:spcBef>
              <a:tabLst>
                <a:tab pos="7059930" algn="l"/>
              </a:tabLst>
            </a:pPr>
            <a:r>
              <a:rPr sz="2400" b="1" u="sng" spc="-25" dirty="0">
                <a:solidFill>
                  <a:srgbClr val="AC0A2C"/>
                </a:solidFill>
                <a:uFill>
                  <a:solidFill>
                    <a:srgbClr val="E1D6CF"/>
                  </a:solidFill>
                </a:uFill>
                <a:latin typeface="Times New Roman"/>
                <a:cs typeface="Times New Roman"/>
              </a:rPr>
              <a:t>Isi</a:t>
            </a:r>
            <a:r>
              <a:rPr sz="2400" b="1" u="sng" dirty="0">
                <a:solidFill>
                  <a:srgbClr val="AC0A2C"/>
                </a:solidFill>
                <a:uFill>
                  <a:solidFill>
                    <a:srgbClr val="E1D6CF"/>
                  </a:solidFill>
                </a:uFill>
                <a:latin typeface="Times New Roman"/>
                <a:cs typeface="Times New Roman"/>
              </a:rPr>
              <a:t>	</a:t>
            </a:r>
            <a:endParaRPr sz="2400">
              <a:latin typeface="Times New Roman"/>
              <a:cs typeface="Times New Roman"/>
            </a:endParaRPr>
          </a:p>
        </p:txBody>
      </p:sp>
      <p:sp>
        <p:nvSpPr>
          <p:cNvPr id="3" name="object 3"/>
          <p:cNvSpPr txBox="1"/>
          <p:nvPr/>
        </p:nvSpPr>
        <p:spPr>
          <a:xfrm>
            <a:off x="2147303" y="959814"/>
            <a:ext cx="2117725" cy="970280"/>
          </a:xfrm>
          <a:prstGeom prst="rect">
            <a:avLst/>
          </a:prstGeom>
        </p:spPr>
        <p:txBody>
          <a:bodyPr vert="horz" wrap="square" lIns="0" tIns="88900" rIns="0" bIns="0" rtlCol="0">
            <a:spAutoFit/>
          </a:bodyPr>
          <a:lstStyle/>
          <a:p>
            <a:pPr marL="12700">
              <a:lnSpc>
                <a:spcPct val="100000"/>
              </a:lnSpc>
              <a:spcBef>
                <a:spcPts val="700"/>
              </a:spcBef>
            </a:pPr>
            <a:r>
              <a:rPr sz="3900" baseline="3205" dirty="0">
                <a:solidFill>
                  <a:srgbClr val="D4C9BB"/>
                </a:solidFill>
                <a:latin typeface="Lucida Sans Unicode"/>
                <a:cs typeface="Lucida Sans Unicode"/>
              </a:rPr>
              <a:t>◈</a:t>
            </a:r>
            <a:r>
              <a:rPr sz="3900" spc="284" baseline="3205" dirty="0">
                <a:solidFill>
                  <a:srgbClr val="D4C9BB"/>
                </a:solidFill>
                <a:latin typeface="Lucida Sans Unicode"/>
                <a:cs typeface="Lucida Sans Unicode"/>
              </a:rPr>
              <a:t> </a:t>
            </a:r>
            <a:r>
              <a:rPr sz="2600" spc="-10" dirty="0">
                <a:solidFill>
                  <a:srgbClr val="262934"/>
                </a:solidFill>
                <a:latin typeface="Times New Roman"/>
                <a:cs typeface="Times New Roman"/>
              </a:rPr>
              <a:t>Eksepsi</a:t>
            </a:r>
            <a:endParaRPr sz="2600">
              <a:latin typeface="Times New Roman"/>
              <a:cs typeface="Times New Roman"/>
            </a:endParaRPr>
          </a:p>
          <a:p>
            <a:pPr marL="12700">
              <a:lnSpc>
                <a:spcPct val="100000"/>
              </a:lnSpc>
              <a:spcBef>
                <a:spcPts val="595"/>
              </a:spcBef>
            </a:pPr>
            <a:r>
              <a:rPr sz="3900" baseline="3205" dirty="0">
                <a:solidFill>
                  <a:srgbClr val="D4C9BB"/>
                </a:solidFill>
                <a:latin typeface="Lucida Sans Unicode"/>
                <a:cs typeface="Lucida Sans Unicode"/>
              </a:rPr>
              <a:t>◈</a:t>
            </a:r>
            <a:r>
              <a:rPr sz="3900" spc="292" baseline="3205" dirty="0">
                <a:solidFill>
                  <a:srgbClr val="D4C9BB"/>
                </a:solidFill>
                <a:latin typeface="Lucida Sans Unicode"/>
                <a:cs typeface="Lucida Sans Unicode"/>
              </a:rPr>
              <a:t> </a:t>
            </a:r>
            <a:r>
              <a:rPr sz="2600" dirty="0">
                <a:solidFill>
                  <a:srgbClr val="262934"/>
                </a:solidFill>
                <a:latin typeface="Times New Roman"/>
                <a:cs typeface="Times New Roman"/>
              </a:rPr>
              <a:t>Putusan</a:t>
            </a:r>
            <a:r>
              <a:rPr sz="2600" spc="-40" dirty="0">
                <a:solidFill>
                  <a:srgbClr val="262934"/>
                </a:solidFill>
                <a:latin typeface="Times New Roman"/>
                <a:cs typeface="Times New Roman"/>
              </a:rPr>
              <a:t> </a:t>
            </a:r>
            <a:r>
              <a:rPr sz="2600" spc="-20" dirty="0">
                <a:solidFill>
                  <a:srgbClr val="262934"/>
                </a:solidFill>
                <a:latin typeface="Times New Roman"/>
                <a:cs typeface="Times New Roman"/>
              </a:rPr>
              <a:t>Sela</a:t>
            </a:r>
            <a:endParaRPr sz="2600">
              <a:latin typeface="Times New Roman"/>
              <a:cs typeface="Times New Roman"/>
            </a:endParaRPr>
          </a:p>
        </p:txBody>
      </p:sp>
      <p:sp>
        <p:nvSpPr>
          <p:cNvPr id="4" name="object 4"/>
          <p:cNvSpPr txBox="1"/>
          <p:nvPr/>
        </p:nvSpPr>
        <p:spPr>
          <a:xfrm>
            <a:off x="2147303" y="1980617"/>
            <a:ext cx="3154680" cy="421640"/>
          </a:xfrm>
          <a:prstGeom prst="rect">
            <a:avLst/>
          </a:prstGeom>
        </p:spPr>
        <p:txBody>
          <a:bodyPr vert="horz" wrap="square" lIns="0" tIns="12700" rIns="0" bIns="0" rtlCol="0">
            <a:spAutoFit/>
          </a:bodyPr>
          <a:lstStyle/>
          <a:p>
            <a:pPr marL="12700">
              <a:lnSpc>
                <a:spcPct val="100000"/>
              </a:lnSpc>
              <a:spcBef>
                <a:spcPts val="100"/>
              </a:spcBef>
            </a:pPr>
            <a:r>
              <a:rPr sz="3900" baseline="3205" dirty="0">
                <a:solidFill>
                  <a:srgbClr val="D4C9BB"/>
                </a:solidFill>
                <a:latin typeface="Lucida Sans Unicode"/>
                <a:cs typeface="Lucida Sans Unicode"/>
              </a:rPr>
              <a:t>◈</a:t>
            </a:r>
            <a:r>
              <a:rPr sz="3900" spc="300" baseline="3205" dirty="0">
                <a:solidFill>
                  <a:srgbClr val="D4C9BB"/>
                </a:solidFill>
                <a:latin typeface="Lucida Sans Unicode"/>
                <a:cs typeface="Lucida Sans Unicode"/>
              </a:rPr>
              <a:t> </a:t>
            </a:r>
            <a:r>
              <a:rPr sz="2600" dirty="0">
                <a:solidFill>
                  <a:srgbClr val="262934"/>
                </a:solidFill>
                <a:latin typeface="Times New Roman"/>
                <a:cs typeface="Times New Roman"/>
              </a:rPr>
              <a:t>Format</a:t>
            </a:r>
            <a:r>
              <a:rPr sz="2600" spc="-50" dirty="0">
                <a:solidFill>
                  <a:srgbClr val="262934"/>
                </a:solidFill>
                <a:latin typeface="Times New Roman"/>
                <a:cs typeface="Times New Roman"/>
              </a:rPr>
              <a:t> </a:t>
            </a:r>
            <a:r>
              <a:rPr sz="2600" dirty="0">
                <a:solidFill>
                  <a:srgbClr val="262934"/>
                </a:solidFill>
                <a:latin typeface="Times New Roman"/>
                <a:cs typeface="Times New Roman"/>
              </a:rPr>
              <a:t>Putusan</a:t>
            </a:r>
            <a:r>
              <a:rPr sz="2600" spc="-40" dirty="0">
                <a:solidFill>
                  <a:srgbClr val="262934"/>
                </a:solidFill>
                <a:latin typeface="Times New Roman"/>
                <a:cs typeface="Times New Roman"/>
              </a:rPr>
              <a:t> </a:t>
            </a:r>
            <a:r>
              <a:rPr sz="2600" spc="-20" dirty="0">
                <a:solidFill>
                  <a:srgbClr val="262934"/>
                </a:solidFill>
                <a:latin typeface="Times New Roman"/>
                <a:cs typeface="Times New Roman"/>
              </a:rPr>
              <a:t>Sela</a:t>
            </a:r>
            <a:endParaRPr sz="2600">
              <a:latin typeface="Times New Roman"/>
              <a:cs typeface="Times New Roman"/>
            </a:endParaRPr>
          </a:p>
        </p:txBody>
      </p:sp>
      <p:sp>
        <p:nvSpPr>
          <p:cNvPr id="5" name="object 5"/>
          <p:cNvSpPr txBox="1"/>
          <p:nvPr/>
        </p:nvSpPr>
        <p:spPr>
          <a:xfrm>
            <a:off x="814577" y="1108699"/>
            <a:ext cx="108585" cy="224154"/>
          </a:xfrm>
          <a:prstGeom prst="rect">
            <a:avLst/>
          </a:prstGeom>
        </p:spPr>
        <p:txBody>
          <a:bodyPr vert="horz" wrap="square" lIns="0" tIns="12700" rIns="0" bIns="0" rtlCol="0">
            <a:spAutoFit/>
          </a:bodyPr>
          <a:lstStyle/>
          <a:p>
            <a:pPr marL="12700">
              <a:lnSpc>
                <a:spcPct val="100000"/>
              </a:lnSpc>
              <a:spcBef>
                <a:spcPts val="100"/>
              </a:spcBef>
            </a:pPr>
            <a:r>
              <a:rPr sz="1300" spc="-50" dirty="0">
                <a:solidFill>
                  <a:srgbClr val="FFFFFF"/>
                </a:solidFill>
                <a:latin typeface="Times New Roman"/>
                <a:cs typeface="Times New Roman"/>
              </a:rPr>
              <a:t>1</a:t>
            </a:r>
            <a:endParaRPr sz="1300">
              <a:latin typeface="Times New Roman"/>
              <a:cs typeface="Times New Roman"/>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0"/>
            <a:ext cx="9144000" cy="5143324"/>
          </a:xfrm>
          <a:prstGeom prst="rect">
            <a:avLst/>
          </a:prstGeom>
        </p:spPr>
      </p:pic>
      <p:grpSp>
        <p:nvGrpSpPr>
          <p:cNvPr id="3" name="object 3"/>
          <p:cNvGrpSpPr/>
          <p:nvPr/>
        </p:nvGrpSpPr>
        <p:grpSpPr>
          <a:xfrm>
            <a:off x="844918" y="2"/>
            <a:ext cx="7453630" cy="4307205"/>
            <a:chOff x="844918" y="2"/>
            <a:chExt cx="7453630" cy="4307205"/>
          </a:xfrm>
        </p:grpSpPr>
        <p:pic>
          <p:nvPicPr>
            <p:cNvPr id="4" name="object 4"/>
            <p:cNvPicPr/>
            <p:nvPr/>
          </p:nvPicPr>
          <p:blipFill>
            <a:blip r:embed="rId3" cstate="print"/>
            <a:stretch>
              <a:fillRect/>
            </a:stretch>
          </p:blipFill>
          <p:spPr>
            <a:xfrm>
              <a:off x="844918" y="853911"/>
              <a:ext cx="7453439" cy="3453130"/>
            </a:xfrm>
            <a:prstGeom prst="rect">
              <a:avLst/>
            </a:prstGeom>
          </p:spPr>
        </p:pic>
        <p:sp>
          <p:nvSpPr>
            <p:cNvPr id="5" name="object 5"/>
            <p:cNvSpPr/>
            <p:nvPr/>
          </p:nvSpPr>
          <p:spPr>
            <a:xfrm>
              <a:off x="1030681" y="1030327"/>
              <a:ext cx="7082155" cy="3082290"/>
            </a:xfrm>
            <a:custGeom>
              <a:avLst/>
              <a:gdLst/>
              <a:ahLst/>
              <a:cxnLst/>
              <a:rect l="l" t="t" r="r" b="b"/>
              <a:pathLst>
                <a:path w="7082155" h="3082290">
                  <a:moveTo>
                    <a:pt x="7081913" y="0"/>
                  </a:moveTo>
                  <a:lnTo>
                    <a:pt x="0" y="0"/>
                  </a:lnTo>
                  <a:lnTo>
                    <a:pt x="0" y="3081959"/>
                  </a:lnTo>
                  <a:lnTo>
                    <a:pt x="3540963" y="3081959"/>
                  </a:lnTo>
                  <a:lnTo>
                    <a:pt x="7081913" y="3081959"/>
                  </a:lnTo>
                  <a:lnTo>
                    <a:pt x="7081913" y="0"/>
                  </a:lnTo>
                  <a:close/>
                </a:path>
              </a:pathLst>
            </a:custGeom>
            <a:solidFill>
              <a:srgbClr val="FFFFFF"/>
            </a:solidFill>
          </p:spPr>
          <p:txBody>
            <a:bodyPr wrap="square" lIns="0" tIns="0" rIns="0" bIns="0" rtlCol="0"/>
            <a:lstStyle/>
            <a:p>
              <a:endParaRPr/>
            </a:p>
          </p:txBody>
        </p:sp>
        <p:sp>
          <p:nvSpPr>
            <p:cNvPr id="6" name="object 6"/>
            <p:cNvSpPr/>
            <p:nvPr/>
          </p:nvSpPr>
          <p:spPr>
            <a:xfrm>
              <a:off x="4063314" y="2"/>
              <a:ext cx="1017905" cy="1931670"/>
            </a:xfrm>
            <a:custGeom>
              <a:avLst/>
              <a:gdLst/>
              <a:ahLst/>
              <a:cxnLst/>
              <a:rect l="l" t="t" r="r" b="b"/>
              <a:pathLst>
                <a:path w="1017904" h="1931670">
                  <a:moveTo>
                    <a:pt x="1017714" y="0"/>
                  </a:moveTo>
                  <a:lnTo>
                    <a:pt x="0" y="0"/>
                  </a:lnTo>
                  <a:lnTo>
                    <a:pt x="0" y="1931047"/>
                  </a:lnTo>
                  <a:lnTo>
                    <a:pt x="508685" y="1609928"/>
                  </a:lnTo>
                  <a:lnTo>
                    <a:pt x="1017714" y="1609928"/>
                  </a:lnTo>
                  <a:lnTo>
                    <a:pt x="1017714" y="0"/>
                  </a:lnTo>
                  <a:close/>
                </a:path>
                <a:path w="1017904" h="1931670">
                  <a:moveTo>
                    <a:pt x="1017714" y="1609928"/>
                  </a:moveTo>
                  <a:lnTo>
                    <a:pt x="508685" y="1609928"/>
                  </a:lnTo>
                  <a:lnTo>
                    <a:pt x="1017714" y="1931047"/>
                  </a:lnTo>
                  <a:lnTo>
                    <a:pt x="1017714" y="1609928"/>
                  </a:lnTo>
                  <a:close/>
                </a:path>
              </a:pathLst>
            </a:custGeom>
            <a:solidFill>
              <a:srgbClr val="AC0A2C"/>
            </a:solidFill>
          </p:spPr>
          <p:txBody>
            <a:bodyPr wrap="square" lIns="0" tIns="0" rIns="0" bIns="0" rtlCol="0"/>
            <a:lstStyle/>
            <a:p>
              <a:endParaRPr/>
            </a:p>
          </p:txBody>
        </p:sp>
        <p:sp>
          <p:nvSpPr>
            <p:cNvPr id="7" name="object 7"/>
            <p:cNvSpPr/>
            <p:nvPr/>
          </p:nvSpPr>
          <p:spPr>
            <a:xfrm>
              <a:off x="4063314" y="495721"/>
              <a:ext cx="1017905" cy="642620"/>
            </a:xfrm>
            <a:custGeom>
              <a:avLst/>
              <a:gdLst/>
              <a:ahLst/>
              <a:cxnLst/>
              <a:rect l="l" t="t" r="r" b="b"/>
              <a:pathLst>
                <a:path w="1017904" h="642619">
                  <a:moveTo>
                    <a:pt x="0" y="642594"/>
                  </a:moveTo>
                  <a:lnTo>
                    <a:pt x="1017727" y="642594"/>
                  </a:lnTo>
                  <a:lnTo>
                    <a:pt x="1017727" y="0"/>
                  </a:lnTo>
                  <a:lnTo>
                    <a:pt x="0" y="0"/>
                  </a:lnTo>
                  <a:lnTo>
                    <a:pt x="0" y="642594"/>
                  </a:lnTo>
                  <a:close/>
                </a:path>
              </a:pathLst>
            </a:custGeom>
            <a:solidFill>
              <a:srgbClr val="AA0A2C"/>
            </a:solidFill>
          </p:spPr>
          <p:txBody>
            <a:bodyPr wrap="square" lIns="0" tIns="0" rIns="0" bIns="0" rtlCol="0"/>
            <a:lstStyle/>
            <a:p>
              <a:endParaRPr/>
            </a:p>
          </p:txBody>
        </p:sp>
        <p:sp>
          <p:nvSpPr>
            <p:cNvPr id="8" name="object 8"/>
            <p:cNvSpPr/>
            <p:nvPr/>
          </p:nvSpPr>
          <p:spPr>
            <a:xfrm>
              <a:off x="4063314" y="403925"/>
              <a:ext cx="1017905" cy="642620"/>
            </a:xfrm>
            <a:custGeom>
              <a:avLst/>
              <a:gdLst/>
              <a:ahLst/>
              <a:cxnLst/>
              <a:rect l="l" t="t" r="r" b="b"/>
              <a:pathLst>
                <a:path w="1017904" h="642619">
                  <a:moveTo>
                    <a:pt x="0" y="642594"/>
                  </a:moveTo>
                  <a:lnTo>
                    <a:pt x="1017727" y="642594"/>
                  </a:lnTo>
                  <a:lnTo>
                    <a:pt x="1017727" y="0"/>
                  </a:lnTo>
                  <a:lnTo>
                    <a:pt x="0" y="0"/>
                  </a:lnTo>
                  <a:lnTo>
                    <a:pt x="0" y="642594"/>
                  </a:lnTo>
                  <a:close/>
                </a:path>
              </a:pathLst>
            </a:custGeom>
            <a:solidFill>
              <a:srgbClr val="A80A2D"/>
            </a:solidFill>
          </p:spPr>
          <p:txBody>
            <a:bodyPr wrap="square" lIns="0" tIns="0" rIns="0" bIns="0" rtlCol="0"/>
            <a:lstStyle/>
            <a:p>
              <a:endParaRPr/>
            </a:p>
          </p:txBody>
        </p:sp>
        <p:sp>
          <p:nvSpPr>
            <p:cNvPr id="9" name="object 9"/>
            <p:cNvSpPr/>
            <p:nvPr/>
          </p:nvSpPr>
          <p:spPr>
            <a:xfrm>
              <a:off x="4063314" y="220321"/>
              <a:ext cx="1017905" cy="734695"/>
            </a:xfrm>
            <a:custGeom>
              <a:avLst/>
              <a:gdLst/>
              <a:ahLst/>
              <a:cxnLst/>
              <a:rect l="l" t="t" r="r" b="b"/>
              <a:pathLst>
                <a:path w="1017904" h="734694">
                  <a:moveTo>
                    <a:pt x="0" y="734402"/>
                  </a:moveTo>
                  <a:lnTo>
                    <a:pt x="1017727" y="734402"/>
                  </a:lnTo>
                  <a:lnTo>
                    <a:pt x="1017727" y="0"/>
                  </a:lnTo>
                  <a:lnTo>
                    <a:pt x="0" y="0"/>
                  </a:lnTo>
                  <a:lnTo>
                    <a:pt x="0" y="734402"/>
                  </a:lnTo>
                  <a:close/>
                </a:path>
              </a:pathLst>
            </a:custGeom>
            <a:solidFill>
              <a:srgbClr val="A60B2D"/>
            </a:solidFill>
          </p:spPr>
          <p:txBody>
            <a:bodyPr wrap="square" lIns="0" tIns="0" rIns="0" bIns="0" rtlCol="0"/>
            <a:lstStyle/>
            <a:p>
              <a:endParaRPr/>
            </a:p>
          </p:txBody>
        </p:sp>
        <p:sp>
          <p:nvSpPr>
            <p:cNvPr id="10" name="object 10"/>
            <p:cNvSpPr/>
            <p:nvPr/>
          </p:nvSpPr>
          <p:spPr>
            <a:xfrm>
              <a:off x="4063314" y="128526"/>
              <a:ext cx="1017905" cy="734695"/>
            </a:xfrm>
            <a:custGeom>
              <a:avLst/>
              <a:gdLst/>
              <a:ahLst/>
              <a:cxnLst/>
              <a:rect l="l" t="t" r="r" b="b"/>
              <a:pathLst>
                <a:path w="1017904" h="734694">
                  <a:moveTo>
                    <a:pt x="0" y="734390"/>
                  </a:moveTo>
                  <a:lnTo>
                    <a:pt x="1017727" y="734390"/>
                  </a:lnTo>
                  <a:lnTo>
                    <a:pt x="1017727" y="0"/>
                  </a:lnTo>
                  <a:lnTo>
                    <a:pt x="0" y="0"/>
                  </a:lnTo>
                  <a:lnTo>
                    <a:pt x="0" y="734390"/>
                  </a:lnTo>
                  <a:close/>
                </a:path>
              </a:pathLst>
            </a:custGeom>
            <a:solidFill>
              <a:srgbClr val="A40B2E"/>
            </a:solidFill>
          </p:spPr>
          <p:txBody>
            <a:bodyPr wrap="square" lIns="0" tIns="0" rIns="0" bIns="0" rtlCol="0"/>
            <a:lstStyle/>
            <a:p>
              <a:endParaRPr/>
            </a:p>
          </p:txBody>
        </p:sp>
        <p:sp>
          <p:nvSpPr>
            <p:cNvPr id="11" name="object 11"/>
            <p:cNvSpPr/>
            <p:nvPr/>
          </p:nvSpPr>
          <p:spPr>
            <a:xfrm>
              <a:off x="4063314" y="2"/>
              <a:ext cx="1017905" cy="771525"/>
            </a:xfrm>
            <a:custGeom>
              <a:avLst/>
              <a:gdLst/>
              <a:ahLst/>
              <a:cxnLst/>
              <a:rect l="l" t="t" r="r" b="b"/>
              <a:pathLst>
                <a:path w="1017904" h="771525">
                  <a:moveTo>
                    <a:pt x="1017727" y="0"/>
                  </a:moveTo>
                  <a:lnTo>
                    <a:pt x="1017714" y="771118"/>
                  </a:lnTo>
                  <a:lnTo>
                    <a:pt x="0" y="771118"/>
                  </a:lnTo>
                  <a:lnTo>
                    <a:pt x="0" y="0"/>
                  </a:lnTo>
                  <a:lnTo>
                    <a:pt x="1017727" y="0"/>
                  </a:lnTo>
                  <a:close/>
                </a:path>
              </a:pathLst>
            </a:custGeom>
            <a:solidFill>
              <a:srgbClr val="A10B2E"/>
            </a:solidFill>
          </p:spPr>
          <p:txBody>
            <a:bodyPr wrap="square" lIns="0" tIns="0" rIns="0" bIns="0" rtlCol="0"/>
            <a:lstStyle/>
            <a:p>
              <a:endParaRPr/>
            </a:p>
          </p:txBody>
        </p:sp>
        <p:sp>
          <p:nvSpPr>
            <p:cNvPr id="12" name="object 12"/>
            <p:cNvSpPr/>
            <p:nvPr/>
          </p:nvSpPr>
          <p:spPr>
            <a:xfrm>
              <a:off x="4063314" y="2"/>
              <a:ext cx="1017905" cy="679450"/>
            </a:xfrm>
            <a:custGeom>
              <a:avLst/>
              <a:gdLst/>
              <a:ahLst/>
              <a:cxnLst/>
              <a:rect l="l" t="t" r="r" b="b"/>
              <a:pathLst>
                <a:path w="1017904" h="679450">
                  <a:moveTo>
                    <a:pt x="1017727" y="0"/>
                  </a:moveTo>
                  <a:lnTo>
                    <a:pt x="1017714" y="679323"/>
                  </a:lnTo>
                  <a:lnTo>
                    <a:pt x="0" y="679323"/>
                  </a:lnTo>
                  <a:lnTo>
                    <a:pt x="0" y="0"/>
                  </a:lnTo>
                  <a:lnTo>
                    <a:pt x="1017727" y="0"/>
                  </a:lnTo>
                  <a:close/>
                </a:path>
              </a:pathLst>
            </a:custGeom>
            <a:solidFill>
              <a:srgbClr val="9F0B2F"/>
            </a:solidFill>
          </p:spPr>
          <p:txBody>
            <a:bodyPr wrap="square" lIns="0" tIns="0" rIns="0" bIns="0" rtlCol="0"/>
            <a:lstStyle/>
            <a:p>
              <a:endParaRPr/>
            </a:p>
          </p:txBody>
        </p:sp>
        <p:sp>
          <p:nvSpPr>
            <p:cNvPr id="13" name="object 13"/>
            <p:cNvSpPr/>
            <p:nvPr/>
          </p:nvSpPr>
          <p:spPr>
            <a:xfrm>
              <a:off x="4063314" y="2"/>
              <a:ext cx="1017905" cy="588010"/>
            </a:xfrm>
            <a:custGeom>
              <a:avLst/>
              <a:gdLst/>
              <a:ahLst/>
              <a:cxnLst/>
              <a:rect l="l" t="t" r="r" b="b"/>
              <a:pathLst>
                <a:path w="1017904" h="588010">
                  <a:moveTo>
                    <a:pt x="1017727" y="0"/>
                  </a:moveTo>
                  <a:lnTo>
                    <a:pt x="1017714" y="587514"/>
                  </a:lnTo>
                  <a:lnTo>
                    <a:pt x="0" y="587514"/>
                  </a:lnTo>
                  <a:lnTo>
                    <a:pt x="0" y="0"/>
                  </a:lnTo>
                  <a:lnTo>
                    <a:pt x="1017727" y="0"/>
                  </a:lnTo>
                  <a:close/>
                </a:path>
              </a:pathLst>
            </a:custGeom>
            <a:solidFill>
              <a:srgbClr val="9D0B2F"/>
            </a:solidFill>
          </p:spPr>
          <p:txBody>
            <a:bodyPr wrap="square" lIns="0" tIns="0" rIns="0" bIns="0" rtlCol="0"/>
            <a:lstStyle/>
            <a:p>
              <a:endParaRPr/>
            </a:p>
          </p:txBody>
        </p:sp>
        <p:sp>
          <p:nvSpPr>
            <p:cNvPr id="14" name="object 14"/>
            <p:cNvSpPr/>
            <p:nvPr/>
          </p:nvSpPr>
          <p:spPr>
            <a:xfrm>
              <a:off x="4063314" y="2"/>
              <a:ext cx="1017905" cy="495934"/>
            </a:xfrm>
            <a:custGeom>
              <a:avLst/>
              <a:gdLst/>
              <a:ahLst/>
              <a:cxnLst/>
              <a:rect l="l" t="t" r="r" b="b"/>
              <a:pathLst>
                <a:path w="1017904" h="495934">
                  <a:moveTo>
                    <a:pt x="1017727" y="0"/>
                  </a:moveTo>
                  <a:lnTo>
                    <a:pt x="1017714" y="495719"/>
                  </a:lnTo>
                  <a:lnTo>
                    <a:pt x="0" y="495719"/>
                  </a:lnTo>
                  <a:lnTo>
                    <a:pt x="0" y="0"/>
                  </a:lnTo>
                  <a:lnTo>
                    <a:pt x="1017727" y="0"/>
                  </a:lnTo>
                  <a:close/>
                </a:path>
              </a:pathLst>
            </a:custGeom>
            <a:solidFill>
              <a:srgbClr val="9B0C30"/>
            </a:solidFill>
          </p:spPr>
          <p:txBody>
            <a:bodyPr wrap="square" lIns="0" tIns="0" rIns="0" bIns="0" rtlCol="0"/>
            <a:lstStyle/>
            <a:p>
              <a:endParaRPr/>
            </a:p>
          </p:txBody>
        </p:sp>
        <p:sp>
          <p:nvSpPr>
            <p:cNvPr id="15" name="object 15"/>
            <p:cNvSpPr/>
            <p:nvPr/>
          </p:nvSpPr>
          <p:spPr>
            <a:xfrm>
              <a:off x="4063314" y="2"/>
              <a:ext cx="1017905" cy="404495"/>
            </a:xfrm>
            <a:custGeom>
              <a:avLst/>
              <a:gdLst/>
              <a:ahLst/>
              <a:cxnLst/>
              <a:rect l="l" t="t" r="r" b="b"/>
              <a:pathLst>
                <a:path w="1017904" h="404495">
                  <a:moveTo>
                    <a:pt x="1017727" y="0"/>
                  </a:moveTo>
                  <a:lnTo>
                    <a:pt x="1017714" y="403923"/>
                  </a:lnTo>
                  <a:lnTo>
                    <a:pt x="0" y="403923"/>
                  </a:lnTo>
                  <a:lnTo>
                    <a:pt x="0" y="0"/>
                  </a:lnTo>
                  <a:lnTo>
                    <a:pt x="1017727" y="0"/>
                  </a:lnTo>
                  <a:close/>
                </a:path>
              </a:pathLst>
            </a:custGeom>
            <a:solidFill>
              <a:srgbClr val="990C30"/>
            </a:solidFill>
          </p:spPr>
          <p:txBody>
            <a:bodyPr wrap="square" lIns="0" tIns="0" rIns="0" bIns="0" rtlCol="0"/>
            <a:lstStyle/>
            <a:p>
              <a:endParaRPr/>
            </a:p>
          </p:txBody>
        </p:sp>
        <p:sp>
          <p:nvSpPr>
            <p:cNvPr id="16" name="object 16"/>
            <p:cNvSpPr/>
            <p:nvPr/>
          </p:nvSpPr>
          <p:spPr>
            <a:xfrm>
              <a:off x="4063314" y="2"/>
              <a:ext cx="1017905" cy="312420"/>
            </a:xfrm>
            <a:custGeom>
              <a:avLst/>
              <a:gdLst/>
              <a:ahLst/>
              <a:cxnLst/>
              <a:rect l="l" t="t" r="r" b="b"/>
              <a:pathLst>
                <a:path w="1017904" h="312420">
                  <a:moveTo>
                    <a:pt x="1017727" y="0"/>
                  </a:moveTo>
                  <a:lnTo>
                    <a:pt x="1017714" y="312115"/>
                  </a:lnTo>
                  <a:lnTo>
                    <a:pt x="0" y="312115"/>
                  </a:lnTo>
                  <a:lnTo>
                    <a:pt x="0" y="0"/>
                  </a:lnTo>
                  <a:lnTo>
                    <a:pt x="1017727" y="0"/>
                  </a:lnTo>
                  <a:close/>
                </a:path>
              </a:pathLst>
            </a:custGeom>
            <a:solidFill>
              <a:srgbClr val="970C30"/>
            </a:solidFill>
          </p:spPr>
          <p:txBody>
            <a:bodyPr wrap="square" lIns="0" tIns="0" rIns="0" bIns="0" rtlCol="0"/>
            <a:lstStyle/>
            <a:p>
              <a:endParaRPr/>
            </a:p>
          </p:txBody>
        </p:sp>
        <p:sp>
          <p:nvSpPr>
            <p:cNvPr id="17" name="object 17"/>
            <p:cNvSpPr/>
            <p:nvPr/>
          </p:nvSpPr>
          <p:spPr>
            <a:xfrm>
              <a:off x="4063314" y="2"/>
              <a:ext cx="1017905" cy="220345"/>
            </a:xfrm>
            <a:custGeom>
              <a:avLst/>
              <a:gdLst/>
              <a:ahLst/>
              <a:cxnLst/>
              <a:rect l="l" t="t" r="r" b="b"/>
              <a:pathLst>
                <a:path w="1017904" h="220345">
                  <a:moveTo>
                    <a:pt x="1017727" y="0"/>
                  </a:moveTo>
                  <a:lnTo>
                    <a:pt x="1017714" y="220319"/>
                  </a:lnTo>
                  <a:lnTo>
                    <a:pt x="0" y="220319"/>
                  </a:lnTo>
                  <a:lnTo>
                    <a:pt x="0" y="0"/>
                  </a:lnTo>
                  <a:lnTo>
                    <a:pt x="1017727" y="0"/>
                  </a:lnTo>
                  <a:close/>
                </a:path>
              </a:pathLst>
            </a:custGeom>
            <a:solidFill>
              <a:srgbClr val="950C31"/>
            </a:solidFill>
          </p:spPr>
          <p:txBody>
            <a:bodyPr wrap="square" lIns="0" tIns="0" rIns="0" bIns="0" rtlCol="0"/>
            <a:lstStyle/>
            <a:p>
              <a:endParaRPr/>
            </a:p>
          </p:txBody>
        </p:sp>
        <p:sp>
          <p:nvSpPr>
            <p:cNvPr id="18" name="object 18"/>
            <p:cNvSpPr/>
            <p:nvPr/>
          </p:nvSpPr>
          <p:spPr>
            <a:xfrm>
              <a:off x="4063314" y="2"/>
              <a:ext cx="1017905" cy="128905"/>
            </a:xfrm>
            <a:custGeom>
              <a:avLst/>
              <a:gdLst/>
              <a:ahLst/>
              <a:cxnLst/>
              <a:rect l="l" t="t" r="r" b="b"/>
              <a:pathLst>
                <a:path w="1017904" h="128905">
                  <a:moveTo>
                    <a:pt x="1017727" y="0"/>
                  </a:moveTo>
                  <a:lnTo>
                    <a:pt x="1017714" y="128524"/>
                  </a:lnTo>
                  <a:lnTo>
                    <a:pt x="0" y="128524"/>
                  </a:lnTo>
                  <a:lnTo>
                    <a:pt x="0" y="0"/>
                  </a:lnTo>
                  <a:lnTo>
                    <a:pt x="1017727" y="0"/>
                  </a:lnTo>
                  <a:close/>
                </a:path>
              </a:pathLst>
            </a:custGeom>
            <a:solidFill>
              <a:srgbClr val="920C31"/>
            </a:solidFill>
          </p:spPr>
          <p:txBody>
            <a:bodyPr wrap="square" lIns="0" tIns="0" rIns="0" bIns="0" rtlCol="0"/>
            <a:lstStyle/>
            <a:p>
              <a:endParaRPr/>
            </a:p>
          </p:txBody>
        </p:sp>
        <p:sp>
          <p:nvSpPr>
            <p:cNvPr id="19" name="object 19"/>
            <p:cNvSpPr/>
            <p:nvPr/>
          </p:nvSpPr>
          <p:spPr>
            <a:xfrm>
              <a:off x="4063314" y="2"/>
              <a:ext cx="1017905" cy="36830"/>
            </a:xfrm>
            <a:custGeom>
              <a:avLst/>
              <a:gdLst/>
              <a:ahLst/>
              <a:cxnLst/>
              <a:rect l="l" t="t" r="r" b="b"/>
              <a:pathLst>
                <a:path w="1017904" h="36830">
                  <a:moveTo>
                    <a:pt x="1017727" y="0"/>
                  </a:moveTo>
                  <a:lnTo>
                    <a:pt x="1017714" y="36715"/>
                  </a:lnTo>
                  <a:lnTo>
                    <a:pt x="0" y="36715"/>
                  </a:lnTo>
                  <a:lnTo>
                    <a:pt x="0" y="0"/>
                  </a:lnTo>
                  <a:lnTo>
                    <a:pt x="1017727" y="0"/>
                  </a:lnTo>
                  <a:close/>
                </a:path>
              </a:pathLst>
            </a:custGeom>
            <a:solidFill>
              <a:srgbClr val="900C33"/>
            </a:solidFill>
          </p:spPr>
          <p:txBody>
            <a:bodyPr wrap="square" lIns="0" tIns="0" rIns="0" bIns="0" rtlCol="0"/>
            <a:lstStyle/>
            <a:p>
              <a:endParaRPr/>
            </a:p>
          </p:txBody>
        </p:sp>
      </p:grpSp>
      <p:sp>
        <p:nvSpPr>
          <p:cNvPr id="20" name="object 20"/>
          <p:cNvSpPr txBox="1">
            <a:spLocks noGrp="1"/>
          </p:cNvSpPr>
          <p:nvPr>
            <p:ph type="title"/>
          </p:nvPr>
        </p:nvSpPr>
        <p:spPr>
          <a:xfrm>
            <a:off x="4406658" y="419660"/>
            <a:ext cx="330200" cy="756920"/>
          </a:xfrm>
          <a:prstGeom prst="rect">
            <a:avLst/>
          </a:prstGeom>
        </p:spPr>
        <p:txBody>
          <a:bodyPr vert="horz" wrap="square" lIns="0" tIns="12700" rIns="0" bIns="0" rtlCol="0">
            <a:spAutoFit/>
          </a:bodyPr>
          <a:lstStyle/>
          <a:p>
            <a:pPr marL="12700">
              <a:lnSpc>
                <a:spcPct val="100000"/>
              </a:lnSpc>
              <a:spcBef>
                <a:spcPts val="100"/>
              </a:spcBef>
            </a:pPr>
            <a:r>
              <a:rPr lang="en-US" sz="4800" u="none" spc="-50" dirty="0">
                <a:solidFill>
                  <a:srgbClr val="FFFFFF"/>
                </a:solidFill>
              </a:rPr>
              <a:t>3</a:t>
            </a:r>
            <a:endParaRPr sz="4800" dirty="0"/>
          </a:p>
        </p:txBody>
      </p:sp>
      <p:sp>
        <p:nvSpPr>
          <p:cNvPr id="21" name="object 21"/>
          <p:cNvSpPr txBox="1">
            <a:spLocks noGrp="1"/>
          </p:cNvSpPr>
          <p:nvPr>
            <p:ph type="body" idx="1"/>
          </p:nvPr>
        </p:nvSpPr>
        <p:spPr>
          <a:prstGeom prst="rect">
            <a:avLst/>
          </a:prstGeom>
        </p:spPr>
        <p:txBody>
          <a:bodyPr vert="horz" wrap="square" lIns="0" tIns="167640" rIns="0" bIns="0" rtlCol="0">
            <a:spAutoFit/>
          </a:bodyPr>
          <a:lstStyle/>
          <a:p>
            <a:pPr algn="ctr">
              <a:lnSpc>
                <a:spcPct val="100000"/>
              </a:lnSpc>
              <a:spcBef>
                <a:spcPts val="1320"/>
              </a:spcBef>
            </a:pPr>
            <a:r>
              <a:rPr sz="3200" dirty="0"/>
              <a:t>Putusan</a:t>
            </a:r>
            <a:r>
              <a:rPr sz="3200" spc="-55" dirty="0"/>
              <a:t> </a:t>
            </a:r>
            <a:r>
              <a:rPr sz="3200" spc="-20" dirty="0"/>
              <a:t>Sela</a:t>
            </a:r>
            <a:endParaRPr sz="3200"/>
          </a:p>
          <a:p>
            <a:pPr algn="ctr">
              <a:lnSpc>
                <a:spcPct val="100000"/>
              </a:lnSpc>
              <a:spcBef>
                <a:spcPts val="765"/>
              </a:spcBef>
            </a:pPr>
            <a:r>
              <a:rPr sz="2000" b="0" dirty="0">
                <a:solidFill>
                  <a:srgbClr val="AC0A2C"/>
                </a:solidFill>
                <a:latin typeface="Times New Roman"/>
                <a:cs typeface="Times New Roman"/>
              </a:rPr>
              <a:t>Apakah</a:t>
            </a:r>
            <a:r>
              <a:rPr sz="2000" b="0" spc="10" dirty="0">
                <a:solidFill>
                  <a:srgbClr val="AC0A2C"/>
                </a:solidFill>
                <a:latin typeface="Times New Roman"/>
                <a:cs typeface="Times New Roman"/>
              </a:rPr>
              <a:t> </a:t>
            </a:r>
            <a:r>
              <a:rPr sz="2000" b="0" dirty="0">
                <a:solidFill>
                  <a:srgbClr val="AC0A2C"/>
                </a:solidFill>
                <a:latin typeface="Times New Roman"/>
                <a:cs typeface="Times New Roman"/>
              </a:rPr>
              <a:t>yang</a:t>
            </a:r>
            <a:r>
              <a:rPr sz="2000" b="0" spc="10" dirty="0">
                <a:solidFill>
                  <a:srgbClr val="AC0A2C"/>
                </a:solidFill>
                <a:latin typeface="Times New Roman"/>
                <a:cs typeface="Times New Roman"/>
              </a:rPr>
              <a:t> </a:t>
            </a:r>
            <a:r>
              <a:rPr sz="2000" b="0" dirty="0">
                <a:solidFill>
                  <a:srgbClr val="AC0A2C"/>
                </a:solidFill>
                <a:latin typeface="Times New Roman"/>
                <a:cs typeface="Times New Roman"/>
              </a:rPr>
              <a:t>dimaksud</a:t>
            </a:r>
            <a:r>
              <a:rPr sz="2000" b="0" spc="15" dirty="0">
                <a:solidFill>
                  <a:srgbClr val="AC0A2C"/>
                </a:solidFill>
                <a:latin typeface="Times New Roman"/>
                <a:cs typeface="Times New Roman"/>
              </a:rPr>
              <a:t> </a:t>
            </a:r>
            <a:r>
              <a:rPr sz="2000" b="0" dirty="0">
                <a:solidFill>
                  <a:srgbClr val="AC0A2C"/>
                </a:solidFill>
                <a:latin typeface="Times New Roman"/>
                <a:cs typeface="Times New Roman"/>
              </a:rPr>
              <a:t>dengan</a:t>
            </a:r>
            <a:r>
              <a:rPr sz="2000" b="0" spc="15" dirty="0">
                <a:solidFill>
                  <a:srgbClr val="AC0A2C"/>
                </a:solidFill>
                <a:latin typeface="Times New Roman"/>
                <a:cs typeface="Times New Roman"/>
              </a:rPr>
              <a:t> </a:t>
            </a:r>
            <a:r>
              <a:rPr sz="2000" b="0" dirty="0">
                <a:solidFill>
                  <a:srgbClr val="AC0A2C"/>
                </a:solidFill>
                <a:latin typeface="Times New Roman"/>
                <a:cs typeface="Times New Roman"/>
              </a:rPr>
              <a:t>Putusan</a:t>
            </a:r>
            <a:r>
              <a:rPr sz="2000" b="0" spc="15" dirty="0">
                <a:solidFill>
                  <a:srgbClr val="AC0A2C"/>
                </a:solidFill>
                <a:latin typeface="Times New Roman"/>
                <a:cs typeface="Times New Roman"/>
              </a:rPr>
              <a:t> </a:t>
            </a:r>
            <a:r>
              <a:rPr sz="2000" b="0" spc="-10" dirty="0">
                <a:solidFill>
                  <a:srgbClr val="AC0A2C"/>
                </a:solidFill>
                <a:latin typeface="Times New Roman"/>
                <a:cs typeface="Times New Roman"/>
              </a:rPr>
              <a:t>Sela?</a:t>
            </a:r>
            <a:endParaRPr sz="2000">
              <a:latin typeface="Times New Roman"/>
              <a:cs typeface="Times New Roman"/>
            </a:endParaRPr>
          </a:p>
        </p:txBody>
      </p:sp>
    </p:spTree>
    <p:extLst>
      <p:ext uri="{BB962C8B-B14F-4D97-AF65-F5344CB8AC3E}">
        <p14:creationId xmlns:p14="http://schemas.microsoft.com/office/powerpoint/2010/main" val="31913235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378459" rIns="0" bIns="0" rtlCol="0">
            <a:spAutoFit/>
          </a:bodyPr>
          <a:lstStyle/>
          <a:p>
            <a:pPr marL="12700">
              <a:lnSpc>
                <a:spcPct val="100000"/>
              </a:lnSpc>
              <a:spcBef>
                <a:spcPts val="100"/>
              </a:spcBef>
              <a:tabLst>
                <a:tab pos="7059930" algn="l"/>
              </a:tabLst>
            </a:pPr>
            <a:r>
              <a:rPr dirty="0"/>
              <a:t>Putusan</a:t>
            </a:r>
            <a:r>
              <a:rPr spc="-100" dirty="0"/>
              <a:t> </a:t>
            </a:r>
            <a:r>
              <a:rPr spc="-20" dirty="0"/>
              <a:t>Sela</a:t>
            </a:r>
            <a:r>
              <a:rPr dirty="0"/>
              <a:t>	</a:t>
            </a:r>
          </a:p>
        </p:txBody>
      </p:sp>
      <p:sp>
        <p:nvSpPr>
          <p:cNvPr id="3" name="object 3"/>
          <p:cNvSpPr txBox="1"/>
          <p:nvPr/>
        </p:nvSpPr>
        <p:spPr>
          <a:xfrm>
            <a:off x="2083942" y="1094364"/>
            <a:ext cx="6816090" cy="2252345"/>
          </a:xfrm>
          <a:prstGeom prst="rect">
            <a:avLst/>
          </a:prstGeom>
        </p:spPr>
        <p:txBody>
          <a:bodyPr vert="horz" wrap="square" lIns="0" tIns="105410" rIns="0" bIns="0" rtlCol="0">
            <a:spAutoFit/>
          </a:bodyPr>
          <a:lstStyle/>
          <a:p>
            <a:pPr marL="12700">
              <a:lnSpc>
                <a:spcPct val="100000"/>
              </a:lnSpc>
              <a:spcBef>
                <a:spcPts val="830"/>
              </a:spcBef>
            </a:pPr>
            <a:r>
              <a:rPr sz="2200" b="1" spc="-10" dirty="0">
                <a:solidFill>
                  <a:srgbClr val="262934"/>
                </a:solidFill>
                <a:latin typeface="Times New Roman"/>
                <a:cs typeface="Times New Roman"/>
              </a:rPr>
              <a:t>Pengertian</a:t>
            </a:r>
            <a:endParaRPr sz="2200">
              <a:latin typeface="Times New Roman"/>
              <a:cs typeface="Times New Roman"/>
            </a:endParaRPr>
          </a:p>
          <a:p>
            <a:pPr marL="12700" marR="5080" algn="just">
              <a:lnSpc>
                <a:spcPct val="100000"/>
              </a:lnSpc>
              <a:spcBef>
                <a:spcPts val="600"/>
              </a:spcBef>
            </a:pPr>
            <a:r>
              <a:rPr sz="1800" dirty="0">
                <a:solidFill>
                  <a:srgbClr val="262934"/>
                </a:solidFill>
                <a:latin typeface="Times New Roman"/>
                <a:cs typeface="Times New Roman"/>
              </a:rPr>
              <a:t>Putusan</a:t>
            </a:r>
            <a:r>
              <a:rPr sz="1800" spc="125" dirty="0">
                <a:solidFill>
                  <a:srgbClr val="262934"/>
                </a:solidFill>
                <a:latin typeface="Times New Roman"/>
                <a:cs typeface="Times New Roman"/>
              </a:rPr>
              <a:t>  </a:t>
            </a:r>
            <a:r>
              <a:rPr sz="1800" dirty="0">
                <a:solidFill>
                  <a:srgbClr val="262934"/>
                </a:solidFill>
                <a:latin typeface="Times New Roman"/>
                <a:cs typeface="Times New Roman"/>
              </a:rPr>
              <a:t>yg</a:t>
            </a:r>
            <a:r>
              <a:rPr sz="1800" spc="125" dirty="0">
                <a:solidFill>
                  <a:srgbClr val="262934"/>
                </a:solidFill>
                <a:latin typeface="Times New Roman"/>
                <a:cs typeface="Times New Roman"/>
              </a:rPr>
              <a:t>  </a:t>
            </a:r>
            <a:r>
              <a:rPr sz="1800" dirty="0">
                <a:solidFill>
                  <a:srgbClr val="262934"/>
                </a:solidFill>
                <a:latin typeface="Times New Roman"/>
                <a:cs typeface="Times New Roman"/>
              </a:rPr>
              <a:t>dijatuhkan/</a:t>
            </a:r>
            <a:r>
              <a:rPr sz="1800" spc="125" dirty="0">
                <a:solidFill>
                  <a:srgbClr val="262934"/>
                </a:solidFill>
                <a:latin typeface="Times New Roman"/>
                <a:cs typeface="Times New Roman"/>
              </a:rPr>
              <a:t>  </a:t>
            </a:r>
            <a:r>
              <a:rPr sz="1800" dirty="0">
                <a:solidFill>
                  <a:srgbClr val="262934"/>
                </a:solidFill>
                <a:latin typeface="Times New Roman"/>
                <a:cs typeface="Times New Roman"/>
              </a:rPr>
              <a:t>diambil</a:t>
            </a:r>
            <a:r>
              <a:rPr sz="1800" spc="125" dirty="0">
                <a:solidFill>
                  <a:srgbClr val="262934"/>
                </a:solidFill>
                <a:latin typeface="Times New Roman"/>
                <a:cs typeface="Times New Roman"/>
              </a:rPr>
              <a:t>  </a:t>
            </a:r>
            <a:r>
              <a:rPr sz="1800" dirty="0">
                <a:solidFill>
                  <a:srgbClr val="262934"/>
                </a:solidFill>
                <a:latin typeface="Times New Roman"/>
                <a:cs typeface="Times New Roman"/>
              </a:rPr>
              <a:t>oleh</a:t>
            </a:r>
            <a:r>
              <a:rPr sz="1800" spc="120" dirty="0">
                <a:solidFill>
                  <a:srgbClr val="262934"/>
                </a:solidFill>
                <a:latin typeface="Times New Roman"/>
                <a:cs typeface="Times New Roman"/>
              </a:rPr>
              <a:t>  </a:t>
            </a:r>
            <a:r>
              <a:rPr sz="1800" dirty="0">
                <a:solidFill>
                  <a:srgbClr val="262934"/>
                </a:solidFill>
                <a:latin typeface="Times New Roman"/>
                <a:cs typeface="Times New Roman"/>
              </a:rPr>
              <a:t>hakim</a:t>
            </a:r>
            <a:r>
              <a:rPr sz="1800" spc="125" dirty="0">
                <a:solidFill>
                  <a:srgbClr val="262934"/>
                </a:solidFill>
                <a:latin typeface="Times New Roman"/>
                <a:cs typeface="Times New Roman"/>
              </a:rPr>
              <a:t>  </a:t>
            </a:r>
            <a:r>
              <a:rPr sz="1800" dirty="0">
                <a:solidFill>
                  <a:srgbClr val="262934"/>
                </a:solidFill>
                <a:latin typeface="Times New Roman"/>
                <a:cs typeface="Times New Roman"/>
              </a:rPr>
              <a:t>sebelum</a:t>
            </a:r>
            <a:r>
              <a:rPr sz="1800" spc="125" dirty="0">
                <a:solidFill>
                  <a:srgbClr val="262934"/>
                </a:solidFill>
                <a:latin typeface="Times New Roman"/>
                <a:cs typeface="Times New Roman"/>
              </a:rPr>
              <a:t>  </a:t>
            </a:r>
            <a:r>
              <a:rPr sz="1800" dirty="0">
                <a:solidFill>
                  <a:srgbClr val="262934"/>
                </a:solidFill>
                <a:latin typeface="Times New Roman"/>
                <a:cs typeface="Times New Roman"/>
              </a:rPr>
              <a:t>putusan</a:t>
            </a:r>
            <a:r>
              <a:rPr sz="1800" spc="125" dirty="0">
                <a:solidFill>
                  <a:srgbClr val="262934"/>
                </a:solidFill>
                <a:latin typeface="Times New Roman"/>
                <a:cs typeface="Times New Roman"/>
              </a:rPr>
              <a:t>  </a:t>
            </a:r>
            <a:r>
              <a:rPr sz="1800" spc="-10" dirty="0">
                <a:solidFill>
                  <a:srgbClr val="262934"/>
                </a:solidFill>
                <a:latin typeface="Times New Roman"/>
                <a:cs typeface="Times New Roman"/>
              </a:rPr>
              <a:t>akhir </a:t>
            </a:r>
            <a:r>
              <a:rPr sz="1800" dirty="0">
                <a:solidFill>
                  <a:srgbClr val="262934"/>
                </a:solidFill>
                <a:latin typeface="Times New Roman"/>
                <a:cs typeface="Times New Roman"/>
              </a:rPr>
              <a:t>dijatuhkan,</a:t>
            </a:r>
            <a:r>
              <a:rPr sz="1800" spc="315" dirty="0">
                <a:solidFill>
                  <a:srgbClr val="262934"/>
                </a:solidFill>
                <a:latin typeface="Times New Roman"/>
                <a:cs typeface="Times New Roman"/>
              </a:rPr>
              <a:t> </a:t>
            </a:r>
            <a:r>
              <a:rPr sz="1800" dirty="0">
                <a:solidFill>
                  <a:srgbClr val="262934"/>
                </a:solidFill>
                <a:latin typeface="Times New Roman"/>
                <a:cs typeface="Times New Roman"/>
              </a:rPr>
              <a:t>hal</a:t>
            </a:r>
            <a:r>
              <a:rPr sz="1800" spc="310" dirty="0">
                <a:solidFill>
                  <a:srgbClr val="262934"/>
                </a:solidFill>
                <a:latin typeface="Times New Roman"/>
                <a:cs typeface="Times New Roman"/>
              </a:rPr>
              <a:t> </a:t>
            </a:r>
            <a:r>
              <a:rPr sz="1800" dirty="0">
                <a:solidFill>
                  <a:srgbClr val="262934"/>
                </a:solidFill>
                <a:latin typeface="Times New Roman"/>
                <a:cs typeface="Times New Roman"/>
              </a:rPr>
              <a:t>ini</a:t>
            </a:r>
            <a:r>
              <a:rPr sz="1800" spc="315" dirty="0">
                <a:solidFill>
                  <a:srgbClr val="262934"/>
                </a:solidFill>
                <a:latin typeface="Times New Roman"/>
                <a:cs typeface="Times New Roman"/>
              </a:rPr>
              <a:t> </a:t>
            </a:r>
            <a:r>
              <a:rPr sz="1800" dirty="0">
                <a:solidFill>
                  <a:srgbClr val="262934"/>
                </a:solidFill>
                <a:latin typeface="Times New Roman"/>
                <a:cs typeface="Times New Roman"/>
              </a:rPr>
              <a:t>dapat</a:t>
            </a:r>
            <a:r>
              <a:rPr sz="1800" spc="310" dirty="0">
                <a:solidFill>
                  <a:srgbClr val="262934"/>
                </a:solidFill>
                <a:latin typeface="Times New Roman"/>
                <a:cs typeface="Times New Roman"/>
              </a:rPr>
              <a:t> </a:t>
            </a:r>
            <a:r>
              <a:rPr sz="1800" dirty="0">
                <a:solidFill>
                  <a:srgbClr val="262934"/>
                </a:solidFill>
                <a:latin typeface="Times New Roman"/>
                <a:cs typeface="Times New Roman"/>
              </a:rPr>
              <a:t>dilihat</a:t>
            </a:r>
            <a:r>
              <a:rPr sz="1800" spc="315" dirty="0">
                <a:solidFill>
                  <a:srgbClr val="262934"/>
                </a:solidFill>
                <a:latin typeface="Times New Roman"/>
                <a:cs typeface="Times New Roman"/>
              </a:rPr>
              <a:t> </a:t>
            </a:r>
            <a:r>
              <a:rPr sz="1800" dirty="0">
                <a:solidFill>
                  <a:srgbClr val="262934"/>
                </a:solidFill>
                <a:latin typeface="Times New Roman"/>
                <a:cs typeface="Times New Roman"/>
              </a:rPr>
              <a:t>karena</a:t>
            </a:r>
            <a:r>
              <a:rPr sz="1800" spc="310" dirty="0">
                <a:solidFill>
                  <a:srgbClr val="262934"/>
                </a:solidFill>
                <a:latin typeface="Times New Roman"/>
                <a:cs typeface="Times New Roman"/>
              </a:rPr>
              <a:t> </a:t>
            </a:r>
            <a:r>
              <a:rPr sz="1800" dirty="0">
                <a:solidFill>
                  <a:srgbClr val="262934"/>
                </a:solidFill>
                <a:latin typeface="Times New Roman"/>
                <a:cs typeface="Times New Roman"/>
              </a:rPr>
              <a:t>beberapa</a:t>
            </a:r>
            <a:r>
              <a:rPr sz="1800" spc="310" dirty="0">
                <a:solidFill>
                  <a:srgbClr val="262934"/>
                </a:solidFill>
                <a:latin typeface="Times New Roman"/>
                <a:cs typeface="Times New Roman"/>
              </a:rPr>
              <a:t> </a:t>
            </a:r>
            <a:r>
              <a:rPr sz="1800" dirty="0">
                <a:solidFill>
                  <a:srgbClr val="262934"/>
                </a:solidFill>
                <a:latin typeface="Times New Roman"/>
                <a:cs typeface="Times New Roman"/>
              </a:rPr>
              <a:t>alasan.</a:t>
            </a:r>
            <a:r>
              <a:rPr sz="1800" spc="320" dirty="0">
                <a:solidFill>
                  <a:srgbClr val="262934"/>
                </a:solidFill>
                <a:latin typeface="Times New Roman"/>
                <a:cs typeface="Times New Roman"/>
              </a:rPr>
              <a:t> </a:t>
            </a:r>
            <a:r>
              <a:rPr sz="1800" dirty="0">
                <a:solidFill>
                  <a:srgbClr val="262934"/>
                </a:solidFill>
                <a:latin typeface="Times New Roman"/>
                <a:cs typeface="Times New Roman"/>
              </a:rPr>
              <a:t>Bahwa</a:t>
            </a:r>
            <a:r>
              <a:rPr sz="1800" spc="310" dirty="0">
                <a:solidFill>
                  <a:srgbClr val="262934"/>
                </a:solidFill>
                <a:latin typeface="Times New Roman"/>
                <a:cs typeface="Times New Roman"/>
              </a:rPr>
              <a:t> </a:t>
            </a:r>
            <a:r>
              <a:rPr sz="1800" spc="-10" dirty="0">
                <a:solidFill>
                  <a:srgbClr val="262934"/>
                </a:solidFill>
                <a:latin typeface="Times New Roman"/>
                <a:cs typeface="Times New Roman"/>
              </a:rPr>
              <a:t>syarat </a:t>
            </a:r>
            <a:r>
              <a:rPr sz="1800" dirty="0">
                <a:solidFill>
                  <a:srgbClr val="262934"/>
                </a:solidFill>
                <a:latin typeface="Times New Roman"/>
                <a:cs typeface="Times New Roman"/>
              </a:rPr>
              <a:t>formil</a:t>
            </a:r>
            <a:r>
              <a:rPr sz="1800" spc="150" dirty="0">
                <a:solidFill>
                  <a:srgbClr val="262934"/>
                </a:solidFill>
                <a:latin typeface="Times New Roman"/>
                <a:cs typeface="Times New Roman"/>
              </a:rPr>
              <a:t> </a:t>
            </a:r>
            <a:r>
              <a:rPr sz="1800" dirty="0">
                <a:solidFill>
                  <a:srgbClr val="262934"/>
                </a:solidFill>
                <a:latin typeface="Times New Roman"/>
                <a:cs typeface="Times New Roman"/>
              </a:rPr>
              <a:t>dari</a:t>
            </a:r>
            <a:r>
              <a:rPr sz="1800" spc="150" dirty="0">
                <a:solidFill>
                  <a:srgbClr val="262934"/>
                </a:solidFill>
                <a:latin typeface="Times New Roman"/>
                <a:cs typeface="Times New Roman"/>
              </a:rPr>
              <a:t> </a:t>
            </a:r>
            <a:r>
              <a:rPr sz="1800" dirty="0">
                <a:solidFill>
                  <a:srgbClr val="262934"/>
                </a:solidFill>
                <a:latin typeface="Times New Roman"/>
                <a:cs typeface="Times New Roman"/>
              </a:rPr>
              <a:t>dakwaan</a:t>
            </a:r>
            <a:r>
              <a:rPr sz="1800" spc="150" dirty="0">
                <a:solidFill>
                  <a:srgbClr val="262934"/>
                </a:solidFill>
                <a:latin typeface="Times New Roman"/>
                <a:cs typeface="Times New Roman"/>
              </a:rPr>
              <a:t> </a:t>
            </a:r>
            <a:r>
              <a:rPr sz="1800" dirty="0">
                <a:solidFill>
                  <a:srgbClr val="262934"/>
                </a:solidFill>
                <a:latin typeface="Times New Roman"/>
                <a:cs typeface="Times New Roman"/>
              </a:rPr>
              <a:t>jaksa</a:t>
            </a:r>
            <a:r>
              <a:rPr sz="1800" spc="145" dirty="0">
                <a:solidFill>
                  <a:srgbClr val="262934"/>
                </a:solidFill>
                <a:latin typeface="Times New Roman"/>
                <a:cs typeface="Times New Roman"/>
              </a:rPr>
              <a:t> </a:t>
            </a:r>
            <a:r>
              <a:rPr sz="1800" dirty="0">
                <a:solidFill>
                  <a:srgbClr val="262934"/>
                </a:solidFill>
                <a:latin typeface="Times New Roman"/>
                <a:cs typeface="Times New Roman"/>
              </a:rPr>
              <a:t>tidak</a:t>
            </a:r>
            <a:r>
              <a:rPr sz="1800" spc="150" dirty="0">
                <a:solidFill>
                  <a:srgbClr val="262934"/>
                </a:solidFill>
                <a:latin typeface="Times New Roman"/>
                <a:cs typeface="Times New Roman"/>
              </a:rPr>
              <a:t> </a:t>
            </a:r>
            <a:r>
              <a:rPr sz="1800" dirty="0">
                <a:solidFill>
                  <a:srgbClr val="262934"/>
                </a:solidFill>
                <a:latin typeface="Times New Roman"/>
                <a:cs typeface="Times New Roman"/>
              </a:rPr>
              <a:t>terpenuhi</a:t>
            </a:r>
            <a:r>
              <a:rPr sz="1800" spc="150" dirty="0">
                <a:solidFill>
                  <a:srgbClr val="262934"/>
                </a:solidFill>
                <a:latin typeface="Times New Roman"/>
                <a:cs typeface="Times New Roman"/>
              </a:rPr>
              <a:t> </a:t>
            </a:r>
            <a:r>
              <a:rPr sz="1800" dirty="0">
                <a:solidFill>
                  <a:srgbClr val="262934"/>
                </a:solidFill>
                <a:latin typeface="Times New Roman"/>
                <a:cs typeface="Times New Roman"/>
              </a:rPr>
              <a:t>(Kompetensi</a:t>
            </a:r>
            <a:r>
              <a:rPr sz="1800" spc="145" dirty="0">
                <a:solidFill>
                  <a:srgbClr val="262934"/>
                </a:solidFill>
                <a:latin typeface="Times New Roman"/>
                <a:cs typeface="Times New Roman"/>
              </a:rPr>
              <a:t> </a:t>
            </a:r>
            <a:r>
              <a:rPr sz="1800" dirty="0">
                <a:solidFill>
                  <a:srgbClr val="262934"/>
                </a:solidFill>
                <a:latin typeface="Times New Roman"/>
                <a:cs typeface="Times New Roman"/>
              </a:rPr>
              <a:t>dari</a:t>
            </a:r>
            <a:r>
              <a:rPr sz="1800" spc="150" dirty="0">
                <a:solidFill>
                  <a:srgbClr val="262934"/>
                </a:solidFill>
                <a:latin typeface="Times New Roman"/>
                <a:cs typeface="Times New Roman"/>
              </a:rPr>
              <a:t> </a:t>
            </a:r>
            <a:r>
              <a:rPr sz="1800" spc="-10" dirty="0">
                <a:solidFill>
                  <a:srgbClr val="262934"/>
                </a:solidFill>
                <a:latin typeface="Times New Roman"/>
                <a:cs typeface="Times New Roman"/>
              </a:rPr>
              <a:t>pengadilan, </a:t>
            </a:r>
            <a:r>
              <a:rPr sz="1800" dirty="0">
                <a:solidFill>
                  <a:srgbClr val="262934"/>
                </a:solidFill>
                <a:latin typeface="Times New Roman"/>
                <a:cs typeface="Times New Roman"/>
              </a:rPr>
              <a:t>tentang</a:t>
            </a:r>
            <a:r>
              <a:rPr sz="1800" spc="75" dirty="0">
                <a:solidFill>
                  <a:srgbClr val="262934"/>
                </a:solidFill>
                <a:latin typeface="Times New Roman"/>
                <a:cs typeface="Times New Roman"/>
              </a:rPr>
              <a:t>  </a:t>
            </a:r>
            <a:r>
              <a:rPr sz="1800" i="1" dirty="0">
                <a:solidFill>
                  <a:srgbClr val="262934"/>
                </a:solidFill>
                <a:latin typeface="Times New Roman"/>
                <a:cs typeface="Times New Roman"/>
              </a:rPr>
              <a:t>locus</a:t>
            </a:r>
            <a:r>
              <a:rPr sz="1800" i="1" spc="80" dirty="0">
                <a:solidFill>
                  <a:srgbClr val="262934"/>
                </a:solidFill>
                <a:latin typeface="Times New Roman"/>
                <a:cs typeface="Times New Roman"/>
              </a:rPr>
              <a:t>  </a:t>
            </a:r>
            <a:r>
              <a:rPr sz="1800" i="1" dirty="0">
                <a:solidFill>
                  <a:srgbClr val="262934"/>
                </a:solidFill>
                <a:latin typeface="Times New Roman"/>
                <a:cs typeface="Times New Roman"/>
              </a:rPr>
              <a:t>delicti</a:t>
            </a:r>
            <a:r>
              <a:rPr sz="1800" dirty="0">
                <a:solidFill>
                  <a:srgbClr val="262934"/>
                </a:solidFill>
                <a:latin typeface="Times New Roman"/>
                <a:cs typeface="Times New Roman"/>
              </a:rPr>
              <a:t>,</a:t>
            </a:r>
            <a:r>
              <a:rPr sz="1800" spc="85" dirty="0">
                <a:solidFill>
                  <a:srgbClr val="262934"/>
                </a:solidFill>
                <a:latin typeface="Times New Roman"/>
                <a:cs typeface="Times New Roman"/>
              </a:rPr>
              <a:t>  </a:t>
            </a:r>
            <a:r>
              <a:rPr sz="1800" i="1" dirty="0">
                <a:solidFill>
                  <a:srgbClr val="262934"/>
                </a:solidFill>
                <a:latin typeface="Times New Roman"/>
                <a:cs typeface="Times New Roman"/>
              </a:rPr>
              <a:t>tempus</a:t>
            </a:r>
            <a:r>
              <a:rPr sz="1800" i="1" spc="80" dirty="0">
                <a:solidFill>
                  <a:srgbClr val="262934"/>
                </a:solidFill>
                <a:latin typeface="Times New Roman"/>
                <a:cs typeface="Times New Roman"/>
              </a:rPr>
              <a:t>  </a:t>
            </a:r>
            <a:r>
              <a:rPr sz="1800" i="1" dirty="0">
                <a:solidFill>
                  <a:srgbClr val="262934"/>
                </a:solidFill>
                <a:latin typeface="Times New Roman"/>
                <a:cs typeface="Times New Roman"/>
              </a:rPr>
              <a:t>delicate</a:t>
            </a:r>
            <a:r>
              <a:rPr sz="1800" i="1" spc="95" dirty="0">
                <a:solidFill>
                  <a:srgbClr val="262934"/>
                </a:solidFill>
                <a:latin typeface="Times New Roman"/>
                <a:cs typeface="Times New Roman"/>
              </a:rPr>
              <a:t>  </a:t>
            </a:r>
            <a:r>
              <a:rPr sz="1800" dirty="0">
                <a:solidFill>
                  <a:srgbClr val="262934"/>
                </a:solidFill>
                <a:latin typeface="Times New Roman"/>
                <a:cs typeface="Times New Roman"/>
              </a:rPr>
              <a:t>tidak</a:t>
            </a:r>
            <a:r>
              <a:rPr sz="1800" spc="80" dirty="0">
                <a:solidFill>
                  <a:srgbClr val="262934"/>
                </a:solidFill>
                <a:latin typeface="Times New Roman"/>
                <a:cs typeface="Times New Roman"/>
              </a:rPr>
              <a:t>  </a:t>
            </a:r>
            <a:r>
              <a:rPr sz="1800" dirty="0">
                <a:solidFill>
                  <a:srgbClr val="262934"/>
                </a:solidFill>
                <a:latin typeface="Times New Roman"/>
                <a:cs typeface="Times New Roman"/>
              </a:rPr>
              <a:t>tercantum</a:t>
            </a:r>
            <a:r>
              <a:rPr sz="1800" spc="80" dirty="0">
                <a:solidFill>
                  <a:srgbClr val="262934"/>
                </a:solidFill>
                <a:latin typeface="Times New Roman"/>
                <a:cs typeface="Times New Roman"/>
              </a:rPr>
              <a:t>  </a:t>
            </a:r>
            <a:r>
              <a:rPr sz="1800" dirty="0">
                <a:solidFill>
                  <a:srgbClr val="262934"/>
                </a:solidFill>
                <a:latin typeface="Times New Roman"/>
                <a:cs typeface="Times New Roman"/>
              </a:rPr>
              <a:t>dengan</a:t>
            </a:r>
            <a:r>
              <a:rPr sz="1800" spc="85" dirty="0">
                <a:solidFill>
                  <a:srgbClr val="262934"/>
                </a:solidFill>
                <a:latin typeface="Times New Roman"/>
                <a:cs typeface="Times New Roman"/>
              </a:rPr>
              <a:t>  </a:t>
            </a:r>
            <a:r>
              <a:rPr sz="1800" spc="-10" dirty="0">
                <a:solidFill>
                  <a:srgbClr val="262934"/>
                </a:solidFill>
                <a:latin typeface="Times New Roman"/>
                <a:cs typeface="Times New Roman"/>
              </a:rPr>
              <a:t>jelas, </a:t>
            </a:r>
            <a:r>
              <a:rPr sz="1800" dirty="0">
                <a:solidFill>
                  <a:srgbClr val="262934"/>
                </a:solidFill>
                <a:latin typeface="Times New Roman"/>
                <a:cs typeface="Times New Roman"/>
              </a:rPr>
              <a:t>perkara</a:t>
            </a:r>
            <a:r>
              <a:rPr sz="1800" spc="-40" dirty="0">
                <a:solidFill>
                  <a:srgbClr val="262934"/>
                </a:solidFill>
                <a:latin typeface="Times New Roman"/>
                <a:cs typeface="Times New Roman"/>
              </a:rPr>
              <a:t> </a:t>
            </a:r>
            <a:r>
              <a:rPr sz="1800" dirty="0">
                <a:solidFill>
                  <a:srgbClr val="262934"/>
                </a:solidFill>
                <a:latin typeface="Times New Roman"/>
                <a:cs typeface="Times New Roman"/>
              </a:rPr>
              <a:t>kedaluarsa, </a:t>
            </a:r>
            <a:r>
              <a:rPr sz="1800" i="1" dirty="0">
                <a:solidFill>
                  <a:srgbClr val="262934"/>
                </a:solidFill>
                <a:latin typeface="Times New Roman"/>
                <a:cs typeface="Times New Roman"/>
              </a:rPr>
              <a:t>nebis</a:t>
            </a:r>
            <a:r>
              <a:rPr sz="1800" i="1" spc="-40" dirty="0">
                <a:solidFill>
                  <a:srgbClr val="262934"/>
                </a:solidFill>
                <a:latin typeface="Times New Roman"/>
                <a:cs typeface="Times New Roman"/>
              </a:rPr>
              <a:t> </a:t>
            </a:r>
            <a:r>
              <a:rPr sz="1800" i="1" dirty="0">
                <a:solidFill>
                  <a:srgbClr val="262934"/>
                </a:solidFill>
                <a:latin typeface="Times New Roman"/>
                <a:cs typeface="Times New Roman"/>
              </a:rPr>
              <a:t>inidem</a:t>
            </a:r>
            <a:r>
              <a:rPr sz="1800" dirty="0">
                <a:solidFill>
                  <a:srgbClr val="262934"/>
                </a:solidFill>
                <a:latin typeface="Times New Roman"/>
                <a:cs typeface="Times New Roman"/>
              </a:rPr>
              <a:t>,</a:t>
            </a:r>
            <a:r>
              <a:rPr sz="1800" spc="-35" dirty="0">
                <a:solidFill>
                  <a:srgbClr val="262934"/>
                </a:solidFill>
                <a:latin typeface="Times New Roman"/>
                <a:cs typeface="Times New Roman"/>
              </a:rPr>
              <a:t> </a:t>
            </a:r>
            <a:r>
              <a:rPr sz="1800" i="1" dirty="0">
                <a:solidFill>
                  <a:srgbClr val="262934"/>
                </a:solidFill>
                <a:latin typeface="Times New Roman"/>
                <a:cs typeface="Times New Roman"/>
              </a:rPr>
              <a:t>pre</a:t>
            </a:r>
            <a:r>
              <a:rPr sz="1800" i="1" spc="-35" dirty="0">
                <a:solidFill>
                  <a:srgbClr val="262934"/>
                </a:solidFill>
                <a:latin typeface="Times New Roman"/>
                <a:cs typeface="Times New Roman"/>
              </a:rPr>
              <a:t> </a:t>
            </a:r>
            <a:r>
              <a:rPr sz="1800" i="1" dirty="0">
                <a:solidFill>
                  <a:srgbClr val="262934"/>
                </a:solidFill>
                <a:latin typeface="Times New Roman"/>
                <a:cs typeface="Times New Roman"/>
              </a:rPr>
              <a:t>yudicial</a:t>
            </a:r>
            <a:r>
              <a:rPr sz="1800" i="1" spc="-20" dirty="0">
                <a:solidFill>
                  <a:srgbClr val="262934"/>
                </a:solidFill>
                <a:latin typeface="Times New Roman"/>
                <a:cs typeface="Times New Roman"/>
              </a:rPr>
              <a:t> </a:t>
            </a:r>
            <a:r>
              <a:rPr sz="1800" dirty="0">
                <a:solidFill>
                  <a:srgbClr val="262934"/>
                </a:solidFill>
                <a:latin typeface="Times New Roman"/>
                <a:cs typeface="Times New Roman"/>
              </a:rPr>
              <a:t>(perselisihan</a:t>
            </a:r>
            <a:r>
              <a:rPr sz="1800" spc="-40" dirty="0">
                <a:solidFill>
                  <a:srgbClr val="262934"/>
                </a:solidFill>
                <a:latin typeface="Times New Roman"/>
                <a:cs typeface="Times New Roman"/>
              </a:rPr>
              <a:t> </a:t>
            </a:r>
            <a:r>
              <a:rPr sz="1800" spc="-10" dirty="0">
                <a:solidFill>
                  <a:srgbClr val="262934"/>
                </a:solidFill>
                <a:latin typeface="Times New Roman"/>
                <a:cs typeface="Times New Roman"/>
              </a:rPr>
              <a:t>kewenangan).</a:t>
            </a:r>
            <a:endParaRPr sz="1800">
              <a:latin typeface="Times New Roman"/>
              <a:cs typeface="Times New Roman"/>
            </a:endParaRPr>
          </a:p>
          <a:p>
            <a:pPr marL="12700" algn="just">
              <a:lnSpc>
                <a:spcPct val="100000"/>
              </a:lnSpc>
              <a:spcBef>
                <a:spcPts val="605"/>
              </a:spcBef>
            </a:pPr>
            <a:r>
              <a:rPr sz="1800" dirty="0">
                <a:solidFill>
                  <a:srgbClr val="262934"/>
                </a:solidFill>
                <a:latin typeface="Times New Roman"/>
                <a:cs typeface="Times New Roman"/>
              </a:rPr>
              <a:t>Putusan</a:t>
            </a:r>
            <a:r>
              <a:rPr sz="1800" spc="175" dirty="0">
                <a:solidFill>
                  <a:srgbClr val="262934"/>
                </a:solidFill>
                <a:latin typeface="Times New Roman"/>
                <a:cs typeface="Times New Roman"/>
              </a:rPr>
              <a:t> </a:t>
            </a:r>
            <a:r>
              <a:rPr sz="1800" dirty="0">
                <a:solidFill>
                  <a:srgbClr val="262934"/>
                </a:solidFill>
                <a:latin typeface="Times New Roman"/>
                <a:cs typeface="Times New Roman"/>
              </a:rPr>
              <a:t>sela</a:t>
            </a:r>
            <a:r>
              <a:rPr sz="1800" spc="180" dirty="0">
                <a:solidFill>
                  <a:srgbClr val="262934"/>
                </a:solidFill>
                <a:latin typeface="Times New Roman"/>
                <a:cs typeface="Times New Roman"/>
              </a:rPr>
              <a:t> </a:t>
            </a:r>
            <a:r>
              <a:rPr sz="1800" dirty="0">
                <a:solidFill>
                  <a:srgbClr val="262934"/>
                </a:solidFill>
                <a:latin typeface="Times New Roman"/>
                <a:cs typeface="Times New Roman"/>
              </a:rPr>
              <a:t>ini</a:t>
            </a:r>
            <a:r>
              <a:rPr sz="1800" spc="180" dirty="0">
                <a:solidFill>
                  <a:srgbClr val="262934"/>
                </a:solidFill>
                <a:latin typeface="Times New Roman"/>
                <a:cs typeface="Times New Roman"/>
              </a:rPr>
              <a:t> </a:t>
            </a:r>
            <a:r>
              <a:rPr sz="1800" dirty="0">
                <a:solidFill>
                  <a:srgbClr val="262934"/>
                </a:solidFill>
                <a:latin typeface="Times New Roman"/>
                <a:cs typeface="Times New Roman"/>
              </a:rPr>
              <a:t>belum</a:t>
            </a:r>
            <a:r>
              <a:rPr sz="1800" spc="180" dirty="0">
                <a:solidFill>
                  <a:srgbClr val="262934"/>
                </a:solidFill>
                <a:latin typeface="Times New Roman"/>
                <a:cs typeface="Times New Roman"/>
              </a:rPr>
              <a:t> </a:t>
            </a:r>
            <a:r>
              <a:rPr sz="1800" dirty="0">
                <a:solidFill>
                  <a:srgbClr val="262934"/>
                </a:solidFill>
                <a:latin typeface="Times New Roman"/>
                <a:cs typeface="Times New Roman"/>
              </a:rPr>
              <a:t>menyentuh</a:t>
            </a:r>
            <a:r>
              <a:rPr sz="1800" spc="175" dirty="0">
                <a:solidFill>
                  <a:srgbClr val="262934"/>
                </a:solidFill>
                <a:latin typeface="Times New Roman"/>
                <a:cs typeface="Times New Roman"/>
              </a:rPr>
              <a:t> </a:t>
            </a:r>
            <a:r>
              <a:rPr sz="1800" dirty="0">
                <a:solidFill>
                  <a:srgbClr val="262934"/>
                </a:solidFill>
                <a:latin typeface="Times New Roman"/>
                <a:cs typeface="Times New Roman"/>
              </a:rPr>
              <a:t>perkara</a:t>
            </a:r>
            <a:r>
              <a:rPr sz="1800" spc="180" dirty="0">
                <a:solidFill>
                  <a:srgbClr val="262934"/>
                </a:solidFill>
                <a:latin typeface="Times New Roman"/>
                <a:cs typeface="Times New Roman"/>
              </a:rPr>
              <a:t> </a:t>
            </a:r>
            <a:r>
              <a:rPr sz="1800" dirty="0">
                <a:solidFill>
                  <a:srgbClr val="262934"/>
                </a:solidFill>
                <a:latin typeface="Times New Roman"/>
                <a:cs typeface="Times New Roman"/>
              </a:rPr>
              <a:t>pokok/</a:t>
            </a:r>
            <a:r>
              <a:rPr sz="1800" spc="180" dirty="0">
                <a:solidFill>
                  <a:srgbClr val="262934"/>
                </a:solidFill>
                <a:latin typeface="Times New Roman"/>
                <a:cs typeface="Times New Roman"/>
              </a:rPr>
              <a:t> </a:t>
            </a:r>
            <a:r>
              <a:rPr sz="1800" dirty="0">
                <a:solidFill>
                  <a:srgbClr val="262934"/>
                </a:solidFill>
                <a:latin typeface="Times New Roman"/>
                <a:cs typeface="Times New Roman"/>
              </a:rPr>
              <a:t>utama</a:t>
            </a:r>
            <a:r>
              <a:rPr sz="1800" spc="175" dirty="0">
                <a:solidFill>
                  <a:srgbClr val="262934"/>
                </a:solidFill>
                <a:latin typeface="Times New Roman"/>
                <a:cs typeface="Times New Roman"/>
              </a:rPr>
              <a:t> </a:t>
            </a:r>
            <a:r>
              <a:rPr sz="1800" dirty="0">
                <a:solidFill>
                  <a:srgbClr val="262934"/>
                </a:solidFill>
                <a:latin typeface="Times New Roman"/>
                <a:cs typeface="Times New Roman"/>
              </a:rPr>
              <a:t>artinya</a:t>
            </a:r>
            <a:r>
              <a:rPr sz="1800" spc="180" dirty="0">
                <a:solidFill>
                  <a:srgbClr val="262934"/>
                </a:solidFill>
                <a:latin typeface="Times New Roman"/>
                <a:cs typeface="Times New Roman"/>
              </a:rPr>
              <a:t> </a:t>
            </a:r>
            <a:r>
              <a:rPr sz="1800" dirty="0">
                <a:solidFill>
                  <a:srgbClr val="262934"/>
                </a:solidFill>
                <a:latin typeface="Times New Roman"/>
                <a:cs typeface="Times New Roman"/>
              </a:rPr>
              <a:t>hal</a:t>
            </a:r>
            <a:r>
              <a:rPr sz="1800" spc="175" dirty="0">
                <a:solidFill>
                  <a:srgbClr val="262934"/>
                </a:solidFill>
                <a:latin typeface="Times New Roman"/>
                <a:cs typeface="Times New Roman"/>
              </a:rPr>
              <a:t> </a:t>
            </a:r>
            <a:r>
              <a:rPr sz="1800" spc="-25" dirty="0">
                <a:solidFill>
                  <a:srgbClr val="262934"/>
                </a:solidFill>
                <a:latin typeface="Times New Roman"/>
                <a:cs typeface="Times New Roman"/>
              </a:rPr>
              <a:t>ini</a:t>
            </a:r>
            <a:endParaRPr sz="1800">
              <a:latin typeface="Times New Roman"/>
              <a:cs typeface="Times New Roman"/>
            </a:endParaRPr>
          </a:p>
        </p:txBody>
      </p:sp>
      <p:sp>
        <p:nvSpPr>
          <p:cNvPr id="4" name="object 4"/>
          <p:cNvSpPr txBox="1"/>
          <p:nvPr/>
        </p:nvSpPr>
        <p:spPr>
          <a:xfrm>
            <a:off x="2083942" y="3321267"/>
            <a:ext cx="6809105" cy="848360"/>
          </a:xfrm>
          <a:prstGeom prst="rect">
            <a:avLst/>
          </a:prstGeom>
        </p:spPr>
        <p:txBody>
          <a:bodyPr vert="horz" wrap="square" lIns="0" tIns="12700" rIns="0" bIns="0" rtlCol="0">
            <a:spAutoFit/>
          </a:bodyPr>
          <a:lstStyle/>
          <a:p>
            <a:pPr marL="12700" marR="5080" algn="just">
              <a:lnSpc>
                <a:spcPct val="100000"/>
              </a:lnSpc>
              <a:spcBef>
                <a:spcPts val="100"/>
              </a:spcBef>
            </a:pPr>
            <a:r>
              <a:rPr sz="1800" dirty="0">
                <a:solidFill>
                  <a:srgbClr val="262934"/>
                </a:solidFill>
                <a:latin typeface="Times New Roman"/>
                <a:cs typeface="Times New Roman"/>
              </a:rPr>
              <a:t>berkatan</a:t>
            </a:r>
            <a:r>
              <a:rPr sz="1800" spc="265" dirty="0">
                <a:solidFill>
                  <a:srgbClr val="262934"/>
                </a:solidFill>
                <a:latin typeface="Times New Roman"/>
                <a:cs typeface="Times New Roman"/>
              </a:rPr>
              <a:t>  </a:t>
            </a:r>
            <a:r>
              <a:rPr sz="1800" dirty="0">
                <a:solidFill>
                  <a:srgbClr val="262934"/>
                </a:solidFill>
                <a:latin typeface="Times New Roman"/>
                <a:cs typeface="Times New Roman"/>
              </a:rPr>
              <a:t>dengan</a:t>
            </a:r>
            <a:r>
              <a:rPr sz="1800" spc="270" dirty="0">
                <a:solidFill>
                  <a:srgbClr val="262934"/>
                </a:solidFill>
                <a:latin typeface="Times New Roman"/>
                <a:cs typeface="Times New Roman"/>
              </a:rPr>
              <a:t>  </a:t>
            </a:r>
            <a:r>
              <a:rPr sz="1800" dirty="0">
                <a:solidFill>
                  <a:srgbClr val="262934"/>
                </a:solidFill>
                <a:latin typeface="Times New Roman"/>
                <a:cs typeface="Times New Roman"/>
              </a:rPr>
              <a:t>seperti</a:t>
            </a:r>
            <a:r>
              <a:rPr sz="1800" spc="265" dirty="0">
                <a:solidFill>
                  <a:srgbClr val="262934"/>
                </a:solidFill>
                <a:latin typeface="Times New Roman"/>
                <a:cs typeface="Times New Roman"/>
              </a:rPr>
              <a:t>  </a:t>
            </a:r>
            <a:r>
              <a:rPr sz="1800" dirty="0">
                <a:solidFill>
                  <a:srgbClr val="262934"/>
                </a:solidFill>
                <a:latin typeface="Times New Roman"/>
                <a:cs typeface="Times New Roman"/>
              </a:rPr>
              <a:t>umpamanya</a:t>
            </a:r>
            <a:r>
              <a:rPr sz="1800" spc="270" dirty="0">
                <a:solidFill>
                  <a:srgbClr val="262934"/>
                </a:solidFill>
                <a:latin typeface="Times New Roman"/>
                <a:cs typeface="Times New Roman"/>
              </a:rPr>
              <a:t>  </a:t>
            </a:r>
            <a:r>
              <a:rPr sz="1800" dirty="0">
                <a:solidFill>
                  <a:srgbClr val="262934"/>
                </a:solidFill>
                <a:latin typeface="Times New Roman"/>
                <a:cs typeface="Times New Roman"/>
              </a:rPr>
              <a:t>Pengadilan</a:t>
            </a:r>
            <a:r>
              <a:rPr sz="1800" spc="270" dirty="0">
                <a:solidFill>
                  <a:srgbClr val="262934"/>
                </a:solidFill>
                <a:latin typeface="Times New Roman"/>
                <a:cs typeface="Times New Roman"/>
              </a:rPr>
              <a:t>  </a:t>
            </a:r>
            <a:r>
              <a:rPr sz="1800" dirty="0">
                <a:solidFill>
                  <a:srgbClr val="262934"/>
                </a:solidFill>
                <a:latin typeface="Times New Roman"/>
                <a:cs typeface="Times New Roman"/>
              </a:rPr>
              <a:t>tidak</a:t>
            </a:r>
            <a:r>
              <a:rPr sz="1800" spc="265" dirty="0">
                <a:solidFill>
                  <a:srgbClr val="262934"/>
                </a:solidFill>
                <a:latin typeface="Times New Roman"/>
                <a:cs typeface="Times New Roman"/>
              </a:rPr>
              <a:t>  </a:t>
            </a:r>
            <a:r>
              <a:rPr sz="1800" spc="-10" dirty="0">
                <a:solidFill>
                  <a:srgbClr val="262934"/>
                </a:solidFill>
                <a:latin typeface="Times New Roman"/>
                <a:cs typeface="Times New Roman"/>
              </a:rPr>
              <a:t>berwenang </a:t>
            </a:r>
            <a:r>
              <a:rPr sz="1800" dirty="0">
                <a:solidFill>
                  <a:srgbClr val="262934"/>
                </a:solidFill>
                <a:latin typeface="Times New Roman"/>
                <a:cs typeface="Times New Roman"/>
              </a:rPr>
              <a:t>mengadili,</a:t>
            </a:r>
            <a:r>
              <a:rPr sz="1800" spc="165" dirty="0">
                <a:solidFill>
                  <a:srgbClr val="262934"/>
                </a:solidFill>
                <a:latin typeface="Times New Roman"/>
                <a:cs typeface="Times New Roman"/>
              </a:rPr>
              <a:t> </a:t>
            </a:r>
            <a:r>
              <a:rPr sz="1800" dirty="0">
                <a:solidFill>
                  <a:srgbClr val="262934"/>
                </a:solidFill>
                <a:latin typeface="Times New Roman"/>
                <a:cs typeface="Times New Roman"/>
              </a:rPr>
              <a:t>surat</a:t>
            </a:r>
            <a:r>
              <a:rPr sz="1800" spc="165" dirty="0">
                <a:solidFill>
                  <a:srgbClr val="262934"/>
                </a:solidFill>
                <a:latin typeface="Times New Roman"/>
                <a:cs typeface="Times New Roman"/>
              </a:rPr>
              <a:t> </a:t>
            </a:r>
            <a:r>
              <a:rPr sz="1800" dirty="0">
                <a:solidFill>
                  <a:srgbClr val="262934"/>
                </a:solidFill>
                <a:latin typeface="Times New Roman"/>
                <a:cs typeface="Times New Roman"/>
              </a:rPr>
              <a:t>dakwaan</a:t>
            </a:r>
            <a:r>
              <a:rPr sz="1800" spc="165" dirty="0">
                <a:solidFill>
                  <a:srgbClr val="262934"/>
                </a:solidFill>
                <a:latin typeface="Times New Roman"/>
                <a:cs typeface="Times New Roman"/>
              </a:rPr>
              <a:t> </a:t>
            </a:r>
            <a:r>
              <a:rPr sz="1800" dirty="0">
                <a:solidFill>
                  <a:srgbClr val="262934"/>
                </a:solidFill>
                <a:latin typeface="Times New Roman"/>
                <a:cs typeface="Times New Roman"/>
              </a:rPr>
              <a:t>tidak</a:t>
            </a:r>
            <a:r>
              <a:rPr sz="1800" spc="165" dirty="0">
                <a:solidFill>
                  <a:srgbClr val="262934"/>
                </a:solidFill>
                <a:latin typeface="Times New Roman"/>
                <a:cs typeface="Times New Roman"/>
              </a:rPr>
              <a:t> </a:t>
            </a:r>
            <a:r>
              <a:rPr sz="1800" dirty="0">
                <a:solidFill>
                  <a:srgbClr val="262934"/>
                </a:solidFill>
                <a:latin typeface="Times New Roman"/>
                <a:cs typeface="Times New Roman"/>
              </a:rPr>
              <a:t>memenuhi</a:t>
            </a:r>
            <a:r>
              <a:rPr sz="1800" spc="165" dirty="0">
                <a:solidFill>
                  <a:srgbClr val="262934"/>
                </a:solidFill>
                <a:latin typeface="Times New Roman"/>
                <a:cs typeface="Times New Roman"/>
              </a:rPr>
              <a:t> </a:t>
            </a:r>
            <a:r>
              <a:rPr sz="1800" dirty="0">
                <a:solidFill>
                  <a:srgbClr val="262934"/>
                </a:solidFill>
                <a:latin typeface="Times New Roman"/>
                <a:cs typeface="Times New Roman"/>
              </a:rPr>
              <a:t>syarat</a:t>
            </a:r>
            <a:r>
              <a:rPr sz="1800" spc="165" dirty="0">
                <a:solidFill>
                  <a:srgbClr val="262934"/>
                </a:solidFill>
                <a:latin typeface="Times New Roman"/>
                <a:cs typeface="Times New Roman"/>
              </a:rPr>
              <a:t> </a:t>
            </a:r>
            <a:r>
              <a:rPr sz="1800" dirty="0">
                <a:solidFill>
                  <a:srgbClr val="262934"/>
                </a:solidFill>
                <a:latin typeface="Times New Roman"/>
                <a:cs typeface="Times New Roman"/>
              </a:rPr>
              <a:t>suatu</a:t>
            </a:r>
            <a:r>
              <a:rPr sz="1800" spc="155" dirty="0">
                <a:solidFill>
                  <a:srgbClr val="262934"/>
                </a:solidFill>
                <a:latin typeface="Times New Roman"/>
                <a:cs typeface="Times New Roman"/>
              </a:rPr>
              <a:t> </a:t>
            </a:r>
            <a:r>
              <a:rPr sz="1800" dirty="0">
                <a:solidFill>
                  <a:srgbClr val="262934"/>
                </a:solidFill>
                <a:latin typeface="Times New Roman"/>
                <a:cs typeface="Times New Roman"/>
              </a:rPr>
              <a:t>dakwaan</a:t>
            </a:r>
            <a:r>
              <a:rPr sz="1800" spc="160" dirty="0">
                <a:solidFill>
                  <a:srgbClr val="262934"/>
                </a:solidFill>
                <a:latin typeface="Times New Roman"/>
                <a:cs typeface="Times New Roman"/>
              </a:rPr>
              <a:t> </a:t>
            </a:r>
            <a:r>
              <a:rPr sz="1800" spc="-10" dirty="0">
                <a:solidFill>
                  <a:srgbClr val="262934"/>
                </a:solidFill>
                <a:latin typeface="Times New Roman"/>
                <a:cs typeface="Times New Roman"/>
              </a:rPr>
              <a:t>(syarat </a:t>
            </a:r>
            <a:r>
              <a:rPr sz="1800" dirty="0">
                <a:solidFill>
                  <a:srgbClr val="262934"/>
                </a:solidFill>
                <a:latin typeface="Times New Roman"/>
                <a:cs typeface="Times New Roman"/>
              </a:rPr>
              <a:t>formil</a:t>
            </a:r>
            <a:r>
              <a:rPr sz="1800" spc="-35" dirty="0">
                <a:solidFill>
                  <a:srgbClr val="262934"/>
                </a:solidFill>
                <a:latin typeface="Times New Roman"/>
                <a:cs typeface="Times New Roman"/>
              </a:rPr>
              <a:t> </a:t>
            </a:r>
            <a:r>
              <a:rPr sz="1800" dirty="0">
                <a:solidFill>
                  <a:srgbClr val="262934"/>
                </a:solidFill>
                <a:latin typeface="Times New Roman"/>
                <a:cs typeface="Times New Roman"/>
              </a:rPr>
              <a:t>dan</a:t>
            </a:r>
            <a:r>
              <a:rPr sz="1800" spc="-35" dirty="0">
                <a:solidFill>
                  <a:srgbClr val="262934"/>
                </a:solidFill>
                <a:latin typeface="Times New Roman"/>
                <a:cs typeface="Times New Roman"/>
              </a:rPr>
              <a:t> </a:t>
            </a:r>
            <a:r>
              <a:rPr sz="1800" dirty="0">
                <a:solidFill>
                  <a:srgbClr val="262934"/>
                </a:solidFill>
                <a:latin typeface="Times New Roman"/>
                <a:cs typeface="Times New Roman"/>
              </a:rPr>
              <a:t>syarat</a:t>
            </a:r>
            <a:r>
              <a:rPr sz="1800" spc="-30" dirty="0">
                <a:solidFill>
                  <a:srgbClr val="262934"/>
                </a:solidFill>
                <a:latin typeface="Times New Roman"/>
                <a:cs typeface="Times New Roman"/>
              </a:rPr>
              <a:t> </a:t>
            </a:r>
            <a:r>
              <a:rPr sz="1800" dirty="0">
                <a:solidFill>
                  <a:srgbClr val="262934"/>
                </a:solidFill>
                <a:latin typeface="Times New Roman"/>
                <a:cs typeface="Times New Roman"/>
              </a:rPr>
              <a:t>meteriil),</a:t>
            </a:r>
            <a:r>
              <a:rPr sz="1800" spc="-25" dirty="0">
                <a:solidFill>
                  <a:srgbClr val="262934"/>
                </a:solidFill>
                <a:latin typeface="Times New Roman"/>
                <a:cs typeface="Times New Roman"/>
              </a:rPr>
              <a:t> </a:t>
            </a:r>
            <a:r>
              <a:rPr sz="1800" dirty="0">
                <a:solidFill>
                  <a:srgbClr val="262934"/>
                </a:solidFill>
                <a:latin typeface="Times New Roman"/>
                <a:cs typeface="Times New Roman"/>
              </a:rPr>
              <a:t>atau</a:t>
            </a:r>
            <a:r>
              <a:rPr sz="1800" spc="-35" dirty="0">
                <a:solidFill>
                  <a:srgbClr val="262934"/>
                </a:solidFill>
                <a:latin typeface="Times New Roman"/>
                <a:cs typeface="Times New Roman"/>
              </a:rPr>
              <a:t> </a:t>
            </a:r>
            <a:r>
              <a:rPr sz="1800" dirty="0">
                <a:solidFill>
                  <a:srgbClr val="262934"/>
                </a:solidFill>
                <a:latin typeface="Times New Roman"/>
                <a:cs typeface="Times New Roman"/>
              </a:rPr>
              <a:t>surat</a:t>
            </a:r>
            <a:r>
              <a:rPr sz="1800" spc="-30" dirty="0">
                <a:solidFill>
                  <a:srgbClr val="262934"/>
                </a:solidFill>
                <a:latin typeface="Times New Roman"/>
                <a:cs typeface="Times New Roman"/>
              </a:rPr>
              <a:t> </a:t>
            </a:r>
            <a:r>
              <a:rPr sz="1800" dirty="0">
                <a:solidFill>
                  <a:srgbClr val="262934"/>
                </a:solidFill>
                <a:latin typeface="Times New Roman"/>
                <a:cs typeface="Times New Roman"/>
              </a:rPr>
              <a:t>dakwaan</a:t>
            </a:r>
            <a:r>
              <a:rPr sz="1800" spc="-35" dirty="0">
                <a:solidFill>
                  <a:srgbClr val="262934"/>
                </a:solidFill>
                <a:latin typeface="Times New Roman"/>
                <a:cs typeface="Times New Roman"/>
              </a:rPr>
              <a:t> </a:t>
            </a:r>
            <a:r>
              <a:rPr sz="1800" dirty="0">
                <a:solidFill>
                  <a:srgbClr val="262934"/>
                </a:solidFill>
                <a:latin typeface="Times New Roman"/>
                <a:cs typeface="Times New Roman"/>
              </a:rPr>
              <a:t>Jaksa</a:t>
            </a:r>
            <a:r>
              <a:rPr sz="1800" spc="-30" dirty="0">
                <a:solidFill>
                  <a:srgbClr val="262934"/>
                </a:solidFill>
                <a:latin typeface="Times New Roman"/>
                <a:cs typeface="Times New Roman"/>
              </a:rPr>
              <a:t> </a:t>
            </a:r>
            <a:r>
              <a:rPr sz="1800" spc="-10" dirty="0">
                <a:solidFill>
                  <a:srgbClr val="262934"/>
                </a:solidFill>
                <a:latin typeface="Times New Roman"/>
                <a:cs typeface="Times New Roman"/>
              </a:rPr>
              <a:t>kabur.</a:t>
            </a:r>
            <a:endParaRPr sz="1800">
              <a:latin typeface="Times New Roman"/>
              <a:cs typeface="Times New Roman"/>
            </a:endParaRPr>
          </a:p>
        </p:txBody>
      </p:sp>
      <p:sp>
        <p:nvSpPr>
          <p:cNvPr id="5" name="object 5"/>
          <p:cNvSpPr txBox="1"/>
          <p:nvPr/>
        </p:nvSpPr>
        <p:spPr>
          <a:xfrm>
            <a:off x="773544" y="1108699"/>
            <a:ext cx="190500" cy="224154"/>
          </a:xfrm>
          <a:prstGeom prst="rect">
            <a:avLst/>
          </a:prstGeom>
        </p:spPr>
        <p:txBody>
          <a:bodyPr vert="horz" wrap="square" lIns="0" tIns="12700" rIns="0" bIns="0" rtlCol="0">
            <a:spAutoFit/>
          </a:bodyPr>
          <a:lstStyle/>
          <a:p>
            <a:pPr marL="12700">
              <a:lnSpc>
                <a:spcPct val="100000"/>
              </a:lnSpc>
              <a:spcBef>
                <a:spcPts val="100"/>
              </a:spcBef>
            </a:pPr>
            <a:r>
              <a:rPr sz="1300" spc="-25" dirty="0">
                <a:solidFill>
                  <a:srgbClr val="FFFFFF"/>
                </a:solidFill>
                <a:latin typeface="Times New Roman"/>
                <a:cs typeface="Times New Roman"/>
              </a:rPr>
              <a:t>18</a:t>
            </a:r>
            <a:endParaRPr sz="1300">
              <a:latin typeface="Times New Roman"/>
              <a:cs typeface="Times New Roman"/>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2727617" y="2471307"/>
            <a:ext cx="3684904" cy="513715"/>
          </a:xfrm>
          <a:prstGeom prst="rect">
            <a:avLst/>
          </a:prstGeom>
        </p:spPr>
        <p:txBody>
          <a:bodyPr vert="horz" wrap="square" lIns="0" tIns="12700" rIns="0" bIns="0" rtlCol="0">
            <a:spAutoFit/>
          </a:bodyPr>
          <a:lstStyle/>
          <a:p>
            <a:pPr marL="12700">
              <a:lnSpc>
                <a:spcPct val="100000"/>
              </a:lnSpc>
              <a:spcBef>
                <a:spcPts val="100"/>
              </a:spcBef>
            </a:pPr>
            <a:r>
              <a:rPr sz="3200" b="1" dirty="0">
                <a:solidFill>
                  <a:srgbClr val="262934"/>
                </a:solidFill>
                <a:latin typeface="Times New Roman"/>
                <a:cs typeface="Times New Roman"/>
              </a:rPr>
              <a:t>Format</a:t>
            </a:r>
            <a:r>
              <a:rPr sz="3200" b="1" spc="-25" dirty="0">
                <a:solidFill>
                  <a:srgbClr val="262934"/>
                </a:solidFill>
                <a:latin typeface="Times New Roman"/>
                <a:cs typeface="Times New Roman"/>
              </a:rPr>
              <a:t> </a:t>
            </a:r>
            <a:r>
              <a:rPr sz="3200" b="1" dirty="0">
                <a:solidFill>
                  <a:srgbClr val="262934"/>
                </a:solidFill>
                <a:latin typeface="Times New Roman"/>
                <a:cs typeface="Times New Roman"/>
              </a:rPr>
              <a:t>Putusan</a:t>
            </a:r>
            <a:r>
              <a:rPr sz="3200" b="1" spc="-30" dirty="0">
                <a:solidFill>
                  <a:srgbClr val="262934"/>
                </a:solidFill>
                <a:latin typeface="Times New Roman"/>
                <a:cs typeface="Times New Roman"/>
              </a:rPr>
              <a:t> </a:t>
            </a:r>
            <a:r>
              <a:rPr sz="3200" b="1" spc="-20" dirty="0">
                <a:solidFill>
                  <a:srgbClr val="262934"/>
                </a:solidFill>
                <a:latin typeface="Times New Roman"/>
                <a:cs typeface="Times New Roman"/>
              </a:rPr>
              <a:t>Sela</a:t>
            </a:r>
            <a:endParaRPr sz="3200">
              <a:latin typeface="Times New Roman"/>
              <a:cs typeface="Times New Roman"/>
            </a:endParaRPr>
          </a:p>
        </p:txBody>
      </p:sp>
      <p:sp>
        <p:nvSpPr>
          <p:cNvPr id="3" name="object 3"/>
          <p:cNvSpPr txBox="1">
            <a:spLocks noGrp="1"/>
          </p:cNvSpPr>
          <p:nvPr>
            <p:ph type="ctrTitle"/>
          </p:nvPr>
        </p:nvSpPr>
        <p:spPr>
          <a:prstGeom prst="rect">
            <a:avLst/>
          </a:prstGeom>
        </p:spPr>
        <p:txBody>
          <a:bodyPr vert="horz" wrap="square" lIns="0" tIns="12700" rIns="0" bIns="0" rtlCol="0">
            <a:spAutoFit/>
          </a:bodyPr>
          <a:lstStyle/>
          <a:p>
            <a:pPr marL="12700">
              <a:lnSpc>
                <a:spcPct val="100000"/>
              </a:lnSpc>
              <a:spcBef>
                <a:spcPts val="100"/>
              </a:spcBef>
            </a:pPr>
            <a:r>
              <a:rPr sz="4800" u="none" spc="-50" dirty="0">
                <a:solidFill>
                  <a:srgbClr val="FFFFFF"/>
                </a:solidFill>
              </a:rPr>
              <a:t>3</a:t>
            </a:r>
            <a:endParaRPr sz="480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899983" y="684265"/>
            <a:ext cx="7256780" cy="391795"/>
          </a:xfrm>
          <a:prstGeom prst="rect">
            <a:avLst/>
          </a:prstGeom>
        </p:spPr>
        <p:txBody>
          <a:bodyPr vert="horz" wrap="square" lIns="0" tIns="12700" rIns="0" bIns="0" rtlCol="0">
            <a:spAutoFit/>
          </a:bodyPr>
          <a:lstStyle/>
          <a:p>
            <a:pPr marL="12700">
              <a:lnSpc>
                <a:spcPct val="100000"/>
              </a:lnSpc>
              <a:spcBef>
                <a:spcPts val="100"/>
              </a:spcBef>
              <a:tabLst>
                <a:tab pos="7243445" algn="l"/>
              </a:tabLst>
            </a:pPr>
            <a:r>
              <a:rPr u="none" dirty="0"/>
              <a:t>F</a:t>
            </a:r>
            <a:r>
              <a:rPr dirty="0"/>
              <a:t>ormat</a:t>
            </a:r>
            <a:r>
              <a:rPr spc="-65" dirty="0"/>
              <a:t> </a:t>
            </a:r>
            <a:r>
              <a:rPr dirty="0"/>
              <a:t>Putusan</a:t>
            </a:r>
            <a:r>
              <a:rPr spc="-65" dirty="0"/>
              <a:t> </a:t>
            </a:r>
            <a:r>
              <a:rPr spc="-20" dirty="0"/>
              <a:t>Sela</a:t>
            </a:r>
            <a:r>
              <a:rPr dirty="0"/>
              <a:t>	</a:t>
            </a:r>
          </a:p>
        </p:txBody>
      </p:sp>
      <p:sp>
        <p:nvSpPr>
          <p:cNvPr id="3" name="object 3"/>
          <p:cNvSpPr txBox="1"/>
          <p:nvPr/>
        </p:nvSpPr>
        <p:spPr>
          <a:xfrm>
            <a:off x="1783702" y="1123825"/>
            <a:ext cx="5009515" cy="512445"/>
          </a:xfrm>
          <a:prstGeom prst="rect">
            <a:avLst/>
          </a:prstGeom>
        </p:spPr>
        <p:txBody>
          <a:bodyPr vert="horz" wrap="square" lIns="0" tIns="12065" rIns="0" bIns="0" rtlCol="0">
            <a:spAutoFit/>
          </a:bodyPr>
          <a:lstStyle/>
          <a:p>
            <a:pPr marL="12700">
              <a:lnSpc>
                <a:spcPts val="1920"/>
              </a:lnSpc>
              <a:spcBef>
                <a:spcPts val="95"/>
              </a:spcBef>
            </a:pPr>
            <a:r>
              <a:rPr sz="1600" b="1" dirty="0">
                <a:solidFill>
                  <a:srgbClr val="262934"/>
                </a:solidFill>
                <a:latin typeface="Times New Roman"/>
                <a:cs typeface="Times New Roman"/>
              </a:rPr>
              <a:t>(a)</a:t>
            </a:r>
            <a:r>
              <a:rPr sz="1600" b="1" spc="-65" dirty="0">
                <a:solidFill>
                  <a:srgbClr val="262934"/>
                </a:solidFill>
                <a:latin typeface="Times New Roman"/>
                <a:cs typeface="Times New Roman"/>
              </a:rPr>
              <a:t> </a:t>
            </a:r>
            <a:r>
              <a:rPr sz="1600" b="1" dirty="0">
                <a:solidFill>
                  <a:srgbClr val="262934"/>
                </a:solidFill>
                <a:latin typeface="Times New Roman"/>
                <a:cs typeface="Times New Roman"/>
              </a:rPr>
              <a:t>Kepala</a:t>
            </a:r>
            <a:r>
              <a:rPr sz="1600" b="1" spc="-55" dirty="0">
                <a:solidFill>
                  <a:srgbClr val="262934"/>
                </a:solidFill>
                <a:latin typeface="Times New Roman"/>
                <a:cs typeface="Times New Roman"/>
              </a:rPr>
              <a:t> </a:t>
            </a:r>
            <a:r>
              <a:rPr sz="1600" b="1" spc="-10" dirty="0">
                <a:solidFill>
                  <a:srgbClr val="262934"/>
                </a:solidFill>
                <a:latin typeface="Times New Roman"/>
                <a:cs typeface="Times New Roman"/>
              </a:rPr>
              <a:t>Putusan</a:t>
            </a:r>
            <a:endParaRPr sz="1600">
              <a:latin typeface="Times New Roman"/>
              <a:cs typeface="Times New Roman"/>
            </a:endParaRPr>
          </a:p>
          <a:p>
            <a:pPr marL="12700">
              <a:lnSpc>
                <a:spcPts val="1920"/>
              </a:lnSpc>
            </a:pPr>
            <a:r>
              <a:rPr sz="1600" spc="-20" dirty="0">
                <a:solidFill>
                  <a:srgbClr val="262934"/>
                </a:solidFill>
                <a:latin typeface="Times New Roman"/>
                <a:cs typeface="Times New Roman"/>
              </a:rPr>
              <a:t>Terdiri</a:t>
            </a:r>
            <a:r>
              <a:rPr sz="1600" spc="-55" dirty="0">
                <a:solidFill>
                  <a:srgbClr val="262934"/>
                </a:solidFill>
                <a:latin typeface="Times New Roman"/>
                <a:cs typeface="Times New Roman"/>
              </a:rPr>
              <a:t> </a:t>
            </a:r>
            <a:r>
              <a:rPr sz="1600" dirty="0">
                <a:solidFill>
                  <a:srgbClr val="262934"/>
                </a:solidFill>
                <a:latin typeface="Times New Roman"/>
                <a:cs typeface="Times New Roman"/>
              </a:rPr>
              <a:t>dari</a:t>
            </a:r>
            <a:r>
              <a:rPr sz="1600" spc="-55" dirty="0">
                <a:solidFill>
                  <a:srgbClr val="262934"/>
                </a:solidFill>
                <a:latin typeface="Times New Roman"/>
                <a:cs typeface="Times New Roman"/>
              </a:rPr>
              <a:t> </a:t>
            </a:r>
            <a:r>
              <a:rPr sz="1600" dirty="0">
                <a:solidFill>
                  <a:srgbClr val="262934"/>
                </a:solidFill>
                <a:latin typeface="Times New Roman"/>
                <a:cs typeface="Times New Roman"/>
              </a:rPr>
              <a:t>judul,</a:t>
            </a:r>
            <a:r>
              <a:rPr sz="1600" spc="-55" dirty="0">
                <a:solidFill>
                  <a:srgbClr val="262934"/>
                </a:solidFill>
                <a:latin typeface="Times New Roman"/>
                <a:cs typeface="Times New Roman"/>
              </a:rPr>
              <a:t> </a:t>
            </a:r>
            <a:r>
              <a:rPr sz="1600" dirty="0">
                <a:solidFill>
                  <a:srgbClr val="262934"/>
                </a:solidFill>
                <a:latin typeface="Times New Roman"/>
                <a:cs typeface="Times New Roman"/>
              </a:rPr>
              <a:t>dan</a:t>
            </a:r>
            <a:r>
              <a:rPr sz="1600" spc="-50" dirty="0">
                <a:solidFill>
                  <a:srgbClr val="262934"/>
                </a:solidFill>
                <a:latin typeface="Times New Roman"/>
                <a:cs typeface="Times New Roman"/>
              </a:rPr>
              <a:t> </a:t>
            </a:r>
            <a:r>
              <a:rPr sz="1600" dirty="0">
                <a:solidFill>
                  <a:srgbClr val="262934"/>
                </a:solidFill>
                <a:latin typeface="Times New Roman"/>
                <a:cs typeface="Times New Roman"/>
              </a:rPr>
              <a:t>nomor</a:t>
            </a:r>
            <a:r>
              <a:rPr sz="1600" spc="-60" dirty="0">
                <a:solidFill>
                  <a:srgbClr val="262934"/>
                </a:solidFill>
                <a:latin typeface="Times New Roman"/>
                <a:cs typeface="Times New Roman"/>
              </a:rPr>
              <a:t> </a:t>
            </a:r>
            <a:r>
              <a:rPr sz="1600" dirty="0">
                <a:solidFill>
                  <a:srgbClr val="262934"/>
                </a:solidFill>
                <a:latin typeface="Times New Roman"/>
                <a:cs typeface="Times New Roman"/>
              </a:rPr>
              <a:t>putusan</a:t>
            </a:r>
            <a:r>
              <a:rPr sz="1600" spc="-50" dirty="0">
                <a:solidFill>
                  <a:srgbClr val="262934"/>
                </a:solidFill>
                <a:latin typeface="Times New Roman"/>
                <a:cs typeface="Times New Roman"/>
              </a:rPr>
              <a:t> </a:t>
            </a:r>
            <a:r>
              <a:rPr sz="1600" dirty="0">
                <a:solidFill>
                  <a:srgbClr val="262934"/>
                </a:solidFill>
                <a:latin typeface="Times New Roman"/>
                <a:cs typeface="Times New Roman"/>
              </a:rPr>
              <a:t>yang</a:t>
            </a:r>
            <a:r>
              <a:rPr sz="1600" spc="-55" dirty="0">
                <a:solidFill>
                  <a:srgbClr val="262934"/>
                </a:solidFill>
                <a:latin typeface="Times New Roman"/>
                <a:cs typeface="Times New Roman"/>
              </a:rPr>
              <a:t> </a:t>
            </a:r>
            <a:r>
              <a:rPr sz="1600" dirty="0">
                <a:solidFill>
                  <a:srgbClr val="262934"/>
                </a:solidFill>
                <a:latin typeface="Times New Roman"/>
                <a:cs typeface="Times New Roman"/>
              </a:rPr>
              <a:t>memutus</a:t>
            </a:r>
            <a:r>
              <a:rPr sz="1600" spc="-50" dirty="0">
                <a:solidFill>
                  <a:srgbClr val="262934"/>
                </a:solidFill>
                <a:latin typeface="Times New Roman"/>
                <a:cs typeface="Times New Roman"/>
              </a:rPr>
              <a:t> </a:t>
            </a:r>
            <a:r>
              <a:rPr sz="1600" spc="-10" dirty="0">
                <a:solidFill>
                  <a:srgbClr val="262934"/>
                </a:solidFill>
                <a:latin typeface="Times New Roman"/>
                <a:cs typeface="Times New Roman"/>
              </a:rPr>
              <a:t>perkara.</a:t>
            </a:r>
            <a:endParaRPr sz="1600">
              <a:latin typeface="Times New Roman"/>
              <a:cs typeface="Times New Roman"/>
            </a:endParaRPr>
          </a:p>
        </p:txBody>
      </p:sp>
      <p:sp>
        <p:nvSpPr>
          <p:cNvPr id="4" name="object 4"/>
          <p:cNvSpPr txBox="1"/>
          <p:nvPr/>
        </p:nvSpPr>
        <p:spPr>
          <a:xfrm>
            <a:off x="1783702" y="1853909"/>
            <a:ext cx="7129145" cy="2946400"/>
          </a:xfrm>
          <a:prstGeom prst="rect">
            <a:avLst/>
          </a:prstGeom>
        </p:spPr>
        <p:txBody>
          <a:bodyPr vert="horz" wrap="square" lIns="0" tIns="12065" rIns="0" bIns="0" rtlCol="0">
            <a:spAutoFit/>
          </a:bodyPr>
          <a:lstStyle/>
          <a:p>
            <a:pPr marR="22225" algn="ctr">
              <a:lnSpc>
                <a:spcPts val="1920"/>
              </a:lnSpc>
              <a:spcBef>
                <a:spcPts val="95"/>
              </a:spcBef>
            </a:pPr>
            <a:r>
              <a:rPr sz="1600" dirty="0">
                <a:solidFill>
                  <a:srgbClr val="262934"/>
                </a:solidFill>
                <a:latin typeface="Times New Roman"/>
                <a:cs typeface="Times New Roman"/>
              </a:rPr>
              <a:t>P</a:t>
            </a:r>
            <a:r>
              <a:rPr sz="1600" spc="-70" dirty="0">
                <a:solidFill>
                  <a:srgbClr val="262934"/>
                </a:solidFill>
                <a:latin typeface="Times New Roman"/>
                <a:cs typeface="Times New Roman"/>
              </a:rPr>
              <a:t> </a:t>
            </a:r>
            <a:r>
              <a:rPr sz="1600" dirty="0">
                <a:solidFill>
                  <a:srgbClr val="262934"/>
                </a:solidFill>
                <a:latin typeface="Times New Roman"/>
                <a:cs typeface="Times New Roman"/>
              </a:rPr>
              <a:t>U</a:t>
            </a:r>
            <a:r>
              <a:rPr sz="1600" spc="-35" dirty="0">
                <a:solidFill>
                  <a:srgbClr val="262934"/>
                </a:solidFill>
                <a:latin typeface="Times New Roman"/>
                <a:cs typeface="Times New Roman"/>
              </a:rPr>
              <a:t> </a:t>
            </a:r>
            <a:r>
              <a:rPr sz="1600" dirty="0">
                <a:solidFill>
                  <a:srgbClr val="262934"/>
                </a:solidFill>
                <a:latin typeface="Times New Roman"/>
                <a:cs typeface="Times New Roman"/>
              </a:rPr>
              <a:t>T</a:t>
            </a:r>
            <a:r>
              <a:rPr sz="1600" spc="-35" dirty="0">
                <a:solidFill>
                  <a:srgbClr val="262934"/>
                </a:solidFill>
                <a:latin typeface="Times New Roman"/>
                <a:cs typeface="Times New Roman"/>
              </a:rPr>
              <a:t> </a:t>
            </a:r>
            <a:r>
              <a:rPr sz="1600" dirty="0">
                <a:solidFill>
                  <a:srgbClr val="262934"/>
                </a:solidFill>
                <a:latin typeface="Times New Roman"/>
                <a:cs typeface="Times New Roman"/>
              </a:rPr>
              <a:t>U</a:t>
            </a:r>
            <a:r>
              <a:rPr sz="1600" spc="-10" dirty="0">
                <a:solidFill>
                  <a:srgbClr val="262934"/>
                </a:solidFill>
                <a:latin typeface="Times New Roman"/>
                <a:cs typeface="Times New Roman"/>
              </a:rPr>
              <a:t> </a:t>
            </a:r>
            <a:r>
              <a:rPr sz="1600" dirty="0">
                <a:solidFill>
                  <a:srgbClr val="262934"/>
                </a:solidFill>
                <a:latin typeface="Times New Roman"/>
                <a:cs typeface="Times New Roman"/>
              </a:rPr>
              <a:t>S</a:t>
            </a:r>
            <a:r>
              <a:rPr sz="1600" spc="-95" dirty="0">
                <a:solidFill>
                  <a:srgbClr val="262934"/>
                </a:solidFill>
                <a:latin typeface="Times New Roman"/>
                <a:cs typeface="Times New Roman"/>
              </a:rPr>
              <a:t> </a:t>
            </a:r>
            <a:r>
              <a:rPr sz="1600" dirty="0">
                <a:solidFill>
                  <a:srgbClr val="262934"/>
                </a:solidFill>
                <a:latin typeface="Times New Roman"/>
                <a:cs typeface="Times New Roman"/>
              </a:rPr>
              <a:t>A</a:t>
            </a:r>
            <a:r>
              <a:rPr sz="1600" spc="-95" dirty="0">
                <a:solidFill>
                  <a:srgbClr val="262934"/>
                </a:solidFill>
                <a:latin typeface="Times New Roman"/>
                <a:cs typeface="Times New Roman"/>
              </a:rPr>
              <a:t> </a:t>
            </a:r>
            <a:r>
              <a:rPr sz="1600" dirty="0">
                <a:solidFill>
                  <a:srgbClr val="262934"/>
                </a:solidFill>
                <a:latin typeface="Times New Roman"/>
                <a:cs typeface="Times New Roman"/>
              </a:rPr>
              <a:t>N</a:t>
            </a:r>
            <a:r>
              <a:rPr sz="1600" spc="-10" dirty="0">
                <a:solidFill>
                  <a:srgbClr val="262934"/>
                </a:solidFill>
                <a:latin typeface="Times New Roman"/>
                <a:cs typeface="Times New Roman"/>
              </a:rPr>
              <a:t> </a:t>
            </a:r>
            <a:r>
              <a:rPr sz="1600" dirty="0">
                <a:solidFill>
                  <a:srgbClr val="262934"/>
                </a:solidFill>
                <a:latin typeface="Times New Roman"/>
                <a:cs typeface="Times New Roman"/>
              </a:rPr>
              <a:t>S</a:t>
            </a:r>
            <a:r>
              <a:rPr sz="1600" spc="-10" dirty="0">
                <a:solidFill>
                  <a:srgbClr val="262934"/>
                </a:solidFill>
                <a:latin typeface="Times New Roman"/>
                <a:cs typeface="Times New Roman"/>
              </a:rPr>
              <a:t> </a:t>
            </a:r>
            <a:r>
              <a:rPr sz="1600" dirty="0">
                <a:solidFill>
                  <a:srgbClr val="262934"/>
                </a:solidFill>
                <a:latin typeface="Times New Roman"/>
                <a:cs typeface="Times New Roman"/>
              </a:rPr>
              <a:t>E</a:t>
            </a:r>
            <a:r>
              <a:rPr sz="1600" spc="-15" dirty="0">
                <a:solidFill>
                  <a:srgbClr val="262934"/>
                </a:solidFill>
                <a:latin typeface="Times New Roman"/>
                <a:cs typeface="Times New Roman"/>
              </a:rPr>
              <a:t> </a:t>
            </a:r>
            <a:r>
              <a:rPr sz="1600" dirty="0">
                <a:solidFill>
                  <a:srgbClr val="262934"/>
                </a:solidFill>
                <a:latin typeface="Times New Roman"/>
                <a:cs typeface="Times New Roman"/>
              </a:rPr>
              <a:t>L</a:t>
            </a:r>
            <a:r>
              <a:rPr sz="1600" spc="-155" dirty="0">
                <a:solidFill>
                  <a:srgbClr val="262934"/>
                </a:solidFill>
                <a:latin typeface="Times New Roman"/>
                <a:cs typeface="Times New Roman"/>
              </a:rPr>
              <a:t> </a:t>
            </a:r>
            <a:r>
              <a:rPr sz="1600" spc="-50" dirty="0">
                <a:solidFill>
                  <a:srgbClr val="262934"/>
                </a:solidFill>
                <a:latin typeface="Times New Roman"/>
                <a:cs typeface="Times New Roman"/>
              </a:rPr>
              <a:t>A</a:t>
            </a:r>
            <a:endParaRPr sz="1600">
              <a:latin typeface="Times New Roman"/>
              <a:cs typeface="Times New Roman"/>
            </a:endParaRPr>
          </a:p>
          <a:p>
            <a:pPr marR="34925" algn="ctr">
              <a:lnSpc>
                <a:spcPts val="1920"/>
              </a:lnSpc>
            </a:pPr>
            <a:r>
              <a:rPr sz="1600" dirty="0">
                <a:solidFill>
                  <a:srgbClr val="262934"/>
                </a:solidFill>
                <a:latin typeface="Times New Roman"/>
                <a:cs typeface="Times New Roman"/>
              </a:rPr>
              <a:t>Nomor</a:t>
            </a:r>
            <a:r>
              <a:rPr sz="1600" spc="-65" dirty="0">
                <a:solidFill>
                  <a:srgbClr val="262934"/>
                </a:solidFill>
                <a:latin typeface="Times New Roman"/>
                <a:cs typeface="Times New Roman"/>
              </a:rPr>
              <a:t> </a:t>
            </a:r>
            <a:r>
              <a:rPr sz="1600" spc="-10" dirty="0">
                <a:solidFill>
                  <a:srgbClr val="262934"/>
                </a:solidFill>
                <a:latin typeface="Times New Roman"/>
                <a:cs typeface="Times New Roman"/>
              </a:rPr>
              <a:t>…/Pid…/20…/PN…</a:t>
            </a:r>
            <a:endParaRPr sz="1600">
              <a:latin typeface="Times New Roman"/>
              <a:cs typeface="Times New Roman"/>
            </a:endParaRPr>
          </a:p>
          <a:p>
            <a:pPr>
              <a:lnSpc>
                <a:spcPct val="100000"/>
              </a:lnSpc>
              <a:spcBef>
                <a:spcPts val="75"/>
              </a:spcBef>
            </a:pPr>
            <a:endParaRPr sz="1600">
              <a:latin typeface="Times New Roman"/>
              <a:cs typeface="Times New Roman"/>
            </a:endParaRPr>
          </a:p>
          <a:p>
            <a:pPr marL="303530">
              <a:lnSpc>
                <a:spcPct val="100000"/>
              </a:lnSpc>
            </a:pPr>
            <a:r>
              <a:rPr sz="1600" dirty="0">
                <a:solidFill>
                  <a:srgbClr val="262934"/>
                </a:solidFill>
                <a:latin typeface="Times New Roman"/>
                <a:cs typeface="Times New Roman"/>
              </a:rPr>
              <a:t>“DEMI</a:t>
            </a:r>
            <a:r>
              <a:rPr sz="1600" spc="-50" dirty="0">
                <a:solidFill>
                  <a:srgbClr val="262934"/>
                </a:solidFill>
                <a:latin typeface="Times New Roman"/>
                <a:cs typeface="Times New Roman"/>
              </a:rPr>
              <a:t> </a:t>
            </a:r>
            <a:r>
              <a:rPr sz="1600" dirty="0">
                <a:solidFill>
                  <a:srgbClr val="262934"/>
                </a:solidFill>
                <a:latin typeface="Times New Roman"/>
                <a:cs typeface="Times New Roman"/>
              </a:rPr>
              <a:t>KEADILAN</a:t>
            </a:r>
            <a:r>
              <a:rPr sz="1600" spc="-30" dirty="0">
                <a:solidFill>
                  <a:srgbClr val="262934"/>
                </a:solidFill>
                <a:latin typeface="Times New Roman"/>
                <a:cs typeface="Times New Roman"/>
              </a:rPr>
              <a:t> </a:t>
            </a:r>
            <a:r>
              <a:rPr sz="1600" dirty="0">
                <a:solidFill>
                  <a:srgbClr val="262934"/>
                </a:solidFill>
                <a:latin typeface="Times New Roman"/>
                <a:cs typeface="Times New Roman"/>
              </a:rPr>
              <a:t>BERDASARKAN</a:t>
            </a:r>
            <a:r>
              <a:rPr sz="1600" spc="-35" dirty="0">
                <a:solidFill>
                  <a:srgbClr val="262934"/>
                </a:solidFill>
                <a:latin typeface="Times New Roman"/>
                <a:cs typeface="Times New Roman"/>
              </a:rPr>
              <a:t> </a:t>
            </a:r>
            <a:r>
              <a:rPr sz="1600" spc="-10" dirty="0">
                <a:solidFill>
                  <a:srgbClr val="262934"/>
                </a:solidFill>
                <a:latin typeface="Times New Roman"/>
                <a:cs typeface="Times New Roman"/>
              </a:rPr>
              <a:t>KETUHANAN</a:t>
            </a:r>
            <a:r>
              <a:rPr sz="1600" spc="-85" dirty="0">
                <a:solidFill>
                  <a:srgbClr val="262934"/>
                </a:solidFill>
                <a:latin typeface="Times New Roman"/>
                <a:cs typeface="Times New Roman"/>
              </a:rPr>
              <a:t> </a:t>
            </a:r>
            <a:r>
              <a:rPr sz="1600" spc="-45" dirty="0">
                <a:solidFill>
                  <a:srgbClr val="262934"/>
                </a:solidFill>
                <a:latin typeface="Times New Roman"/>
                <a:cs typeface="Times New Roman"/>
              </a:rPr>
              <a:t>YANG</a:t>
            </a:r>
            <a:r>
              <a:rPr sz="1600" spc="-35" dirty="0">
                <a:solidFill>
                  <a:srgbClr val="262934"/>
                </a:solidFill>
                <a:latin typeface="Times New Roman"/>
                <a:cs typeface="Times New Roman"/>
              </a:rPr>
              <a:t> </a:t>
            </a:r>
            <a:r>
              <a:rPr sz="1600" spc="-20" dirty="0">
                <a:solidFill>
                  <a:srgbClr val="262934"/>
                </a:solidFill>
                <a:latin typeface="Times New Roman"/>
                <a:cs typeface="Times New Roman"/>
              </a:rPr>
              <a:t>MAHA</a:t>
            </a:r>
            <a:r>
              <a:rPr sz="1600" spc="-95" dirty="0">
                <a:solidFill>
                  <a:srgbClr val="262934"/>
                </a:solidFill>
                <a:latin typeface="Times New Roman"/>
                <a:cs typeface="Times New Roman"/>
              </a:rPr>
              <a:t> </a:t>
            </a:r>
            <a:r>
              <a:rPr sz="1600" spc="-20" dirty="0">
                <a:solidFill>
                  <a:srgbClr val="262934"/>
                </a:solidFill>
                <a:latin typeface="Times New Roman"/>
                <a:cs typeface="Times New Roman"/>
              </a:rPr>
              <a:t>ESA”</a:t>
            </a:r>
            <a:endParaRPr sz="1600">
              <a:latin typeface="Times New Roman"/>
              <a:cs typeface="Times New Roman"/>
            </a:endParaRPr>
          </a:p>
          <a:p>
            <a:pPr>
              <a:lnSpc>
                <a:spcPct val="100000"/>
              </a:lnSpc>
              <a:spcBef>
                <a:spcPts val="70"/>
              </a:spcBef>
            </a:pPr>
            <a:endParaRPr sz="1600">
              <a:latin typeface="Times New Roman"/>
              <a:cs typeface="Times New Roman"/>
            </a:endParaRPr>
          </a:p>
          <a:p>
            <a:pPr marL="12700" marR="7620" algn="just">
              <a:lnSpc>
                <a:spcPct val="100000"/>
              </a:lnSpc>
            </a:pPr>
            <a:r>
              <a:rPr sz="1600" dirty="0">
                <a:solidFill>
                  <a:srgbClr val="262934"/>
                </a:solidFill>
                <a:latin typeface="Times New Roman"/>
                <a:cs typeface="Times New Roman"/>
              </a:rPr>
              <a:t>Setelah</a:t>
            </a:r>
            <a:r>
              <a:rPr sz="1600" spc="90" dirty="0">
                <a:solidFill>
                  <a:srgbClr val="262934"/>
                </a:solidFill>
                <a:latin typeface="Times New Roman"/>
                <a:cs typeface="Times New Roman"/>
              </a:rPr>
              <a:t>  </a:t>
            </a:r>
            <a:r>
              <a:rPr sz="1600" dirty="0">
                <a:solidFill>
                  <a:srgbClr val="262934"/>
                </a:solidFill>
                <a:latin typeface="Times New Roman"/>
                <a:cs typeface="Times New Roman"/>
              </a:rPr>
              <a:t>judul,</a:t>
            </a:r>
            <a:r>
              <a:rPr sz="1600" spc="90" dirty="0">
                <a:solidFill>
                  <a:srgbClr val="262934"/>
                </a:solidFill>
                <a:latin typeface="Times New Roman"/>
                <a:cs typeface="Times New Roman"/>
              </a:rPr>
              <a:t>  </a:t>
            </a:r>
            <a:r>
              <a:rPr sz="1600" dirty="0">
                <a:solidFill>
                  <a:srgbClr val="262934"/>
                </a:solidFill>
                <a:latin typeface="Times New Roman"/>
                <a:cs typeface="Times New Roman"/>
              </a:rPr>
              <a:t>nomor</a:t>
            </a:r>
            <a:r>
              <a:rPr sz="1600" spc="90" dirty="0">
                <a:solidFill>
                  <a:srgbClr val="262934"/>
                </a:solidFill>
                <a:latin typeface="Times New Roman"/>
                <a:cs typeface="Times New Roman"/>
              </a:rPr>
              <a:t>  </a:t>
            </a:r>
            <a:r>
              <a:rPr sz="1600" dirty="0">
                <a:solidFill>
                  <a:srgbClr val="262934"/>
                </a:solidFill>
                <a:latin typeface="Times New Roman"/>
                <a:cs typeface="Times New Roman"/>
              </a:rPr>
              <a:t>putusan,</a:t>
            </a:r>
            <a:r>
              <a:rPr sz="1600" spc="85" dirty="0">
                <a:solidFill>
                  <a:srgbClr val="262934"/>
                </a:solidFill>
                <a:latin typeface="Times New Roman"/>
                <a:cs typeface="Times New Roman"/>
              </a:rPr>
              <a:t>  </a:t>
            </a:r>
            <a:r>
              <a:rPr sz="1600" dirty="0">
                <a:solidFill>
                  <a:srgbClr val="262934"/>
                </a:solidFill>
                <a:latin typeface="Times New Roman"/>
                <a:cs typeface="Times New Roman"/>
              </a:rPr>
              <a:t>dan</a:t>
            </a:r>
            <a:r>
              <a:rPr sz="1600" spc="90" dirty="0">
                <a:solidFill>
                  <a:srgbClr val="262934"/>
                </a:solidFill>
                <a:latin typeface="Times New Roman"/>
                <a:cs typeface="Times New Roman"/>
              </a:rPr>
              <a:t>  </a:t>
            </a:r>
            <a:r>
              <a:rPr sz="1600" dirty="0">
                <a:solidFill>
                  <a:srgbClr val="262934"/>
                </a:solidFill>
                <a:latin typeface="Times New Roman"/>
                <a:cs typeface="Times New Roman"/>
              </a:rPr>
              <a:t>pengadilan</a:t>
            </a:r>
            <a:r>
              <a:rPr sz="1600" spc="90" dirty="0">
                <a:solidFill>
                  <a:srgbClr val="262934"/>
                </a:solidFill>
                <a:latin typeface="Times New Roman"/>
                <a:cs typeface="Times New Roman"/>
              </a:rPr>
              <a:t>  </a:t>
            </a:r>
            <a:r>
              <a:rPr sz="1600" dirty="0">
                <a:solidFill>
                  <a:srgbClr val="262934"/>
                </a:solidFill>
                <a:latin typeface="Times New Roman"/>
                <a:cs typeface="Times New Roman"/>
              </a:rPr>
              <a:t>yang</a:t>
            </a:r>
            <a:r>
              <a:rPr sz="1600" spc="95" dirty="0">
                <a:solidFill>
                  <a:srgbClr val="262934"/>
                </a:solidFill>
                <a:latin typeface="Times New Roman"/>
                <a:cs typeface="Times New Roman"/>
              </a:rPr>
              <a:t>  </a:t>
            </a:r>
            <a:r>
              <a:rPr sz="1600" dirty="0">
                <a:solidFill>
                  <a:srgbClr val="262934"/>
                </a:solidFill>
                <a:latin typeface="Times New Roman"/>
                <a:cs typeface="Times New Roman"/>
              </a:rPr>
              <a:t>memutus</a:t>
            </a:r>
            <a:r>
              <a:rPr sz="1600" spc="90" dirty="0">
                <a:solidFill>
                  <a:srgbClr val="262934"/>
                </a:solidFill>
                <a:latin typeface="Times New Roman"/>
                <a:cs typeface="Times New Roman"/>
              </a:rPr>
              <a:t>  </a:t>
            </a:r>
            <a:r>
              <a:rPr sz="1600" dirty="0">
                <a:solidFill>
                  <a:srgbClr val="262934"/>
                </a:solidFill>
                <a:latin typeface="Times New Roman"/>
                <a:cs typeface="Times New Roman"/>
              </a:rPr>
              <a:t>perkara,</a:t>
            </a:r>
            <a:r>
              <a:rPr sz="1600" spc="85" dirty="0">
                <a:solidFill>
                  <a:srgbClr val="262934"/>
                </a:solidFill>
                <a:latin typeface="Times New Roman"/>
                <a:cs typeface="Times New Roman"/>
              </a:rPr>
              <a:t>  </a:t>
            </a:r>
            <a:r>
              <a:rPr sz="1600" spc="-10" dirty="0">
                <a:solidFill>
                  <a:srgbClr val="262934"/>
                </a:solidFill>
                <a:latin typeface="Times New Roman"/>
                <a:cs typeface="Times New Roman"/>
              </a:rPr>
              <a:t>terdapat </a:t>
            </a:r>
            <a:r>
              <a:rPr sz="1600" dirty="0">
                <a:solidFill>
                  <a:srgbClr val="262934"/>
                </a:solidFill>
                <a:latin typeface="Times New Roman"/>
                <a:cs typeface="Times New Roman"/>
              </a:rPr>
              <a:t>keterangan</a:t>
            </a:r>
            <a:r>
              <a:rPr sz="1600" spc="-35" dirty="0">
                <a:solidFill>
                  <a:srgbClr val="262934"/>
                </a:solidFill>
                <a:latin typeface="Times New Roman"/>
                <a:cs typeface="Times New Roman"/>
              </a:rPr>
              <a:t> </a:t>
            </a:r>
            <a:r>
              <a:rPr sz="1600" dirty="0">
                <a:solidFill>
                  <a:srgbClr val="262934"/>
                </a:solidFill>
                <a:latin typeface="Times New Roman"/>
                <a:cs typeface="Times New Roman"/>
              </a:rPr>
              <a:t>mengenai</a:t>
            </a:r>
            <a:r>
              <a:rPr sz="1600" spc="-30" dirty="0">
                <a:solidFill>
                  <a:srgbClr val="262934"/>
                </a:solidFill>
                <a:latin typeface="Times New Roman"/>
                <a:cs typeface="Times New Roman"/>
              </a:rPr>
              <a:t> </a:t>
            </a:r>
            <a:r>
              <a:rPr sz="1600" dirty="0">
                <a:solidFill>
                  <a:srgbClr val="262934"/>
                </a:solidFill>
                <a:latin typeface="Times New Roman"/>
                <a:cs typeface="Times New Roman"/>
              </a:rPr>
              <a:t>perkara</a:t>
            </a:r>
            <a:r>
              <a:rPr sz="1600" spc="-35" dirty="0">
                <a:solidFill>
                  <a:srgbClr val="262934"/>
                </a:solidFill>
                <a:latin typeface="Times New Roman"/>
                <a:cs typeface="Times New Roman"/>
              </a:rPr>
              <a:t> </a:t>
            </a:r>
            <a:r>
              <a:rPr sz="1600" dirty="0">
                <a:solidFill>
                  <a:srgbClr val="262934"/>
                </a:solidFill>
                <a:latin typeface="Times New Roman"/>
                <a:cs typeface="Times New Roman"/>
              </a:rPr>
              <a:t>apa</a:t>
            </a:r>
            <a:r>
              <a:rPr sz="1600" spc="-30" dirty="0">
                <a:solidFill>
                  <a:srgbClr val="262934"/>
                </a:solidFill>
                <a:latin typeface="Times New Roman"/>
                <a:cs typeface="Times New Roman"/>
              </a:rPr>
              <a:t> </a:t>
            </a:r>
            <a:r>
              <a:rPr sz="1600" dirty="0">
                <a:solidFill>
                  <a:srgbClr val="262934"/>
                </a:solidFill>
                <a:latin typeface="Times New Roman"/>
                <a:cs typeface="Times New Roman"/>
              </a:rPr>
              <a:t>yang</a:t>
            </a:r>
            <a:r>
              <a:rPr sz="1600" spc="-25" dirty="0">
                <a:solidFill>
                  <a:srgbClr val="262934"/>
                </a:solidFill>
                <a:latin typeface="Times New Roman"/>
                <a:cs typeface="Times New Roman"/>
              </a:rPr>
              <a:t> </a:t>
            </a:r>
            <a:r>
              <a:rPr sz="1600" dirty="0">
                <a:solidFill>
                  <a:srgbClr val="262934"/>
                </a:solidFill>
                <a:latin typeface="Times New Roman"/>
                <a:cs typeface="Times New Roman"/>
              </a:rPr>
              <a:t>sedang</a:t>
            </a:r>
            <a:r>
              <a:rPr sz="1600" spc="-35" dirty="0">
                <a:solidFill>
                  <a:srgbClr val="262934"/>
                </a:solidFill>
                <a:latin typeface="Times New Roman"/>
                <a:cs typeface="Times New Roman"/>
              </a:rPr>
              <a:t> </a:t>
            </a:r>
            <a:r>
              <a:rPr sz="1600" dirty="0">
                <a:solidFill>
                  <a:srgbClr val="262934"/>
                </a:solidFill>
                <a:latin typeface="Times New Roman"/>
                <a:cs typeface="Times New Roman"/>
              </a:rPr>
              <a:t>diperiksa.</a:t>
            </a:r>
            <a:r>
              <a:rPr sz="1600" spc="-30" dirty="0">
                <a:solidFill>
                  <a:srgbClr val="262934"/>
                </a:solidFill>
                <a:latin typeface="Times New Roman"/>
                <a:cs typeface="Times New Roman"/>
              </a:rPr>
              <a:t> </a:t>
            </a:r>
            <a:r>
              <a:rPr sz="1600" dirty="0">
                <a:solidFill>
                  <a:srgbClr val="262934"/>
                </a:solidFill>
                <a:latin typeface="Times New Roman"/>
                <a:cs typeface="Times New Roman"/>
              </a:rPr>
              <a:t>Ditulis</a:t>
            </a:r>
            <a:r>
              <a:rPr sz="1600" spc="-35" dirty="0">
                <a:solidFill>
                  <a:srgbClr val="262934"/>
                </a:solidFill>
                <a:latin typeface="Times New Roman"/>
                <a:cs typeface="Times New Roman"/>
              </a:rPr>
              <a:t> </a:t>
            </a:r>
            <a:r>
              <a:rPr sz="1600" dirty="0">
                <a:solidFill>
                  <a:srgbClr val="262934"/>
                </a:solidFill>
                <a:latin typeface="Times New Roman"/>
                <a:cs typeface="Times New Roman"/>
              </a:rPr>
              <a:t>dalam</a:t>
            </a:r>
            <a:r>
              <a:rPr sz="1600" spc="-35" dirty="0">
                <a:solidFill>
                  <a:srgbClr val="262934"/>
                </a:solidFill>
                <a:latin typeface="Times New Roman"/>
                <a:cs typeface="Times New Roman"/>
              </a:rPr>
              <a:t> </a:t>
            </a:r>
            <a:r>
              <a:rPr sz="1600" dirty="0">
                <a:solidFill>
                  <a:srgbClr val="262934"/>
                </a:solidFill>
                <a:latin typeface="Times New Roman"/>
                <a:cs typeface="Times New Roman"/>
              </a:rPr>
              <a:t>kalimat</a:t>
            </a:r>
            <a:r>
              <a:rPr sz="1600" spc="-30" dirty="0">
                <a:solidFill>
                  <a:srgbClr val="262934"/>
                </a:solidFill>
                <a:latin typeface="Times New Roman"/>
                <a:cs typeface="Times New Roman"/>
              </a:rPr>
              <a:t> </a:t>
            </a:r>
            <a:r>
              <a:rPr sz="1600" spc="-10" dirty="0">
                <a:solidFill>
                  <a:srgbClr val="262934"/>
                </a:solidFill>
                <a:latin typeface="Times New Roman"/>
                <a:cs typeface="Times New Roman"/>
              </a:rPr>
              <a:t>berikut </a:t>
            </a:r>
            <a:r>
              <a:rPr sz="1600" spc="-20" dirty="0">
                <a:solidFill>
                  <a:srgbClr val="262934"/>
                </a:solidFill>
                <a:latin typeface="Times New Roman"/>
                <a:cs typeface="Times New Roman"/>
              </a:rPr>
              <a:t>ini:</a:t>
            </a:r>
            <a:endParaRPr sz="1600">
              <a:latin typeface="Times New Roman"/>
              <a:cs typeface="Times New Roman"/>
            </a:endParaRPr>
          </a:p>
          <a:p>
            <a:pPr>
              <a:lnSpc>
                <a:spcPct val="100000"/>
              </a:lnSpc>
              <a:spcBef>
                <a:spcPts val="65"/>
              </a:spcBef>
            </a:pPr>
            <a:endParaRPr sz="1600">
              <a:latin typeface="Times New Roman"/>
              <a:cs typeface="Times New Roman"/>
            </a:endParaRPr>
          </a:p>
          <a:p>
            <a:pPr marL="12700" marR="5080" algn="just">
              <a:lnSpc>
                <a:spcPct val="100000"/>
              </a:lnSpc>
            </a:pPr>
            <a:r>
              <a:rPr sz="1600" b="1" dirty="0">
                <a:solidFill>
                  <a:srgbClr val="262934"/>
                </a:solidFill>
                <a:latin typeface="Times New Roman"/>
                <a:cs typeface="Times New Roman"/>
              </a:rPr>
              <a:t>Pengadilan</a:t>
            </a:r>
            <a:r>
              <a:rPr sz="1600" b="1" spc="375" dirty="0">
                <a:solidFill>
                  <a:srgbClr val="262934"/>
                </a:solidFill>
                <a:latin typeface="Times New Roman"/>
                <a:cs typeface="Times New Roman"/>
              </a:rPr>
              <a:t> </a:t>
            </a:r>
            <a:r>
              <a:rPr sz="1600" b="1" dirty="0">
                <a:solidFill>
                  <a:srgbClr val="262934"/>
                </a:solidFill>
                <a:latin typeface="Times New Roman"/>
                <a:cs typeface="Times New Roman"/>
              </a:rPr>
              <a:t>Negeri</a:t>
            </a:r>
            <a:r>
              <a:rPr sz="1600" b="1" spc="375" dirty="0">
                <a:solidFill>
                  <a:srgbClr val="262934"/>
                </a:solidFill>
                <a:latin typeface="Times New Roman"/>
                <a:cs typeface="Times New Roman"/>
              </a:rPr>
              <a:t> </a:t>
            </a:r>
            <a:r>
              <a:rPr sz="1600" b="1" dirty="0">
                <a:solidFill>
                  <a:srgbClr val="262934"/>
                </a:solidFill>
                <a:latin typeface="Times New Roman"/>
                <a:cs typeface="Times New Roman"/>
              </a:rPr>
              <a:t>….</a:t>
            </a:r>
            <a:r>
              <a:rPr sz="1600" b="1" spc="375" dirty="0">
                <a:solidFill>
                  <a:srgbClr val="262934"/>
                </a:solidFill>
                <a:latin typeface="Times New Roman"/>
                <a:cs typeface="Times New Roman"/>
              </a:rPr>
              <a:t> </a:t>
            </a:r>
            <a:r>
              <a:rPr sz="1600" b="1" dirty="0">
                <a:solidFill>
                  <a:srgbClr val="262934"/>
                </a:solidFill>
                <a:latin typeface="Times New Roman"/>
                <a:cs typeface="Times New Roman"/>
              </a:rPr>
              <a:t>yang</a:t>
            </a:r>
            <a:r>
              <a:rPr sz="1600" b="1" spc="380" dirty="0">
                <a:solidFill>
                  <a:srgbClr val="262934"/>
                </a:solidFill>
                <a:latin typeface="Times New Roman"/>
                <a:cs typeface="Times New Roman"/>
              </a:rPr>
              <a:t> </a:t>
            </a:r>
            <a:r>
              <a:rPr sz="1600" b="1" dirty="0">
                <a:solidFill>
                  <a:srgbClr val="262934"/>
                </a:solidFill>
                <a:latin typeface="Times New Roman"/>
                <a:cs typeface="Times New Roman"/>
              </a:rPr>
              <a:t>mengadili</a:t>
            </a:r>
            <a:r>
              <a:rPr sz="1600" b="1" spc="375" dirty="0">
                <a:solidFill>
                  <a:srgbClr val="262934"/>
                </a:solidFill>
                <a:latin typeface="Times New Roman"/>
                <a:cs typeface="Times New Roman"/>
              </a:rPr>
              <a:t> </a:t>
            </a:r>
            <a:r>
              <a:rPr sz="1600" b="1" dirty="0">
                <a:solidFill>
                  <a:srgbClr val="262934"/>
                </a:solidFill>
                <a:latin typeface="Times New Roman"/>
                <a:cs typeface="Times New Roman"/>
              </a:rPr>
              <a:t>perkara</a:t>
            </a:r>
            <a:r>
              <a:rPr sz="1600" b="1" spc="375" dirty="0">
                <a:solidFill>
                  <a:srgbClr val="262934"/>
                </a:solidFill>
                <a:latin typeface="Times New Roman"/>
                <a:cs typeface="Times New Roman"/>
              </a:rPr>
              <a:t> </a:t>
            </a:r>
            <a:r>
              <a:rPr sz="1600" b="1" dirty="0">
                <a:solidFill>
                  <a:srgbClr val="262934"/>
                </a:solidFill>
                <a:latin typeface="Times New Roman"/>
                <a:cs typeface="Times New Roman"/>
              </a:rPr>
              <a:t>pidana</a:t>
            </a:r>
            <a:r>
              <a:rPr sz="1600" b="1" spc="380" dirty="0">
                <a:solidFill>
                  <a:srgbClr val="262934"/>
                </a:solidFill>
                <a:latin typeface="Times New Roman"/>
                <a:cs typeface="Times New Roman"/>
              </a:rPr>
              <a:t> </a:t>
            </a:r>
            <a:r>
              <a:rPr sz="1600" b="1" dirty="0">
                <a:solidFill>
                  <a:srgbClr val="262934"/>
                </a:solidFill>
                <a:latin typeface="Times New Roman"/>
                <a:cs typeface="Times New Roman"/>
              </a:rPr>
              <a:t>pada</a:t>
            </a:r>
            <a:r>
              <a:rPr sz="1600" b="1" spc="375" dirty="0">
                <a:solidFill>
                  <a:srgbClr val="262934"/>
                </a:solidFill>
                <a:latin typeface="Times New Roman"/>
                <a:cs typeface="Times New Roman"/>
              </a:rPr>
              <a:t> </a:t>
            </a:r>
            <a:r>
              <a:rPr sz="1600" b="1" dirty="0">
                <a:solidFill>
                  <a:srgbClr val="262934"/>
                </a:solidFill>
                <a:latin typeface="Times New Roman"/>
                <a:cs typeface="Times New Roman"/>
              </a:rPr>
              <a:t>tingkat</a:t>
            </a:r>
            <a:r>
              <a:rPr sz="1600" b="1" spc="375" dirty="0">
                <a:solidFill>
                  <a:srgbClr val="262934"/>
                </a:solidFill>
                <a:latin typeface="Times New Roman"/>
                <a:cs typeface="Times New Roman"/>
              </a:rPr>
              <a:t> </a:t>
            </a:r>
            <a:r>
              <a:rPr sz="1600" b="1" spc="-10" dirty="0">
                <a:solidFill>
                  <a:srgbClr val="262934"/>
                </a:solidFill>
                <a:latin typeface="Times New Roman"/>
                <a:cs typeface="Times New Roman"/>
              </a:rPr>
              <a:t>pertama </a:t>
            </a:r>
            <a:r>
              <a:rPr sz="1600" b="1" dirty="0">
                <a:solidFill>
                  <a:srgbClr val="262934"/>
                </a:solidFill>
                <a:latin typeface="Times New Roman"/>
                <a:cs typeface="Times New Roman"/>
              </a:rPr>
              <a:t>dengan</a:t>
            </a:r>
            <a:r>
              <a:rPr sz="1600" b="1" spc="75" dirty="0">
                <a:solidFill>
                  <a:srgbClr val="262934"/>
                </a:solidFill>
                <a:latin typeface="Times New Roman"/>
                <a:cs typeface="Times New Roman"/>
              </a:rPr>
              <a:t>  </a:t>
            </a:r>
            <a:r>
              <a:rPr sz="1600" b="1" dirty="0">
                <a:solidFill>
                  <a:srgbClr val="262934"/>
                </a:solidFill>
                <a:latin typeface="Times New Roman"/>
                <a:cs typeface="Times New Roman"/>
              </a:rPr>
              <a:t>acara</a:t>
            </a:r>
            <a:r>
              <a:rPr sz="1600" b="1" spc="80" dirty="0">
                <a:solidFill>
                  <a:srgbClr val="262934"/>
                </a:solidFill>
                <a:latin typeface="Times New Roman"/>
                <a:cs typeface="Times New Roman"/>
              </a:rPr>
              <a:t>  </a:t>
            </a:r>
            <a:r>
              <a:rPr sz="1600" b="1" dirty="0">
                <a:solidFill>
                  <a:srgbClr val="262934"/>
                </a:solidFill>
                <a:latin typeface="Times New Roman"/>
                <a:cs typeface="Times New Roman"/>
              </a:rPr>
              <a:t>pemeriksaan</a:t>
            </a:r>
            <a:r>
              <a:rPr sz="1600" b="1" spc="80" dirty="0">
                <a:solidFill>
                  <a:srgbClr val="262934"/>
                </a:solidFill>
                <a:latin typeface="Times New Roman"/>
                <a:cs typeface="Times New Roman"/>
              </a:rPr>
              <a:t>  </a:t>
            </a:r>
            <a:r>
              <a:rPr sz="1600" b="1" dirty="0">
                <a:solidFill>
                  <a:srgbClr val="262934"/>
                </a:solidFill>
                <a:latin typeface="Times New Roman"/>
                <a:cs typeface="Times New Roman"/>
              </a:rPr>
              <a:t>biasa</a:t>
            </a:r>
            <a:r>
              <a:rPr sz="1600" b="1" spc="75" dirty="0">
                <a:solidFill>
                  <a:srgbClr val="262934"/>
                </a:solidFill>
                <a:latin typeface="Times New Roman"/>
                <a:cs typeface="Times New Roman"/>
              </a:rPr>
              <a:t>  </a:t>
            </a:r>
            <a:r>
              <a:rPr sz="1600" b="1" dirty="0">
                <a:solidFill>
                  <a:srgbClr val="262934"/>
                </a:solidFill>
                <a:latin typeface="Times New Roman"/>
                <a:cs typeface="Times New Roman"/>
              </a:rPr>
              <a:t>telah</a:t>
            </a:r>
            <a:r>
              <a:rPr sz="1600" b="1" spc="80" dirty="0">
                <a:solidFill>
                  <a:srgbClr val="262934"/>
                </a:solidFill>
                <a:latin typeface="Times New Roman"/>
                <a:cs typeface="Times New Roman"/>
              </a:rPr>
              <a:t>  </a:t>
            </a:r>
            <a:r>
              <a:rPr sz="1600" b="1" dirty="0">
                <a:solidFill>
                  <a:srgbClr val="262934"/>
                </a:solidFill>
                <a:latin typeface="Times New Roman"/>
                <a:cs typeface="Times New Roman"/>
              </a:rPr>
              <a:t>memutuskan</a:t>
            </a:r>
            <a:r>
              <a:rPr sz="1600" b="1" spc="75" dirty="0">
                <a:solidFill>
                  <a:srgbClr val="262934"/>
                </a:solidFill>
                <a:latin typeface="Times New Roman"/>
                <a:cs typeface="Times New Roman"/>
              </a:rPr>
              <a:t>  </a:t>
            </a:r>
            <a:r>
              <a:rPr sz="1600" b="1" dirty="0">
                <a:solidFill>
                  <a:srgbClr val="262934"/>
                </a:solidFill>
                <a:latin typeface="Times New Roman"/>
                <a:cs typeface="Times New Roman"/>
              </a:rPr>
              <a:t>sebagai</a:t>
            </a:r>
            <a:r>
              <a:rPr sz="1600" b="1" spc="80" dirty="0">
                <a:solidFill>
                  <a:srgbClr val="262934"/>
                </a:solidFill>
                <a:latin typeface="Times New Roman"/>
                <a:cs typeface="Times New Roman"/>
              </a:rPr>
              <a:t>  </a:t>
            </a:r>
            <a:r>
              <a:rPr sz="1600" b="1" dirty="0">
                <a:solidFill>
                  <a:srgbClr val="262934"/>
                </a:solidFill>
                <a:latin typeface="Times New Roman"/>
                <a:cs typeface="Times New Roman"/>
              </a:rPr>
              <a:t>berikut</a:t>
            </a:r>
            <a:r>
              <a:rPr sz="1600" b="1" spc="75" dirty="0">
                <a:solidFill>
                  <a:srgbClr val="262934"/>
                </a:solidFill>
                <a:latin typeface="Times New Roman"/>
                <a:cs typeface="Times New Roman"/>
              </a:rPr>
              <a:t>  </a:t>
            </a:r>
            <a:r>
              <a:rPr sz="1600" b="1" spc="-10" dirty="0">
                <a:solidFill>
                  <a:srgbClr val="262934"/>
                </a:solidFill>
                <a:latin typeface="Times New Roman"/>
                <a:cs typeface="Times New Roman"/>
              </a:rPr>
              <a:t>dalam perkara</a:t>
            </a:r>
            <a:r>
              <a:rPr sz="1600" b="1" spc="-35" dirty="0">
                <a:solidFill>
                  <a:srgbClr val="262934"/>
                </a:solidFill>
                <a:latin typeface="Times New Roman"/>
                <a:cs typeface="Times New Roman"/>
              </a:rPr>
              <a:t> </a:t>
            </a:r>
            <a:r>
              <a:rPr sz="1600" b="1" spc="-10" dirty="0">
                <a:solidFill>
                  <a:srgbClr val="262934"/>
                </a:solidFill>
                <a:latin typeface="Times New Roman"/>
                <a:cs typeface="Times New Roman"/>
              </a:rPr>
              <a:t>Terdakwa:</a:t>
            </a:r>
            <a:endParaRPr sz="1600">
              <a:latin typeface="Times New Roman"/>
              <a:cs typeface="Times New Roman"/>
            </a:endParaRPr>
          </a:p>
        </p:txBody>
      </p:sp>
      <p:sp>
        <p:nvSpPr>
          <p:cNvPr id="5" name="object 5"/>
          <p:cNvSpPr txBox="1"/>
          <p:nvPr/>
        </p:nvSpPr>
        <p:spPr>
          <a:xfrm>
            <a:off x="773544" y="1108699"/>
            <a:ext cx="190500" cy="224154"/>
          </a:xfrm>
          <a:prstGeom prst="rect">
            <a:avLst/>
          </a:prstGeom>
        </p:spPr>
        <p:txBody>
          <a:bodyPr vert="horz" wrap="square" lIns="0" tIns="12700" rIns="0" bIns="0" rtlCol="0">
            <a:spAutoFit/>
          </a:bodyPr>
          <a:lstStyle/>
          <a:p>
            <a:pPr marL="12700">
              <a:lnSpc>
                <a:spcPct val="100000"/>
              </a:lnSpc>
              <a:spcBef>
                <a:spcPts val="100"/>
              </a:spcBef>
            </a:pPr>
            <a:r>
              <a:rPr sz="1300" spc="-25" dirty="0">
                <a:solidFill>
                  <a:srgbClr val="FFFFFF"/>
                </a:solidFill>
                <a:latin typeface="Times New Roman"/>
                <a:cs typeface="Times New Roman"/>
              </a:rPr>
              <a:t>21</a:t>
            </a:r>
            <a:endParaRPr sz="1300">
              <a:latin typeface="Times New Roman"/>
              <a:cs typeface="Times New Roman"/>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899983" y="684265"/>
            <a:ext cx="7256780" cy="391795"/>
          </a:xfrm>
          <a:prstGeom prst="rect">
            <a:avLst/>
          </a:prstGeom>
        </p:spPr>
        <p:txBody>
          <a:bodyPr vert="horz" wrap="square" lIns="0" tIns="12700" rIns="0" bIns="0" rtlCol="0">
            <a:spAutoFit/>
          </a:bodyPr>
          <a:lstStyle/>
          <a:p>
            <a:pPr marL="12700">
              <a:lnSpc>
                <a:spcPct val="100000"/>
              </a:lnSpc>
              <a:spcBef>
                <a:spcPts val="100"/>
              </a:spcBef>
              <a:tabLst>
                <a:tab pos="7243445" algn="l"/>
              </a:tabLst>
            </a:pPr>
            <a:r>
              <a:rPr u="none" dirty="0"/>
              <a:t>F</a:t>
            </a:r>
            <a:r>
              <a:rPr dirty="0"/>
              <a:t>ormat</a:t>
            </a:r>
            <a:r>
              <a:rPr spc="-65" dirty="0"/>
              <a:t> </a:t>
            </a:r>
            <a:r>
              <a:rPr dirty="0"/>
              <a:t>Putusan</a:t>
            </a:r>
            <a:r>
              <a:rPr spc="-65" dirty="0"/>
              <a:t> </a:t>
            </a:r>
            <a:r>
              <a:rPr spc="-20" dirty="0"/>
              <a:t>Sela</a:t>
            </a:r>
            <a:r>
              <a:rPr dirty="0"/>
              <a:t>	</a:t>
            </a:r>
          </a:p>
        </p:txBody>
      </p:sp>
      <p:sp>
        <p:nvSpPr>
          <p:cNvPr id="3" name="object 3"/>
          <p:cNvSpPr txBox="1"/>
          <p:nvPr/>
        </p:nvSpPr>
        <p:spPr>
          <a:xfrm>
            <a:off x="1783702" y="1123825"/>
            <a:ext cx="6856095" cy="999490"/>
          </a:xfrm>
          <a:prstGeom prst="rect">
            <a:avLst/>
          </a:prstGeom>
        </p:spPr>
        <p:txBody>
          <a:bodyPr vert="horz" wrap="square" lIns="0" tIns="12065" rIns="0" bIns="0" rtlCol="0">
            <a:spAutoFit/>
          </a:bodyPr>
          <a:lstStyle/>
          <a:p>
            <a:pPr marL="12700" algn="just">
              <a:lnSpc>
                <a:spcPts val="1920"/>
              </a:lnSpc>
              <a:spcBef>
                <a:spcPts val="95"/>
              </a:spcBef>
            </a:pPr>
            <a:r>
              <a:rPr sz="1600" b="1" dirty="0">
                <a:solidFill>
                  <a:srgbClr val="262934"/>
                </a:solidFill>
                <a:latin typeface="Times New Roman"/>
                <a:cs typeface="Times New Roman"/>
              </a:rPr>
              <a:t>(b)</a:t>
            </a:r>
            <a:r>
              <a:rPr sz="1600" b="1" spc="-45" dirty="0">
                <a:solidFill>
                  <a:srgbClr val="262934"/>
                </a:solidFill>
                <a:latin typeface="Times New Roman"/>
                <a:cs typeface="Times New Roman"/>
              </a:rPr>
              <a:t> </a:t>
            </a:r>
            <a:r>
              <a:rPr sz="1600" b="1" spc="-10" dirty="0">
                <a:solidFill>
                  <a:srgbClr val="262934"/>
                </a:solidFill>
                <a:latin typeface="Times New Roman"/>
                <a:cs typeface="Times New Roman"/>
              </a:rPr>
              <a:t>Identitas</a:t>
            </a:r>
            <a:r>
              <a:rPr sz="1600" b="1" spc="-55" dirty="0">
                <a:solidFill>
                  <a:srgbClr val="262934"/>
                </a:solidFill>
                <a:latin typeface="Times New Roman"/>
                <a:cs typeface="Times New Roman"/>
              </a:rPr>
              <a:t> </a:t>
            </a:r>
            <a:r>
              <a:rPr sz="1600" b="1" spc="-20" dirty="0">
                <a:solidFill>
                  <a:srgbClr val="262934"/>
                </a:solidFill>
                <a:latin typeface="Times New Roman"/>
                <a:cs typeface="Times New Roman"/>
              </a:rPr>
              <a:t>Terdakwa</a:t>
            </a:r>
            <a:r>
              <a:rPr sz="1600" b="1" spc="-40" dirty="0">
                <a:solidFill>
                  <a:srgbClr val="262934"/>
                </a:solidFill>
                <a:latin typeface="Times New Roman"/>
                <a:cs typeface="Times New Roman"/>
              </a:rPr>
              <a:t> </a:t>
            </a:r>
            <a:r>
              <a:rPr sz="1600" b="1" dirty="0">
                <a:solidFill>
                  <a:srgbClr val="262934"/>
                </a:solidFill>
                <a:latin typeface="Times New Roman"/>
                <a:cs typeface="Times New Roman"/>
              </a:rPr>
              <a:t>dan</a:t>
            </a:r>
            <a:r>
              <a:rPr sz="1600" b="1" spc="-40" dirty="0">
                <a:solidFill>
                  <a:srgbClr val="262934"/>
                </a:solidFill>
                <a:latin typeface="Times New Roman"/>
                <a:cs typeface="Times New Roman"/>
              </a:rPr>
              <a:t> </a:t>
            </a:r>
            <a:r>
              <a:rPr sz="1600" b="1" dirty="0">
                <a:solidFill>
                  <a:srgbClr val="262934"/>
                </a:solidFill>
                <a:latin typeface="Times New Roman"/>
                <a:cs typeface="Times New Roman"/>
              </a:rPr>
              <a:t>Kuasa</a:t>
            </a:r>
            <a:r>
              <a:rPr sz="1600" b="1" spc="-35" dirty="0">
                <a:solidFill>
                  <a:srgbClr val="262934"/>
                </a:solidFill>
                <a:latin typeface="Times New Roman"/>
                <a:cs typeface="Times New Roman"/>
              </a:rPr>
              <a:t> </a:t>
            </a:r>
            <a:r>
              <a:rPr sz="1600" b="1" spc="-20" dirty="0">
                <a:solidFill>
                  <a:srgbClr val="262934"/>
                </a:solidFill>
                <a:latin typeface="Times New Roman"/>
                <a:cs typeface="Times New Roman"/>
              </a:rPr>
              <a:t>Hukum</a:t>
            </a:r>
            <a:endParaRPr sz="1600">
              <a:latin typeface="Times New Roman"/>
              <a:cs typeface="Times New Roman"/>
            </a:endParaRPr>
          </a:p>
          <a:p>
            <a:pPr marL="12700" marR="5080" algn="just">
              <a:lnSpc>
                <a:spcPts val="1920"/>
              </a:lnSpc>
              <a:spcBef>
                <a:spcPts val="65"/>
              </a:spcBef>
            </a:pPr>
            <a:r>
              <a:rPr sz="1600" dirty="0">
                <a:solidFill>
                  <a:srgbClr val="262934"/>
                </a:solidFill>
                <a:latin typeface="Times New Roman"/>
                <a:cs typeface="Times New Roman"/>
              </a:rPr>
              <a:t>Identitas</a:t>
            </a:r>
            <a:r>
              <a:rPr sz="1600" spc="-60" dirty="0">
                <a:solidFill>
                  <a:srgbClr val="262934"/>
                </a:solidFill>
                <a:latin typeface="Times New Roman"/>
                <a:cs typeface="Times New Roman"/>
              </a:rPr>
              <a:t> </a:t>
            </a:r>
            <a:r>
              <a:rPr sz="1600" dirty="0">
                <a:solidFill>
                  <a:srgbClr val="262934"/>
                </a:solidFill>
                <a:latin typeface="Times New Roman"/>
                <a:cs typeface="Times New Roman"/>
              </a:rPr>
              <a:t>para</a:t>
            </a:r>
            <a:r>
              <a:rPr sz="1600" spc="-55" dirty="0">
                <a:solidFill>
                  <a:srgbClr val="262934"/>
                </a:solidFill>
                <a:latin typeface="Times New Roman"/>
                <a:cs typeface="Times New Roman"/>
              </a:rPr>
              <a:t> </a:t>
            </a:r>
            <a:r>
              <a:rPr sz="1600" dirty="0">
                <a:solidFill>
                  <a:srgbClr val="262934"/>
                </a:solidFill>
                <a:latin typeface="Times New Roman"/>
                <a:cs typeface="Times New Roman"/>
              </a:rPr>
              <a:t>pihak</a:t>
            </a:r>
            <a:r>
              <a:rPr sz="1600" spc="-55" dirty="0">
                <a:solidFill>
                  <a:srgbClr val="262934"/>
                </a:solidFill>
                <a:latin typeface="Times New Roman"/>
                <a:cs typeface="Times New Roman"/>
              </a:rPr>
              <a:t> </a:t>
            </a:r>
            <a:r>
              <a:rPr sz="1600" dirty="0">
                <a:solidFill>
                  <a:srgbClr val="262934"/>
                </a:solidFill>
                <a:latin typeface="Times New Roman"/>
                <a:cs typeface="Times New Roman"/>
              </a:rPr>
              <a:t>ditulis</a:t>
            </a:r>
            <a:r>
              <a:rPr sz="1600" spc="-55" dirty="0">
                <a:solidFill>
                  <a:srgbClr val="262934"/>
                </a:solidFill>
                <a:latin typeface="Times New Roman"/>
                <a:cs typeface="Times New Roman"/>
              </a:rPr>
              <a:t> </a:t>
            </a:r>
            <a:r>
              <a:rPr sz="1600" dirty="0">
                <a:solidFill>
                  <a:srgbClr val="262934"/>
                </a:solidFill>
                <a:latin typeface="Times New Roman"/>
                <a:cs typeface="Times New Roman"/>
              </a:rPr>
              <a:t>dengan</a:t>
            </a:r>
            <a:r>
              <a:rPr sz="1600" spc="-55" dirty="0">
                <a:solidFill>
                  <a:srgbClr val="262934"/>
                </a:solidFill>
                <a:latin typeface="Times New Roman"/>
                <a:cs typeface="Times New Roman"/>
              </a:rPr>
              <a:t> </a:t>
            </a:r>
            <a:r>
              <a:rPr sz="1600" spc="-10" dirty="0">
                <a:solidFill>
                  <a:srgbClr val="262934"/>
                </a:solidFill>
                <a:latin typeface="Times New Roman"/>
                <a:cs typeface="Times New Roman"/>
              </a:rPr>
              <a:t>menggunakan</a:t>
            </a:r>
            <a:r>
              <a:rPr sz="1600" spc="-55" dirty="0">
                <a:solidFill>
                  <a:srgbClr val="262934"/>
                </a:solidFill>
                <a:latin typeface="Times New Roman"/>
                <a:cs typeface="Times New Roman"/>
              </a:rPr>
              <a:t> </a:t>
            </a:r>
            <a:r>
              <a:rPr sz="1600" dirty="0">
                <a:solidFill>
                  <a:srgbClr val="262934"/>
                </a:solidFill>
                <a:latin typeface="Times New Roman"/>
                <a:cs typeface="Times New Roman"/>
              </a:rPr>
              <a:t>format</a:t>
            </a:r>
            <a:r>
              <a:rPr sz="1600" spc="-60" dirty="0">
                <a:solidFill>
                  <a:srgbClr val="262934"/>
                </a:solidFill>
                <a:latin typeface="Times New Roman"/>
                <a:cs typeface="Times New Roman"/>
              </a:rPr>
              <a:t> </a:t>
            </a:r>
            <a:r>
              <a:rPr sz="1600" dirty="0">
                <a:solidFill>
                  <a:srgbClr val="262934"/>
                </a:solidFill>
                <a:latin typeface="Times New Roman"/>
                <a:cs typeface="Times New Roman"/>
              </a:rPr>
              <a:t>baku</a:t>
            </a:r>
            <a:r>
              <a:rPr sz="1600" spc="-55" dirty="0">
                <a:solidFill>
                  <a:srgbClr val="262934"/>
                </a:solidFill>
                <a:latin typeface="Times New Roman"/>
                <a:cs typeface="Times New Roman"/>
              </a:rPr>
              <a:t> </a:t>
            </a:r>
            <a:r>
              <a:rPr sz="1600" dirty="0">
                <a:solidFill>
                  <a:srgbClr val="262934"/>
                </a:solidFill>
                <a:latin typeface="Times New Roman"/>
                <a:cs typeface="Times New Roman"/>
              </a:rPr>
              <a:t>diawali</a:t>
            </a:r>
            <a:r>
              <a:rPr sz="1600" spc="-60" dirty="0">
                <a:solidFill>
                  <a:srgbClr val="262934"/>
                </a:solidFill>
                <a:latin typeface="Times New Roman"/>
                <a:cs typeface="Times New Roman"/>
              </a:rPr>
              <a:t> </a:t>
            </a:r>
            <a:r>
              <a:rPr sz="1600" dirty="0">
                <a:solidFill>
                  <a:srgbClr val="262934"/>
                </a:solidFill>
                <a:latin typeface="Times New Roman"/>
                <a:cs typeface="Times New Roman"/>
              </a:rPr>
              <a:t>dengan</a:t>
            </a:r>
            <a:r>
              <a:rPr sz="1600" spc="-55" dirty="0">
                <a:solidFill>
                  <a:srgbClr val="262934"/>
                </a:solidFill>
                <a:latin typeface="Times New Roman"/>
                <a:cs typeface="Times New Roman"/>
              </a:rPr>
              <a:t> </a:t>
            </a:r>
            <a:r>
              <a:rPr sz="1600" spc="-20" dirty="0">
                <a:solidFill>
                  <a:srgbClr val="262934"/>
                </a:solidFill>
                <a:latin typeface="Times New Roman"/>
                <a:cs typeface="Times New Roman"/>
              </a:rPr>
              <a:t>nama Terdakwa,</a:t>
            </a:r>
            <a:r>
              <a:rPr sz="1600" spc="-60" dirty="0">
                <a:solidFill>
                  <a:srgbClr val="262934"/>
                </a:solidFill>
                <a:latin typeface="Times New Roman"/>
                <a:cs typeface="Times New Roman"/>
              </a:rPr>
              <a:t> </a:t>
            </a:r>
            <a:r>
              <a:rPr sz="1600" dirty="0">
                <a:solidFill>
                  <a:srgbClr val="262934"/>
                </a:solidFill>
                <a:latin typeface="Times New Roman"/>
                <a:cs typeface="Times New Roman"/>
              </a:rPr>
              <a:t>NIK,</a:t>
            </a:r>
            <a:r>
              <a:rPr sz="1600" spc="-55" dirty="0">
                <a:solidFill>
                  <a:srgbClr val="262934"/>
                </a:solidFill>
                <a:latin typeface="Times New Roman"/>
                <a:cs typeface="Times New Roman"/>
              </a:rPr>
              <a:t> </a:t>
            </a:r>
            <a:r>
              <a:rPr sz="1600" dirty="0">
                <a:solidFill>
                  <a:srgbClr val="262934"/>
                </a:solidFill>
                <a:latin typeface="Times New Roman"/>
                <a:cs typeface="Times New Roman"/>
              </a:rPr>
              <a:t>tempat</a:t>
            </a:r>
            <a:r>
              <a:rPr sz="1600" spc="-60" dirty="0">
                <a:solidFill>
                  <a:srgbClr val="262934"/>
                </a:solidFill>
                <a:latin typeface="Times New Roman"/>
                <a:cs typeface="Times New Roman"/>
              </a:rPr>
              <a:t> </a:t>
            </a:r>
            <a:r>
              <a:rPr sz="1600" spc="-10" dirty="0">
                <a:solidFill>
                  <a:srgbClr val="262934"/>
                </a:solidFill>
                <a:latin typeface="Times New Roman"/>
                <a:cs typeface="Times New Roman"/>
              </a:rPr>
              <a:t>lahir,</a:t>
            </a:r>
            <a:r>
              <a:rPr sz="1600" spc="-55" dirty="0">
                <a:solidFill>
                  <a:srgbClr val="262934"/>
                </a:solidFill>
                <a:latin typeface="Times New Roman"/>
                <a:cs typeface="Times New Roman"/>
              </a:rPr>
              <a:t> </a:t>
            </a:r>
            <a:r>
              <a:rPr sz="1600" spc="-10" dirty="0">
                <a:solidFill>
                  <a:srgbClr val="262934"/>
                </a:solidFill>
                <a:latin typeface="Times New Roman"/>
                <a:cs typeface="Times New Roman"/>
              </a:rPr>
              <a:t>umur/tanggal</a:t>
            </a:r>
            <a:r>
              <a:rPr sz="1600" spc="-60" dirty="0">
                <a:solidFill>
                  <a:srgbClr val="262934"/>
                </a:solidFill>
                <a:latin typeface="Times New Roman"/>
                <a:cs typeface="Times New Roman"/>
              </a:rPr>
              <a:t> </a:t>
            </a:r>
            <a:r>
              <a:rPr sz="1600" spc="-10" dirty="0">
                <a:solidFill>
                  <a:srgbClr val="262934"/>
                </a:solidFill>
                <a:latin typeface="Times New Roman"/>
                <a:cs typeface="Times New Roman"/>
              </a:rPr>
              <a:t>lahir,</a:t>
            </a:r>
            <a:r>
              <a:rPr sz="1600" spc="-55" dirty="0">
                <a:solidFill>
                  <a:srgbClr val="262934"/>
                </a:solidFill>
                <a:latin typeface="Times New Roman"/>
                <a:cs typeface="Times New Roman"/>
              </a:rPr>
              <a:t> </a:t>
            </a:r>
            <a:r>
              <a:rPr sz="1600" dirty="0">
                <a:solidFill>
                  <a:srgbClr val="262934"/>
                </a:solidFill>
                <a:latin typeface="Times New Roman"/>
                <a:cs typeface="Times New Roman"/>
              </a:rPr>
              <a:t>jenis</a:t>
            </a:r>
            <a:r>
              <a:rPr sz="1600" spc="-55" dirty="0">
                <a:solidFill>
                  <a:srgbClr val="262934"/>
                </a:solidFill>
                <a:latin typeface="Times New Roman"/>
                <a:cs typeface="Times New Roman"/>
              </a:rPr>
              <a:t> </a:t>
            </a:r>
            <a:r>
              <a:rPr sz="1600" dirty="0">
                <a:solidFill>
                  <a:srgbClr val="262934"/>
                </a:solidFill>
                <a:latin typeface="Times New Roman"/>
                <a:cs typeface="Times New Roman"/>
              </a:rPr>
              <a:t>kelamin,</a:t>
            </a:r>
            <a:r>
              <a:rPr sz="1600" spc="-55" dirty="0">
                <a:solidFill>
                  <a:srgbClr val="262934"/>
                </a:solidFill>
                <a:latin typeface="Times New Roman"/>
                <a:cs typeface="Times New Roman"/>
              </a:rPr>
              <a:t> </a:t>
            </a:r>
            <a:r>
              <a:rPr sz="1600" dirty="0">
                <a:solidFill>
                  <a:srgbClr val="262934"/>
                </a:solidFill>
                <a:latin typeface="Times New Roman"/>
                <a:cs typeface="Times New Roman"/>
              </a:rPr>
              <a:t>kebangsaan,</a:t>
            </a:r>
            <a:r>
              <a:rPr sz="1600" spc="-60" dirty="0">
                <a:solidFill>
                  <a:srgbClr val="262934"/>
                </a:solidFill>
                <a:latin typeface="Times New Roman"/>
                <a:cs typeface="Times New Roman"/>
              </a:rPr>
              <a:t> </a:t>
            </a:r>
            <a:r>
              <a:rPr sz="1600" spc="-10" dirty="0">
                <a:solidFill>
                  <a:srgbClr val="262934"/>
                </a:solidFill>
                <a:latin typeface="Times New Roman"/>
                <a:cs typeface="Times New Roman"/>
              </a:rPr>
              <a:t>agama, </a:t>
            </a:r>
            <a:r>
              <a:rPr sz="1600" dirty="0">
                <a:solidFill>
                  <a:srgbClr val="262934"/>
                </a:solidFill>
                <a:latin typeface="Times New Roman"/>
                <a:cs typeface="Times New Roman"/>
              </a:rPr>
              <a:t>pendidikan,</a:t>
            </a:r>
            <a:r>
              <a:rPr sz="1600" spc="-95" dirty="0">
                <a:solidFill>
                  <a:srgbClr val="262934"/>
                </a:solidFill>
                <a:latin typeface="Times New Roman"/>
                <a:cs typeface="Times New Roman"/>
              </a:rPr>
              <a:t> </a:t>
            </a:r>
            <a:r>
              <a:rPr sz="1600" dirty="0">
                <a:solidFill>
                  <a:srgbClr val="262934"/>
                </a:solidFill>
                <a:latin typeface="Times New Roman"/>
                <a:cs typeface="Times New Roman"/>
              </a:rPr>
              <a:t>pekerjaan,</a:t>
            </a:r>
            <a:r>
              <a:rPr sz="1600" spc="-95" dirty="0">
                <a:solidFill>
                  <a:srgbClr val="262934"/>
                </a:solidFill>
                <a:latin typeface="Times New Roman"/>
                <a:cs typeface="Times New Roman"/>
              </a:rPr>
              <a:t> </a:t>
            </a:r>
            <a:r>
              <a:rPr sz="1600" dirty="0">
                <a:solidFill>
                  <a:srgbClr val="262934"/>
                </a:solidFill>
                <a:latin typeface="Times New Roman"/>
                <a:cs typeface="Times New Roman"/>
              </a:rPr>
              <a:t>tempat</a:t>
            </a:r>
            <a:r>
              <a:rPr sz="1600" spc="-90" dirty="0">
                <a:solidFill>
                  <a:srgbClr val="262934"/>
                </a:solidFill>
                <a:latin typeface="Times New Roman"/>
                <a:cs typeface="Times New Roman"/>
              </a:rPr>
              <a:t> </a:t>
            </a:r>
            <a:r>
              <a:rPr sz="1600" spc="-10" dirty="0">
                <a:solidFill>
                  <a:srgbClr val="262934"/>
                </a:solidFill>
                <a:latin typeface="Times New Roman"/>
                <a:cs typeface="Times New Roman"/>
              </a:rPr>
              <a:t>tinggal.</a:t>
            </a:r>
            <a:endParaRPr sz="1600">
              <a:latin typeface="Times New Roman"/>
              <a:cs typeface="Times New Roman"/>
            </a:endParaRPr>
          </a:p>
        </p:txBody>
      </p:sp>
      <p:sp>
        <p:nvSpPr>
          <p:cNvPr id="4" name="object 4"/>
          <p:cNvSpPr txBox="1">
            <a:spLocks noGrp="1"/>
          </p:cNvSpPr>
          <p:nvPr>
            <p:ph type="body" idx="1"/>
          </p:nvPr>
        </p:nvSpPr>
        <p:spPr>
          <a:prstGeom prst="rect">
            <a:avLst/>
          </a:prstGeom>
        </p:spPr>
        <p:txBody>
          <a:bodyPr vert="horz" wrap="square" lIns="0" tIns="12065" rIns="0" bIns="0" rtlCol="0">
            <a:spAutoFit/>
          </a:bodyPr>
          <a:lstStyle/>
          <a:p>
            <a:pPr marL="436880">
              <a:lnSpc>
                <a:spcPts val="1920"/>
              </a:lnSpc>
              <a:spcBef>
                <a:spcPts val="95"/>
              </a:spcBef>
            </a:pPr>
            <a:r>
              <a:rPr dirty="0"/>
              <a:t>Nama</a:t>
            </a:r>
            <a:r>
              <a:rPr spc="-40" dirty="0"/>
              <a:t> </a:t>
            </a:r>
            <a:r>
              <a:rPr dirty="0"/>
              <a:t>lengkap</a:t>
            </a:r>
            <a:r>
              <a:rPr spc="-45" dirty="0"/>
              <a:t> </a:t>
            </a:r>
            <a:r>
              <a:rPr dirty="0"/>
              <a:t>:</a:t>
            </a:r>
            <a:r>
              <a:rPr spc="-40" dirty="0"/>
              <a:t> </a:t>
            </a:r>
            <a:r>
              <a:rPr spc="-10" dirty="0"/>
              <a:t>........................................................................</a:t>
            </a:r>
          </a:p>
          <a:p>
            <a:pPr marL="436880">
              <a:lnSpc>
                <a:spcPts val="1914"/>
              </a:lnSpc>
            </a:pPr>
            <a:r>
              <a:rPr spc="-25" dirty="0"/>
              <a:t>Tempat</a:t>
            </a:r>
            <a:r>
              <a:rPr spc="-45" dirty="0"/>
              <a:t> </a:t>
            </a:r>
            <a:r>
              <a:rPr dirty="0"/>
              <a:t>lahir</a:t>
            </a:r>
            <a:r>
              <a:rPr spc="-70" dirty="0"/>
              <a:t> </a:t>
            </a:r>
            <a:r>
              <a:rPr dirty="0"/>
              <a:t>:</a:t>
            </a:r>
            <a:r>
              <a:rPr spc="-45" dirty="0"/>
              <a:t> </a:t>
            </a:r>
            <a:r>
              <a:rPr spc="-10" dirty="0"/>
              <a:t>.........................................................................</a:t>
            </a:r>
          </a:p>
          <a:p>
            <a:pPr marL="436880">
              <a:lnSpc>
                <a:spcPts val="1914"/>
              </a:lnSpc>
            </a:pPr>
            <a:r>
              <a:rPr spc="-10" dirty="0"/>
              <a:t>Umur/tanggal</a:t>
            </a:r>
            <a:r>
              <a:rPr spc="-35" dirty="0"/>
              <a:t> </a:t>
            </a:r>
            <a:r>
              <a:rPr dirty="0"/>
              <a:t>lahir</a:t>
            </a:r>
            <a:r>
              <a:rPr spc="-60" dirty="0"/>
              <a:t> </a:t>
            </a:r>
            <a:r>
              <a:rPr dirty="0"/>
              <a:t>:</a:t>
            </a:r>
            <a:r>
              <a:rPr spc="-35" dirty="0"/>
              <a:t> </a:t>
            </a:r>
            <a:r>
              <a:rPr dirty="0"/>
              <a:t>……….</a:t>
            </a:r>
            <a:r>
              <a:rPr spc="-35" dirty="0"/>
              <a:t> </a:t>
            </a:r>
            <a:r>
              <a:rPr dirty="0"/>
              <a:t>/</a:t>
            </a:r>
            <a:r>
              <a:rPr spc="-35" dirty="0"/>
              <a:t> </a:t>
            </a:r>
            <a:r>
              <a:rPr spc="-10" dirty="0"/>
              <a:t>.............................................................</a:t>
            </a:r>
          </a:p>
          <a:p>
            <a:pPr marL="436880">
              <a:lnSpc>
                <a:spcPts val="1914"/>
              </a:lnSpc>
            </a:pPr>
            <a:r>
              <a:rPr dirty="0"/>
              <a:t>Jenis</a:t>
            </a:r>
            <a:r>
              <a:rPr spc="-50" dirty="0"/>
              <a:t> </a:t>
            </a:r>
            <a:r>
              <a:rPr dirty="0"/>
              <a:t>kelamin</a:t>
            </a:r>
            <a:r>
              <a:rPr spc="-55" dirty="0"/>
              <a:t> </a:t>
            </a:r>
            <a:r>
              <a:rPr dirty="0"/>
              <a:t>:</a:t>
            </a:r>
            <a:r>
              <a:rPr spc="-55" dirty="0"/>
              <a:t> </a:t>
            </a:r>
            <a:r>
              <a:rPr spc="-10" dirty="0"/>
              <a:t>.........................................................................</a:t>
            </a:r>
          </a:p>
          <a:p>
            <a:pPr marL="436880">
              <a:lnSpc>
                <a:spcPts val="1914"/>
              </a:lnSpc>
            </a:pPr>
            <a:r>
              <a:rPr spc="-10" dirty="0"/>
              <a:t>Kebangsaan </a:t>
            </a:r>
            <a:r>
              <a:rPr dirty="0"/>
              <a:t>:</a:t>
            </a:r>
            <a:r>
              <a:rPr spc="-10" dirty="0"/>
              <a:t> .........................................................................</a:t>
            </a:r>
          </a:p>
          <a:p>
            <a:pPr marL="436880" marR="5080">
              <a:lnSpc>
                <a:spcPts val="1920"/>
              </a:lnSpc>
              <a:spcBef>
                <a:spcPts val="65"/>
              </a:spcBef>
            </a:pPr>
            <a:r>
              <a:rPr spc="-25" dirty="0"/>
              <a:t>Tempat</a:t>
            </a:r>
            <a:r>
              <a:rPr spc="-70" dirty="0"/>
              <a:t> </a:t>
            </a:r>
            <a:r>
              <a:rPr dirty="0"/>
              <a:t>tinggal</a:t>
            </a:r>
            <a:r>
              <a:rPr spc="-70" dirty="0"/>
              <a:t> </a:t>
            </a:r>
            <a:r>
              <a:rPr dirty="0"/>
              <a:t>:</a:t>
            </a:r>
            <a:r>
              <a:rPr spc="-70" dirty="0"/>
              <a:t> </a:t>
            </a:r>
            <a:r>
              <a:rPr dirty="0"/>
              <a:t>Jalan</a:t>
            </a:r>
            <a:r>
              <a:rPr spc="-70" dirty="0"/>
              <a:t> </a:t>
            </a:r>
            <a:r>
              <a:rPr dirty="0"/>
              <a:t>…..….</a:t>
            </a:r>
            <a:r>
              <a:rPr spc="-70" dirty="0"/>
              <a:t> </a:t>
            </a:r>
            <a:r>
              <a:rPr dirty="0"/>
              <a:t>Kecamatan</a:t>
            </a:r>
            <a:r>
              <a:rPr spc="-65" dirty="0"/>
              <a:t> </a:t>
            </a:r>
            <a:r>
              <a:rPr dirty="0"/>
              <a:t>…………,</a:t>
            </a:r>
            <a:r>
              <a:rPr spc="-70" dirty="0"/>
              <a:t> </a:t>
            </a:r>
            <a:r>
              <a:rPr dirty="0"/>
              <a:t>Kabupaten</a:t>
            </a:r>
            <a:r>
              <a:rPr spc="-70" dirty="0"/>
              <a:t> </a:t>
            </a:r>
            <a:r>
              <a:rPr spc="-10" dirty="0"/>
              <a:t>........ </a:t>
            </a:r>
            <a:r>
              <a:rPr dirty="0"/>
              <a:t>Agama</a:t>
            </a:r>
            <a:r>
              <a:rPr spc="-35" dirty="0"/>
              <a:t> </a:t>
            </a:r>
            <a:r>
              <a:rPr dirty="0"/>
              <a:t>:</a:t>
            </a:r>
            <a:r>
              <a:rPr spc="-35" dirty="0"/>
              <a:t> </a:t>
            </a:r>
            <a:r>
              <a:rPr spc="-10" dirty="0"/>
              <a:t>..........................................................................</a:t>
            </a:r>
          </a:p>
          <a:p>
            <a:pPr marL="436880">
              <a:lnSpc>
                <a:spcPts val="1845"/>
              </a:lnSpc>
            </a:pPr>
            <a:r>
              <a:rPr spc="-10" dirty="0"/>
              <a:t>Pendidikan </a:t>
            </a:r>
            <a:r>
              <a:rPr dirty="0"/>
              <a:t>:</a:t>
            </a:r>
            <a:r>
              <a:rPr spc="-10" dirty="0"/>
              <a:t> ..........................................................................</a:t>
            </a:r>
          </a:p>
          <a:p>
            <a:pPr marL="436880">
              <a:lnSpc>
                <a:spcPts val="1920"/>
              </a:lnSpc>
            </a:pPr>
            <a:r>
              <a:rPr dirty="0"/>
              <a:t>Pekerjaan</a:t>
            </a:r>
            <a:r>
              <a:rPr spc="-55" dirty="0"/>
              <a:t> </a:t>
            </a:r>
            <a:r>
              <a:rPr dirty="0"/>
              <a:t>:</a:t>
            </a:r>
            <a:r>
              <a:rPr spc="-55" dirty="0"/>
              <a:t> </a:t>
            </a:r>
            <a:r>
              <a:rPr spc="-10" dirty="0"/>
              <a:t>.........................................................................</a:t>
            </a:r>
          </a:p>
        </p:txBody>
      </p:sp>
      <p:sp>
        <p:nvSpPr>
          <p:cNvPr id="5" name="object 5"/>
          <p:cNvSpPr txBox="1"/>
          <p:nvPr/>
        </p:nvSpPr>
        <p:spPr>
          <a:xfrm>
            <a:off x="773544" y="1108699"/>
            <a:ext cx="190500" cy="224154"/>
          </a:xfrm>
          <a:prstGeom prst="rect">
            <a:avLst/>
          </a:prstGeom>
        </p:spPr>
        <p:txBody>
          <a:bodyPr vert="horz" wrap="square" lIns="0" tIns="12700" rIns="0" bIns="0" rtlCol="0">
            <a:spAutoFit/>
          </a:bodyPr>
          <a:lstStyle/>
          <a:p>
            <a:pPr marL="12700">
              <a:lnSpc>
                <a:spcPct val="100000"/>
              </a:lnSpc>
              <a:spcBef>
                <a:spcPts val="100"/>
              </a:spcBef>
            </a:pPr>
            <a:r>
              <a:rPr sz="1300" spc="-25" dirty="0">
                <a:solidFill>
                  <a:srgbClr val="FFFFFF"/>
                </a:solidFill>
                <a:latin typeface="Times New Roman"/>
                <a:cs typeface="Times New Roman"/>
              </a:rPr>
              <a:t>22</a:t>
            </a:r>
            <a:endParaRPr sz="1300">
              <a:latin typeface="Times New Roman"/>
              <a:cs typeface="Times New Roman"/>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899983" y="684265"/>
            <a:ext cx="7256780" cy="391795"/>
          </a:xfrm>
          <a:prstGeom prst="rect">
            <a:avLst/>
          </a:prstGeom>
        </p:spPr>
        <p:txBody>
          <a:bodyPr vert="horz" wrap="square" lIns="0" tIns="12700" rIns="0" bIns="0" rtlCol="0">
            <a:spAutoFit/>
          </a:bodyPr>
          <a:lstStyle/>
          <a:p>
            <a:pPr marL="12700">
              <a:lnSpc>
                <a:spcPct val="100000"/>
              </a:lnSpc>
              <a:spcBef>
                <a:spcPts val="100"/>
              </a:spcBef>
              <a:tabLst>
                <a:tab pos="7243445" algn="l"/>
              </a:tabLst>
            </a:pPr>
            <a:r>
              <a:rPr u="none" dirty="0"/>
              <a:t>F</a:t>
            </a:r>
            <a:r>
              <a:rPr dirty="0"/>
              <a:t>ormat</a:t>
            </a:r>
            <a:r>
              <a:rPr spc="-65" dirty="0"/>
              <a:t> </a:t>
            </a:r>
            <a:r>
              <a:rPr dirty="0"/>
              <a:t>Putusan</a:t>
            </a:r>
            <a:r>
              <a:rPr spc="-65" dirty="0"/>
              <a:t> </a:t>
            </a:r>
            <a:r>
              <a:rPr spc="-20" dirty="0"/>
              <a:t>Sela</a:t>
            </a:r>
            <a:r>
              <a:rPr dirty="0"/>
              <a:t>	</a:t>
            </a:r>
          </a:p>
        </p:txBody>
      </p:sp>
      <p:sp>
        <p:nvSpPr>
          <p:cNvPr id="3" name="object 3"/>
          <p:cNvSpPr txBox="1"/>
          <p:nvPr/>
        </p:nvSpPr>
        <p:spPr>
          <a:xfrm>
            <a:off x="773544" y="1098375"/>
            <a:ext cx="8239125" cy="3167380"/>
          </a:xfrm>
          <a:prstGeom prst="rect">
            <a:avLst/>
          </a:prstGeom>
        </p:spPr>
        <p:txBody>
          <a:bodyPr vert="horz" wrap="square" lIns="0" tIns="22860" rIns="0" bIns="0" rtlCol="0">
            <a:spAutoFit/>
          </a:bodyPr>
          <a:lstStyle/>
          <a:p>
            <a:pPr marL="12700">
              <a:lnSpc>
                <a:spcPct val="100000"/>
              </a:lnSpc>
              <a:spcBef>
                <a:spcPts val="180"/>
              </a:spcBef>
            </a:pPr>
            <a:r>
              <a:rPr sz="1300" spc="-25" dirty="0">
                <a:solidFill>
                  <a:srgbClr val="FFFFFF"/>
                </a:solidFill>
                <a:latin typeface="Times New Roman"/>
                <a:cs typeface="Times New Roman"/>
              </a:rPr>
              <a:t>23</a:t>
            </a:r>
            <a:endParaRPr sz="1300">
              <a:latin typeface="Times New Roman"/>
              <a:cs typeface="Times New Roman"/>
            </a:endParaRPr>
          </a:p>
          <a:p>
            <a:pPr marL="1125220" algn="just">
              <a:lnSpc>
                <a:spcPts val="1920"/>
              </a:lnSpc>
              <a:spcBef>
                <a:spcPts val="100"/>
              </a:spcBef>
            </a:pPr>
            <a:r>
              <a:rPr sz="1600" b="1" dirty="0">
                <a:solidFill>
                  <a:srgbClr val="262934"/>
                </a:solidFill>
                <a:latin typeface="Times New Roman"/>
                <a:cs typeface="Times New Roman"/>
              </a:rPr>
              <a:t>(b)</a:t>
            </a:r>
            <a:r>
              <a:rPr sz="1600" b="1" spc="-40" dirty="0">
                <a:solidFill>
                  <a:srgbClr val="262934"/>
                </a:solidFill>
                <a:latin typeface="Times New Roman"/>
                <a:cs typeface="Times New Roman"/>
              </a:rPr>
              <a:t> </a:t>
            </a:r>
            <a:r>
              <a:rPr sz="1600" b="1" spc="-10" dirty="0">
                <a:solidFill>
                  <a:srgbClr val="262934"/>
                </a:solidFill>
                <a:latin typeface="Times New Roman"/>
                <a:cs typeface="Times New Roman"/>
              </a:rPr>
              <a:t>Identitas</a:t>
            </a:r>
            <a:r>
              <a:rPr sz="1600" b="1" spc="-60" dirty="0">
                <a:solidFill>
                  <a:srgbClr val="262934"/>
                </a:solidFill>
                <a:latin typeface="Times New Roman"/>
                <a:cs typeface="Times New Roman"/>
              </a:rPr>
              <a:t> </a:t>
            </a:r>
            <a:r>
              <a:rPr sz="1600" b="1" spc="-20" dirty="0">
                <a:solidFill>
                  <a:srgbClr val="262934"/>
                </a:solidFill>
                <a:latin typeface="Times New Roman"/>
                <a:cs typeface="Times New Roman"/>
              </a:rPr>
              <a:t>Terdakwa</a:t>
            </a:r>
            <a:r>
              <a:rPr sz="1600" b="1" spc="-35" dirty="0">
                <a:solidFill>
                  <a:srgbClr val="262934"/>
                </a:solidFill>
                <a:latin typeface="Times New Roman"/>
                <a:cs typeface="Times New Roman"/>
              </a:rPr>
              <a:t> </a:t>
            </a:r>
            <a:r>
              <a:rPr sz="1600" b="1" dirty="0">
                <a:solidFill>
                  <a:srgbClr val="262934"/>
                </a:solidFill>
                <a:latin typeface="Times New Roman"/>
                <a:cs typeface="Times New Roman"/>
              </a:rPr>
              <a:t>dan</a:t>
            </a:r>
            <a:r>
              <a:rPr sz="1600" b="1" spc="-40" dirty="0">
                <a:solidFill>
                  <a:srgbClr val="262934"/>
                </a:solidFill>
                <a:latin typeface="Times New Roman"/>
                <a:cs typeface="Times New Roman"/>
              </a:rPr>
              <a:t> </a:t>
            </a:r>
            <a:r>
              <a:rPr sz="1600" b="1" dirty="0">
                <a:solidFill>
                  <a:srgbClr val="262934"/>
                </a:solidFill>
                <a:latin typeface="Times New Roman"/>
                <a:cs typeface="Times New Roman"/>
              </a:rPr>
              <a:t>Kuasa</a:t>
            </a:r>
            <a:r>
              <a:rPr sz="1600" b="1" spc="-35" dirty="0">
                <a:solidFill>
                  <a:srgbClr val="262934"/>
                </a:solidFill>
                <a:latin typeface="Times New Roman"/>
                <a:cs typeface="Times New Roman"/>
              </a:rPr>
              <a:t> </a:t>
            </a:r>
            <a:r>
              <a:rPr sz="1600" b="1" dirty="0">
                <a:solidFill>
                  <a:srgbClr val="262934"/>
                </a:solidFill>
                <a:latin typeface="Times New Roman"/>
                <a:cs typeface="Times New Roman"/>
              </a:rPr>
              <a:t>Hukum</a:t>
            </a:r>
            <a:r>
              <a:rPr sz="1600" b="1" spc="325" dirty="0">
                <a:solidFill>
                  <a:srgbClr val="262934"/>
                </a:solidFill>
                <a:latin typeface="Times New Roman"/>
                <a:cs typeface="Times New Roman"/>
              </a:rPr>
              <a:t> </a:t>
            </a:r>
            <a:r>
              <a:rPr sz="1600" b="1" spc="-10" dirty="0">
                <a:solidFill>
                  <a:srgbClr val="262934"/>
                </a:solidFill>
                <a:latin typeface="Times New Roman"/>
                <a:cs typeface="Times New Roman"/>
              </a:rPr>
              <a:t>(lanjutan)</a:t>
            </a:r>
            <a:endParaRPr sz="1600">
              <a:latin typeface="Times New Roman"/>
              <a:cs typeface="Times New Roman"/>
            </a:endParaRPr>
          </a:p>
          <a:p>
            <a:pPr marL="1125220" algn="just">
              <a:lnSpc>
                <a:spcPts val="1914"/>
              </a:lnSpc>
            </a:pPr>
            <a:r>
              <a:rPr sz="1600" dirty="0">
                <a:solidFill>
                  <a:srgbClr val="262934"/>
                </a:solidFill>
                <a:latin typeface="Times New Roman"/>
                <a:cs typeface="Times New Roman"/>
              </a:rPr>
              <a:t>Kuasa</a:t>
            </a:r>
            <a:r>
              <a:rPr sz="1600" spc="-60" dirty="0">
                <a:solidFill>
                  <a:srgbClr val="262934"/>
                </a:solidFill>
                <a:latin typeface="Times New Roman"/>
                <a:cs typeface="Times New Roman"/>
              </a:rPr>
              <a:t> </a:t>
            </a:r>
            <a:r>
              <a:rPr sz="1600" spc="-10" dirty="0">
                <a:solidFill>
                  <a:srgbClr val="262934"/>
                </a:solidFill>
                <a:latin typeface="Times New Roman"/>
                <a:cs typeface="Times New Roman"/>
              </a:rPr>
              <a:t>Hukum:</a:t>
            </a:r>
            <a:endParaRPr sz="1600">
              <a:latin typeface="Times New Roman"/>
              <a:cs typeface="Times New Roman"/>
            </a:endParaRPr>
          </a:p>
          <a:p>
            <a:pPr marL="1466850" marR="5080" indent="-342265" algn="just">
              <a:lnSpc>
                <a:spcPts val="1920"/>
              </a:lnSpc>
              <a:spcBef>
                <a:spcPts val="60"/>
              </a:spcBef>
              <a:buAutoNum type="alphaLcParenR"/>
              <a:tabLst>
                <a:tab pos="1468120" algn="l"/>
              </a:tabLst>
            </a:pPr>
            <a:r>
              <a:rPr sz="1600" dirty="0">
                <a:solidFill>
                  <a:srgbClr val="262934"/>
                </a:solidFill>
                <a:latin typeface="Times New Roman"/>
                <a:cs typeface="Times New Roman"/>
              </a:rPr>
              <a:t>Jika</a:t>
            </a:r>
            <a:r>
              <a:rPr sz="1600" spc="450" dirty="0">
                <a:solidFill>
                  <a:srgbClr val="262934"/>
                </a:solidFill>
                <a:latin typeface="Times New Roman"/>
                <a:cs typeface="Times New Roman"/>
              </a:rPr>
              <a:t> </a:t>
            </a:r>
            <a:r>
              <a:rPr sz="1600" dirty="0">
                <a:solidFill>
                  <a:srgbClr val="262934"/>
                </a:solidFill>
                <a:latin typeface="Times New Roman"/>
                <a:cs typeface="Times New Roman"/>
              </a:rPr>
              <a:t>terdakwa</a:t>
            </a:r>
            <a:r>
              <a:rPr sz="1600" spc="450" dirty="0">
                <a:solidFill>
                  <a:srgbClr val="262934"/>
                </a:solidFill>
                <a:latin typeface="Times New Roman"/>
                <a:cs typeface="Times New Roman"/>
              </a:rPr>
              <a:t> </a:t>
            </a:r>
            <a:r>
              <a:rPr sz="1600" dirty="0">
                <a:solidFill>
                  <a:srgbClr val="262934"/>
                </a:solidFill>
                <a:latin typeface="Times New Roman"/>
                <a:cs typeface="Times New Roman"/>
              </a:rPr>
              <a:t>didampingi</a:t>
            </a:r>
            <a:r>
              <a:rPr sz="1600" spc="450" dirty="0">
                <a:solidFill>
                  <a:srgbClr val="262934"/>
                </a:solidFill>
                <a:latin typeface="Times New Roman"/>
                <a:cs typeface="Times New Roman"/>
              </a:rPr>
              <a:t> </a:t>
            </a:r>
            <a:r>
              <a:rPr sz="1600" dirty="0">
                <a:solidFill>
                  <a:srgbClr val="262934"/>
                </a:solidFill>
                <a:latin typeface="Times New Roman"/>
                <a:cs typeface="Times New Roman"/>
              </a:rPr>
              <a:t>kuasa</a:t>
            </a:r>
            <a:r>
              <a:rPr sz="1600" spc="455" dirty="0">
                <a:solidFill>
                  <a:srgbClr val="262934"/>
                </a:solidFill>
                <a:latin typeface="Times New Roman"/>
                <a:cs typeface="Times New Roman"/>
              </a:rPr>
              <a:t> </a:t>
            </a:r>
            <a:r>
              <a:rPr sz="1600" dirty="0">
                <a:solidFill>
                  <a:srgbClr val="262934"/>
                </a:solidFill>
                <a:latin typeface="Times New Roman"/>
                <a:cs typeface="Times New Roman"/>
              </a:rPr>
              <a:t>hukum/advokat,</a:t>
            </a:r>
            <a:r>
              <a:rPr sz="1600" spc="450" dirty="0">
                <a:solidFill>
                  <a:srgbClr val="262934"/>
                </a:solidFill>
                <a:latin typeface="Times New Roman"/>
                <a:cs typeface="Times New Roman"/>
              </a:rPr>
              <a:t> </a:t>
            </a:r>
            <a:r>
              <a:rPr sz="1600" dirty="0">
                <a:solidFill>
                  <a:srgbClr val="262934"/>
                </a:solidFill>
                <a:latin typeface="Times New Roman"/>
                <a:cs typeface="Times New Roman"/>
              </a:rPr>
              <a:t>nama</a:t>
            </a:r>
            <a:r>
              <a:rPr sz="1600" spc="450" dirty="0">
                <a:solidFill>
                  <a:srgbClr val="262934"/>
                </a:solidFill>
                <a:latin typeface="Times New Roman"/>
                <a:cs typeface="Times New Roman"/>
              </a:rPr>
              <a:t> </a:t>
            </a:r>
            <a:r>
              <a:rPr sz="1600" dirty="0">
                <a:solidFill>
                  <a:srgbClr val="262934"/>
                </a:solidFill>
                <a:latin typeface="Times New Roman"/>
                <a:cs typeface="Times New Roman"/>
              </a:rPr>
              <a:t>kuasa</a:t>
            </a:r>
            <a:r>
              <a:rPr sz="1600" spc="450" dirty="0">
                <a:solidFill>
                  <a:srgbClr val="262934"/>
                </a:solidFill>
                <a:latin typeface="Times New Roman"/>
                <a:cs typeface="Times New Roman"/>
              </a:rPr>
              <a:t> </a:t>
            </a:r>
            <a:r>
              <a:rPr sz="1600" spc="-10" dirty="0">
                <a:solidFill>
                  <a:srgbClr val="262934"/>
                </a:solidFill>
                <a:latin typeface="Times New Roman"/>
                <a:cs typeface="Times New Roman"/>
              </a:rPr>
              <a:t>hukum/advokat 	</a:t>
            </a:r>
            <a:r>
              <a:rPr sz="1600" dirty="0">
                <a:solidFill>
                  <a:srgbClr val="262934"/>
                </a:solidFill>
                <a:latin typeface="Times New Roman"/>
                <a:cs typeface="Times New Roman"/>
              </a:rPr>
              <a:t>dituliskan</a:t>
            </a:r>
            <a:r>
              <a:rPr sz="1600" spc="360" dirty="0">
                <a:solidFill>
                  <a:srgbClr val="262934"/>
                </a:solidFill>
                <a:latin typeface="Times New Roman"/>
                <a:cs typeface="Times New Roman"/>
              </a:rPr>
              <a:t> </a:t>
            </a:r>
            <a:r>
              <a:rPr sz="1600" dirty="0">
                <a:solidFill>
                  <a:srgbClr val="262934"/>
                </a:solidFill>
                <a:latin typeface="Times New Roman"/>
                <a:cs typeface="Times New Roman"/>
              </a:rPr>
              <a:t>setelah</a:t>
            </a:r>
            <a:r>
              <a:rPr sz="1600" spc="360" dirty="0">
                <a:solidFill>
                  <a:srgbClr val="262934"/>
                </a:solidFill>
                <a:latin typeface="Times New Roman"/>
                <a:cs typeface="Times New Roman"/>
              </a:rPr>
              <a:t> </a:t>
            </a:r>
            <a:r>
              <a:rPr sz="1600" dirty="0">
                <a:solidFill>
                  <a:srgbClr val="262934"/>
                </a:solidFill>
                <a:latin typeface="Times New Roman"/>
                <a:cs typeface="Times New Roman"/>
              </a:rPr>
              <a:t>narasi</a:t>
            </a:r>
            <a:r>
              <a:rPr sz="1600" spc="360" dirty="0">
                <a:solidFill>
                  <a:srgbClr val="262934"/>
                </a:solidFill>
                <a:latin typeface="Times New Roman"/>
                <a:cs typeface="Times New Roman"/>
              </a:rPr>
              <a:t> </a:t>
            </a:r>
            <a:r>
              <a:rPr sz="1600" dirty="0">
                <a:solidFill>
                  <a:srgbClr val="262934"/>
                </a:solidFill>
                <a:latin typeface="Times New Roman"/>
                <a:cs typeface="Times New Roman"/>
              </a:rPr>
              <a:t>terdakwa</a:t>
            </a:r>
            <a:r>
              <a:rPr sz="1600" spc="355" dirty="0">
                <a:solidFill>
                  <a:srgbClr val="262934"/>
                </a:solidFill>
                <a:latin typeface="Times New Roman"/>
                <a:cs typeface="Times New Roman"/>
              </a:rPr>
              <a:t> </a:t>
            </a:r>
            <a:r>
              <a:rPr sz="1600" dirty="0">
                <a:solidFill>
                  <a:srgbClr val="262934"/>
                </a:solidFill>
                <a:latin typeface="Times New Roman"/>
                <a:cs typeface="Times New Roman"/>
              </a:rPr>
              <a:t>ditahan</a:t>
            </a:r>
            <a:r>
              <a:rPr sz="1600" spc="360" dirty="0">
                <a:solidFill>
                  <a:srgbClr val="262934"/>
                </a:solidFill>
                <a:latin typeface="Times New Roman"/>
                <a:cs typeface="Times New Roman"/>
              </a:rPr>
              <a:t> </a:t>
            </a:r>
            <a:r>
              <a:rPr sz="1600" dirty="0">
                <a:solidFill>
                  <a:srgbClr val="262934"/>
                </a:solidFill>
                <a:latin typeface="Times New Roman"/>
                <a:cs typeface="Times New Roman"/>
              </a:rPr>
              <a:t>atau</a:t>
            </a:r>
            <a:r>
              <a:rPr sz="1600" spc="365" dirty="0">
                <a:solidFill>
                  <a:srgbClr val="262934"/>
                </a:solidFill>
                <a:latin typeface="Times New Roman"/>
                <a:cs typeface="Times New Roman"/>
              </a:rPr>
              <a:t> </a:t>
            </a:r>
            <a:r>
              <a:rPr sz="1600" dirty="0">
                <a:solidFill>
                  <a:srgbClr val="262934"/>
                </a:solidFill>
                <a:latin typeface="Times New Roman"/>
                <a:cs typeface="Times New Roman"/>
              </a:rPr>
              <a:t>tidak</a:t>
            </a:r>
            <a:r>
              <a:rPr sz="1600" spc="355" dirty="0">
                <a:solidFill>
                  <a:srgbClr val="262934"/>
                </a:solidFill>
                <a:latin typeface="Times New Roman"/>
                <a:cs typeface="Times New Roman"/>
              </a:rPr>
              <a:t> </a:t>
            </a:r>
            <a:r>
              <a:rPr sz="1600" dirty="0">
                <a:solidFill>
                  <a:srgbClr val="262934"/>
                </a:solidFill>
                <a:latin typeface="Times New Roman"/>
                <a:cs typeface="Times New Roman"/>
              </a:rPr>
              <a:t>ditahan,</a:t>
            </a:r>
            <a:r>
              <a:rPr sz="1600" spc="350" dirty="0">
                <a:solidFill>
                  <a:srgbClr val="262934"/>
                </a:solidFill>
                <a:latin typeface="Times New Roman"/>
                <a:cs typeface="Times New Roman"/>
              </a:rPr>
              <a:t> </a:t>
            </a:r>
            <a:r>
              <a:rPr sz="1600" dirty="0">
                <a:solidFill>
                  <a:srgbClr val="262934"/>
                </a:solidFill>
                <a:latin typeface="Times New Roman"/>
                <a:cs typeface="Times New Roman"/>
              </a:rPr>
              <a:t>dengan</a:t>
            </a:r>
            <a:r>
              <a:rPr sz="1600" spc="360" dirty="0">
                <a:solidFill>
                  <a:srgbClr val="262934"/>
                </a:solidFill>
                <a:latin typeface="Times New Roman"/>
                <a:cs typeface="Times New Roman"/>
              </a:rPr>
              <a:t> </a:t>
            </a:r>
            <a:r>
              <a:rPr sz="1600" spc="-10" dirty="0">
                <a:solidFill>
                  <a:srgbClr val="262934"/>
                </a:solidFill>
                <a:latin typeface="Times New Roman"/>
                <a:cs typeface="Times New Roman"/>
              </a:rPr>
              <a:t>susunan 	</a:t>
            </a:r>
            <a:r>
              <a:rPr sz="1600" dirty="0">
                <a:solidFill>
                  <a:srgbClr val="262934"/>
                </a:solidFill>
                <a:latin typeface="Times New Roman"/>
                <a:cs typeface="Times New Roman"/>
              </a:rPr>
              <a:t>dimulai</a:t>
            </a:r>
            <a:r>
              <a:rPr sz="1600" spc="-65" dirty="0">
                <a:solidFill>
                  <a:srgbClr val="262934"/>
                </a:solidFill>
                <a:latin typeface="Times New Roman"/>
                <a:cs typeface="Times New Roman"/>
              </a:rPr>
              <a:t> </a:t>
            </a:r>
            <a:r>
              <a:rPr sz="1600" dirty="0">
                <a:solidFill>
                  <a:srgbClr val="262934"/>
                </a:solidFill>
                <a:latin typeface="Times New Roman"/>
                <a:cs typeface="Times New Roman"/>
              </a:rPr>
              <a:t>dari</a:t>
            </a:r>
            <a:r>
              <a:rPr sz="1600" spc="-60" dirty="0">
                <a:solidFill>
                  <a:srgbClr val="262934"/>
                </a:solidFill>
                <a:latin typeface="Times New Roman"/>
                <a:cs typeface="Times New Roman"/>
              </a:rPr>
              <a:t> </a:t>
            </a:r>
            <a:r>
              <a:rPr sz="1600" dirty="0">
                <a:solidFill>
                  <a:srgbClr val="262934"/>
                </a:solidFill>
                <a:latin typeface="Times New Roman"/>
                <a:cs typeface="Times New Roman"/>
              </a:rPr>
              <a:t>nama</a:t>
            </a:r>
            <a:r>
              <a:rPr sz="1600" spc="-60" dirty="0">
                <a:solidFill>
                  <a:srgbClr val="262934"/>
                </a:solidFill>
                <a:latin typeface="Times New Roman"/>
                <a:cs typeface="Times New Roman"/>
              </a:rPr>
              <a:t> </a:t>
            </a:r>
            <a:r>
              <a:rPr sz="1600" dirty="0">
                <a:solidFill>
                  <a:srgbClr val="262934"/>
                </a:solidFill>
                <a:latin typeface="Times New Roman"/>
                <a:cs typeface="Times New Roman"/>
              </a:rPr>
              <a:t>advokat,</a:t>
            </a:r>
            <a:r>
              <a:rPr sz="1600" spc="-65" dirty="0">
                <a:solidFill>
                  <a:srgbClr val="262934"/>
                </a:solidFill>
                <a:latin typeface="Times New Roman"/>
                <a:cs typeface="Times New Roman"/>
              </a:rPr>
              <a:t> </a:t>
            </a:r>
            <a:r>
              <a:rPr sz="1600" dirty="0">
                <a:solidFill>
                  <a:srgbClr val="262934"/>
                </a:solidFill>
                <a:latin typeface="Times New Roman"/>
                <a:cs typeface="Times New Roman"/>
              </a:rPr>
              <a:t>dan</a:t>
            </a:r>
            <a:r>
              <a:rPr sz="1600" spc="-60" dirty="0">
                <a:solidFill>
                  <a:srgbClr val="262934"/>
                </a:solidFill>
                <a:latin typeface="Times New Roman"/>
                <a:cs typeface="Times New Roman"/>
              </a:rPr>
              <a:t> </a:t>
            </a:r>
            <a:r>
              <a:rPr sz="1600" dirty="0">
                <a:solidFill>
                  <a:srgbClr val="262934"/>
                </a:solidFill>
                <a:latin typeface="Times New Roman"/>
                <a:cs typeface="Times New Roman"/>
              </a:rPr>
              <a:t>kantor</a:t>
            </a:r>
            <a:r>
              <a:rPr sz="1600" spc="-65" dirty="0">
                <a:solidFill>
                  <a:srgbClr val="262934"/>
                </a:solidFill>
                <a:latin typeface="Times New Roman"/>
                <a:cs typeface="Times New Roman"/>
              </a:rPr>
              <a:t> </a:t>
            </a:r>
            <a:r>
              <a:rPr sz="1600" dirty="0">
                <a:solidFill>
                  <a:srgbClr val="262934"/>
                </a:solidFill>
                <a:latin typeface="Times New Roman"/>
                <a:cs typeface="Times New Roman"/>
              </a:rPr>
              <a:t>dituliskan</a:t>
            </a:r>
            <a:r>
              <a:rPr sz="1600" spc="-60" dirty="0">
                <a:solidFill>
                  <a:srgbClr val="262934"/>
                </a:solidFill>
                <a:latin typeface="Times New Roman"/>
                <a:cs typeface="Times New Roman"/>
              </a:rPr>
              <a:t> </a:t>
            </a:r>
            <a:r>
              <a:rPr sz="1600" dirty="0">
                <a:solidFill>
                  <a:srgbClr val="262934"/>
                </a:solidFill>
                <a:latin typeface="Times New Roman"/>
                <a:cs typeface="Times New Roman"/>
              </a:rPr>
              <a:t>secara</a:t>
            </a:r>
            <a:r>
              <a:rPr sz="1600" spc="-60" dirty="0">
                <a:solidFill>
                  <a:srgbClr val="262934"/>
                </a:solidFill>
                <a:latin typeface="Times New Roman"/>
                <a:cs typeface="Times New Roman"/>
              </a:rPr>
              <a:t> </a:t>
            </a:r>
            <a:r>
              <a:rPr sz="1600" spc="-10" dirty="0">
                <a:solidFill>
                  <a:srgbClr val="262934"/>
                </a:solidFill>
                <a:latin typeface="Times New Roman"/>
                <a:cs typeface="Times New Roman"/>
              </a:rPr>
              <a:t>lengkap.</a:t>
            </a:r>
            <a:endParaRPr sz="1600">
              <a:latin typeface="Times New Roman"/>
              <a:cs typeface="Times New Roman"/>
            </a:endParaRPr>
          </a:p>
          <a:p>
            <a:pPr marL="1466850" indent="-342265" algn="just">
              <a:lnSpc>
                <a:spcPts val="1845"/>
              </a:lnSpc>
              <a:buAutoNum type="alphaLcParenR"/>
              <a:tabLst>
                <a:tab pos="1466850" algn="l"/>
              </a:tabLst>
            </a:pPr>
            <a:r>
              <a:rPr sz="1600" dirty="0">
                <a:solidFill>
                  <a:srgbClr val="262934"/>
                </a:solidFill>
                <a:latin typeface="Times New Roman"/>
                <a:cs typeface="Times New Roman"/>
              </a:rPr>
              <a:t>Apabila</a:t>
            </a:r>
            <a:r>
              <a:rPr sz="1600" spc="320" dirty="0">
                <a:solidFill>
                  <a:srgbClr val="262934"/>
                </a:solidFill>
                <a:latin typeface="Times New Roman"/>
                <a:cs typeface="Times New Roman"/>
              </a:rPr>
              <a:t> </a:t>
            </a:r>
            <a:r>
              <a:rPr sz="1600" dirty="0">
                <a:solidFill>
                  <a:srgbClr val="262934"/>
                </a:solidFill>
                <a:latin typeface="Times New Roman"/>
                <a:cs typeface="Times New Roman"/>
              </a:rPr>
              <a:t>kuasa</a:t>
            </a:r>
            <a:r>
              <a:rPr sz="1600" spc="320" dirty="0">
                <a:solidFill>
                  <a:srgbClr val="262934"/>
                </a:solidFill>
                <a:latin typeface="Times New Roman"/>
                <a:cs typeface="Times New Roman"/>
              </a:rPr>
              <a:t> </a:t>
            </a:r>
            <a:r>
              <a:rPr sz="1600" dirty="0">
                <a:solidFill>
                  <a:srgbClr val="262934"/>
                </a:solidFill>
                <a:latin typeface="Times New Roman"/>
                <a:cs typeface="Times New Roman"/>
              </a:rPr>
              <a:t>hukum/advokat</a:t>
            </a:r>
            <a:r>
              <a:rPr sz="1600" spc="320" dirty="0">
                <a:solidFill>
                  <a:srgbClr val="262934"/>
                </a:solidFill>
                <a:latin typeface="Times New Roman"/>
                <a:cs typeface="Times New Roman"/>
              </a:rPr>
              <a:t> </a:t>
            </a:r>
            <a:r>
              <a:rPr sz="1600" dirty="0">
                <a:solidFill>
                  <a:srgbClr val="262934"/>
                </a:solidFill>
                <a:latin typeface="Times New Roman"/>
                <a:cs typeface="Times New Roman"/>
              </a:rPr>
              <a:t>lebih</a:t>
            </a:r>
            <a:r>
              <a:rPr sz="1600" spc="320" dirty="0">
                <a:solidFill>
                  <a:srgbClr val="262934"/>
                </a:solidFill>
                <a:latin typeface="Times New Roman"/>
                <a:cs typeface="Times New Roman"/>
              </a:rPr>
              <a:t> </a:t>
            </a:r>
            <a:r>
              <a:rPr sz="1600" dirty="0">
                <a:solidFill>
                  <a:srgbClr val="262934"/>
                </a:solidFill>
                <a:latin typeface="Times New Roman"/>
                <a:cs typeface="Times New Roman"/>
              </a:rPr>
              <a:t>dari</a:t>
            </a:r>
            <a:r>
              <a:rPr sz="1600" spc="320" dirty="0">
                <a:solidFill>
                  <a:srgbClr val="262934"/>
                </a:solidFill>
                <a:latin typeface="Times New Roman"/>
                <a:cs typeface="Times New Roman"/>
              </a:rPr>
              <a:t> </a:t>
            </a:r>
            <a:r>
              <a:rPr sz="1600" dirty="0">
                <a:solidFill>
                  <a:srgbClr val="262934"/>
                </a:solidFill>
                <a:latin typeface="Times New Roman"/>
                <a:cs typeface="Times New Roman"/>
              </a:rPr>
              <a:t>satu,</a:t>
            </a:r>
            <a:r>
              <a:rPr sz="1600" spc="320" dirty="0">
                <a:solidFill>
                  <a:srgbClr val="262934"/>
                </a:solidFill>
                <a:latin typeface="Times New Roman"/>
                <a:cs typeface="Times New Roman"/>
              </a:rPr>
              <a:t> </a:t>
            </a:r>
            <a:r>
              <a:rPr sz="1600" dirty="0">
                <a:solidFill>
                  <a:srgbClr val="262934"/>
                </a:solidFill>
                <a:latin typeface="Times New Roman"/>
                <a:cs typeface="Times New Roman"/>
              </a:rPr>
              <a:t>maka</a:t>
            </a:r>
            <a:r>
              <a:rPr sz="1600" spc="320" dirty="0">
                <a:solidFill>
                  <a:srgbClr val="262934"/>
                </a:solidFill>
                <a:latin typeface="Times New Roman"/>
                <a:cs typeface="Times New Roman"/>
              </a:rPr>
              <a:t> </a:t>
            </a:r>
            <a:r>
              <a:rPr sz="1600" dirty="0">
                <a:solidFill>
                  <a:srgbClr val="262934"/>
                </a:solidFill>
                <a:latin typeface="Times New Roman"/>
                <a:cs typeface="Times New Roman"/>
              </a:rPr>
              <a:t>yang</a:t>
            </a:r>
            <a:r>
              <a:rPr sz="1600" spc="320" dirty="0">
                <a:solidFill>
                  <a:srgbClr val="262934"/>
                </a:solidFill>
                <a:latin typeface="Times New Roman"/>
                <a:cs typeface="Times New Roman"/>
              </a:rPr>
              <a:t> </a:t>
            </a:r>
            <a:r>
              <a:rPr sz="1600" dirty="0">
                <a:solidFill>
                  <a:srgbClr val="262934"/>
                </a:solidFill>
                <a:latin typeface="Times New Roman"/>
                <a:cs typeface="Times New Roman"/>
              </a:rPr>
              <a:t>ditulis</a:t>
            </a:r>
            <a:r>
              <a:rPr sz="1600" spc="320" dirty="0">
                <a:solidFill>
                  <a:srgbClr val="262934"/>
                </a:solidFill>
                <a:latin typeface="Times New Roman"/>
                <a:cs typeface="Times New Roman"/>
              </a:rPr>
              <a:t> </a:t>
            </a:r>
            <a:r>
              <a:rPr sz="1600" dirty="0">
                <a:solidFill>
                  <a:srgbClr val="262934"/>
                </a:solidFill>
                <a:latin typeface="Times New Roman"/>
                <a:cs typeface="Times New Roman"/>
              </a:rPr>
              <a:t>cukup</a:t>
            </a:r>
            <a:r>
              <a:rPr sz="1600" spc="325" dirty="0">
                <a:solidFill>
                  <a:srgbClr val="262934"/>
                </a:solidFill>
                <a:latin typeface="Times New Roman"/>
                <a:cs typeface="Times New Roman"/>
              </a:rPr>
              <a:t> </a:t>
            </a:r>
            <a:r>
              <a:rPr sz="1600" spc="-20" dirty="0">
                <a:solidFill>
                  <a:srgbClr val="262934"/>
                </a:solidFill>
                <a:latin typeface="Times New Roman"/>
                <a:cs typeface="Times New Roman"/>
              </a:rPr>
              <a:t>kuasa</a:t>
            </a:r>
            <a:endParaRPr sz="1600">
              <a:latin typeface="Times New Roman"/>
              <a:cs typeface="Times New Roman"/>
            </a:endParaRPr>
          </a:p>
          <a:p>
            <a:pPr marL="1468120" marR="6350" algn="just">
              <a:lnSpc>
                <a:spcPts val="1920"/>
              </a:lnSpc>
              <a:spcBef>
                <a:spcPts val="65"/>
              </a:spcBef>
            </a:pPr>
            <a:r>
              <a:rPr sz="1600" dirty="0">
                <a:solidFill>
                  <a:srgbClr val="262934"/>
                </a:solidFill>
                <a:latin typeface="Times New Roman"/>
                <a:cs typeface="Times New Roman"/>
              </a:rPr>
              <a:t>hukum</a:t>
            </a:r>
            <a:r>
              <a:rPr sz="1600" spc="195" dirty="0">
                <a:solidFill>
                  <a:srgbClr val="262934"/>
                </a:solidFill>
                <a:latin typeface="Times New Roman"/>
                <a:cs typeface="Times New Roman"/>
              </a:rPr>
              <a:t> </a:t>
            </a:r>
            <a:r>
              <a:rPr sz="1600" dirty="0">
                <a:solidFill>
                  <a:srgbClr val="262934"/>
                </a:solidFill>
                <a:latin typeface="Times New Roman"/>
                <a:cs typeface="Times New Roman"/>
              </a:rPr>
              <a:t>nomor</a:t>
            </a:r>
            <a:r>
              <a:rPr sz="1600" spc="204" dirty="0">
                <a:solidFill>
                  <a:srgbClr val="262934"/>
                </a:solidFill>
                <a:latin typeface="Times New Roman"/>
                <a:cs typeface="Times New Roman"/>
              </a:rPr>
              <a:t> </a:t>
            </a:r>
            <a:r>
              <a:rPr sz="1600" dirty="0">
                <a:solidFill>
                  <a:srgbClr val="262934"/>
                </a:solidFill>
                <a:latin typeface="Times New Roman"/>
                <a:cs typeface="Times New Roman"/>
              </a:rPr>
              <a:t>urut</a:t>
            </a:r>
            <a:r>
              <a:rPr sz="1600" spc="204" dirty="0">
                <a:solidFill>
                  <a:srgbClr val="262934"/>
                </a:solidFill>
                <a:latin typeface="Times New Roman"/>
                <a:cs typeface="Times New Roman"/>
              </a:rPr>
              <a:t> </a:t>
            </a:r>
            <a:r>
              <a:rPr sz="1600" dirty="0">
                <a:solidFill>
                  <a:srgbClr val="262934"/>
                </a:solidFill>
                <a:latin typeface="Times New Roman"/>
                <a:cs typeface="Times New Roman"/>
              </a:rPr>
              <a:t>pertama,</a:t>
            </a:r>
            <a:r>
              <a:rPr sz="1600" spc="200" dirty="0">
                <a:solidFill>
                  <a:srgbClr val="262934"/>
                </a:solidFill>
                <a:latin typeface="Times New Roman"/>
                <a:cs typeface="Times New Roman"/>
              </a:rPr>
              <a:t> </a:t>
            </a:r>
            <a:r>
              <a:rPr sz="1600" dirty="0">
                <a:solidFill>
                  <a:srgbClr val="262934"/>
                </a:solidFill>
                <a:latin typeface="Times New Roman"/>
                <a:cs typeface="Times New Roman"/>
              </a:rPr>
              <a:t>selanjutnya</a:t>
            </a:r>
            <a:r>
              <a:rPr sz="1600" spc="204" dirty="0">
                <a:solidFill>
                  <a:srgbClr val="262934"/>
                </a:solidFill>
                <a:latin typeface="Times New Roman"/>
                <a:cs typeface="Times New Roman"/>
              </a:rPr>
              <a:t> </a:t>
            </a:r>
            <a:r>
              <a:rPr sz="1600" dirty="0">
                <a:solidFill>
                  <a:srgbClr val="262934"/>
                </a:solidFill>
                <a:latin typeface="Times New Roman"/>
                <a:cs typeface="Times New Roman"/>
              </a:rPr>
              <a:t>diikuti</a:t>
            </a:r>
            <a:r>
              <a:rPr sz="1600" spc="210" dirty="0">
                <a:solidFill>
                  <a:srgbClr val="262934"/>
                </a:solidFill>
                <a:latin typeface="Times New Roman"/>
                <a:cs typeface="Times New Roman"/>
              </a:rPr>
              <a:t> </a:t>
            </a:r>
            <a:r>
              <a:rPr sz="1600" dirty="0">
                <a:solidFill>
                  <a:srgbClr val="262934"/>
                </a:solidFill>
                <a:latin typeface="Times New Roman"/>
                <a:cs typeface="Times New Roman"/>
              </a:rPr>
              <a:t>dengan</a:t>
            </a:r>
            <a:r>
              <a:rPr sz="1600" spc="210" dirty="0">
                <a:solidFill>
                  <a:srgbClr val="262934"/>
                </a:solidFill>
                <a:latin typeface="Times New Roman"/>
                <a:cs typeface="Times New Roman"/>
              </a:rPr>
              <a:t> </a:t>
            </a:r>
            <a:r>
              <a:rPr sz="1600" dirty="0">
                <a:solidFill>
                  <a:srgbClr val="262934"/>
                </a:solidFill>
                <a:latin typeface="Times New Roman"/>
                <a:cs typeface="Times New Roman"/>
              </a:rPr>
              <a:t>kata</a:t>
            </a:r>
            <a:r>
              <a:rPr sz="1600" spc="204" dirty="0">
                <a:solidFill>
                  <a:srgbClr val="262934"/>
                </a:solidFill>
                <a:latin typeface="Times New Roman"/>
                <a:cs typeface="Times New Roman"/>
              </a:rPr>
              <a:t> </a:t>
            </a:r>
            <a:r>
              <a:rPr sz="1600" dirty="0">
                <a:solidFill>
                  <a:srgbClr val="262934"/>
                </a:solidFill>
                <a:latin typeface="Times New Roman"/>
                <a:cs typeface="Times New Roman"/>
              </a:rPr>
              <a:t>”dan</a:t>
            </a:r>
            <a:r>
              <a:rPr sz="1600" spc="210" dirty="0">
                <a:solidFill>
                  <a:srgbClr val="262934"/>
                </a:solidFill>
                <a:latin typeface="Times New Roman"/>
                <a:cs typeface="Times New Roman"/>
              </a:rPr>
              <a:t> </a:t>
            </a:r>
            <a:r>
              <a:rPr sz="1600" dirty="0">
                <a:solidFill>
                  <a:srgbClr val="262934"/>
                </a:solidFill>
                <a:latin typeface="Times New Roman"/>
                <a:cs typeface="Times New Roman"/>
              </a:rPr>
              <a:t>kawan’’:</a:t>
            </a:r>
            <a:r>
              <a:rPr sz="1600" spc="204" dirty="0">
                <a:solidFill>
                  <a:srgbClr val="262934"/>
                </a:solidFill>
                <a:latin typeface="Times New Roman"/>
                <a:cs typeface="Times New Roman"/>
              </a:rPr>
              <a:t> </a:t>
            </a:r>
            <a:r>
              <a:rPr sz="1600" spc="-20" dirty="0">
                <a:solidFill>
                  <a:srgbClr val="262934"/>
                </a:solidFill>
                <a:latin typeface="Times New Roman"/>
                <a:cs typeface="Times New Roman"/>
              </a:rPr>
              <a:t>bila </a:t>
            </a:r>
            <a:r>
              <a:rPr sz="1600" dirty="0">
                <a:solidFill>
                  <a:srgbClr val="262934"/>
                </a:solidFill>
                <a:latin typeface="Times New Roman"/>
                <a:cs typeface="Times New Roman"/>
              </a:rPr>
              <a:t>hanya</a:t>
            </a:r>
            <a:r>
              <a:rPr sz="1600" spc="-55" dirty="0">
                <a:solidFill>
                  <a:srgbClr val="262934"/>
                </a:solidFill>
                <a:latin typeface="Times New Roman"/>
                <a:cs typeface="Times New Roman"/>
              </a:rPr>
              <a:t> </a:t>
            </a:r>
            <a:r>
              <a:rPr sz="1600" dirty="0">
                <a:solidFill>
                  <a:srgbClr val="262934"/>
                </a:solidFill>
                <a:latin typeface="Times New Roman"/>
                <a:cs typeface="Times New Roman"/>
              </a:rPr>
              <a:t>dua</a:t>
            </a:r>
            <a:r>
              <a:rPr sz="1600" spc="-35" dirty="0">
                <a:solidFill>
                  <a:srgbClr val="262934"/>
                </a:solidFill>
                <a:latin typeface="Times New Roman"/>
                <a:cs typeface="Times New Roman"/>
              </a:rPr>
              <a:t> </a:t>
            </a:r>
            <a:r>
              <a:rPr sz="1600" dirty="0">
                <a:solidFill>
                  <a:srgbClr val="262934"/>
                </a:solidFill>
                <a:latin typeface="Times New Roman"/>
                <a:cs typeface="Times New Roman"/>
              </a:rPr>
              <a:t>orang</a:t>
            </a:r>
            <a:r>
              <a:rPr sz="1600" spc="-30" dirty="0">
                <a:solidFill>
                  <a:srgbClr val="262934"/>
                </a:solidFill>
                <a:latin typeface="Times New Roman"/>
                <a:cs typeface="Times New Roman"/>
              </a:rPr>
              <a:t> </a:t>
            </a:r>
            <a:r>
              <a:rPr sz="1600" dirty="0">
                <a:solidFill>
                  <a:srgbClr val="262934"/>
                </a:solidFill>
                <a:latin typeface="Times New Roman"/>
                <a:cs typeface="Times New Roman"/>
              </a:rPr>
              <a:t>kuasa,</a:t>
            </a:r>
            <a:r>
              <a:rPr sz="1600" spc="-35" dirty="0">
                <a:solidFill>
                  <a:srgbClr val="262934"/>
                </a:solidFill>
                <a:latin typeface="Times New Roman"/>
                <a:cs typeface="Times New Roman"/>
              </a:rPr>
              <a:t> </a:t>
            </a:r>
            <a:r>
              <a:rPr sz="1600" dirty="0">
                <a:solidFill>
                  <a:srgbClr val="262934"/>
                </a:solidFill>
                <a:latin typeface="Times New Roman"/>
                <a:cs typeface="Times New Roman"/>
              </a:rPr>
              <a:t>atau</a:t>
            </a:r>
            <a:r>
              <a:rPr sz="1600" spc="-35" dirty="0">
                <a:solidFill>
                  <a:srgbClr val="262934"/>
                </a:solidFill>
                <a:latin typeface="Times New Roman"/>
                <a:cs typeface="Times New Roman"/>
              </a:rPr>
              <a:t> </a:t>
            </a:r>
            <a:r>
              <a:rPr sz="1600" dirty="0">
                <a:solidFill>
                  <a:srgbClr val="262934"/>
                </a:solidFill>
                <a:latin typeface="Times New Roman"/>
                <a:cs typeface="Times New Roman"/>
              </a:rPr>
              <a:t>‘’dan</a:t>
            </a:r>
            <a:r>
              <a:rPr sz="1600" spc="-30" dirty="0">
                <a:solidFill>
                  <a:srgbClr val="262934"/>
                </a:solidFill>
                <a:latin typeface="Times New Roman"/>
                <a:cs typeface="Times New Roman"/>
              </a:rPr>
              <a:t> </a:t>
            </a:r>
            <a:r>
              <a:rPr sz="1600" spc="-10" dirty="0">
                <a:solidFill>
                  <a:srgbClr val="262934"/>
                </a:solidFill>
                <a:latin typeface="Times New Roman"/>
                <a:cs typeface="Times New Roman"/>
              </a:rPr>
              <a:t>kawan-</a:t>
            </a:r>
            <a:r>
              <a:rPr sz="1600" spc="-35" dirty="0">
                <a:solidFill>
                  <a:srgbClr val="262934"/>
                </a:solidFill>
                <a:latin typeface="Times New Roman"/>
                <a:cs typeface="Times New Roman"/>
              </a:rPr>
              <a:t>kawan’’</a:t>
            </a:r>
            <a:r>
              <a:rPr sz="1600" spc="-130" dirty="0">
                <a:solidFill>
                  <a:srgbClr val="262934"/>
                </a:solidFill>
                <a:latin typeface="Times New Roman"/>
                <a:cs typeface="Times New Roman"/>
              </a:rPr>
              <a:t> </a:t>
            </a:r>
            <a:r>
              <a:rPr sz="1600" dirty="0">
                <a:solidFill>
                  <a:srgbClr val="262934"/>
                </a:solidFill>
                <a:latin typeface="Times New Roman"/>
                <a:cs typeface="Times New Roman"/>
              </a:rPr>
              <a:t>bila</a:t>
            </a:r>
            <a:r>
              <a:rPr sz="1600" spc="-35" dirty="0">
                <a:solidFill>
                  <a:srgbClr val="262934"/>
                </a:solidFill>
                <a:latin typeface="Times New Roman"/>
                <a:cs typeface="Times New Roman"/>
              </a:rPr>
              <a:t> </a:t>
            </a:r>
            <a:r>
              <a:rPr sz="1600" dirty="0">
                <a:solidFill>
                  <a:srgbClr val="262934"/>
                </a:solidFill>
                <a:latin typeface="Times New Roman"/>
                <a:cs typeface="Times New Roman"/>
              </a:rPr>
              <a:t>lebih</a:t>
            </a:r>
            <a:r>
              <a:rPr sz="1600" spc="335" dirty="0">
                <a:solidFill>
                  <a:srgbClr val="262934"/>
                </a:solidFill>
                <a:latin typeface="Times New Roman"/>
                <a:cs typeface="Times New Roman"/>
              </a:rPr>
              <a:t> </a:t>
            </a:r>
            <a:r>
              <a:rPr sz="1600" dirty="0">
                <a:solidFill>
                  <a:srgbClr val="262934"/>
                </a:solidFill>
                <a:latin typeface="Times New Roman"/>
                <a:cs typeface="Times New Roman"/>
              </a:rPr>
              <a:t>dari</a:t>
            </a:r>
            <a:r>
              <a:rPr sz="1600" spc="-35" dirty="0">
                <a:solidFill>
                  <a:srgbClr val="262934"/>
                </a:solidFill>
                <a:latin typeface="Times New Roman"/>
                <a:cs typeface="Times New Roman"/>
              </a:rPr>
              <a:t> </a:t>
            </a:r>
            <a:r>
              <a:rPr sz="1600" dirty="0">
                <a:solidFill>
                  <a:srgbClr val="262934"/>
                </a:solidFill>
                <a:latin typeface="Times New Roman"/>
                <a:cs typeface="Times New Roman"/>
              </a:rPr>
              <a:t>dua</a:t>
            </a:r>
            <a:r>
              <a:rPr sz="1600" spc="-30" dirty="0">
                <a:solidFill>
                  <a:srgbClr val="262934"/>
                </a:solidFill>
                <a:latin typeface="Times New Roman"/>
                <a:cs typeface="Times New Roman"/>
              </a:rPr>
              <a:t> </a:t>
            </a:r>
            <a:r>
              <a:rPr sz="1600" spc="-10" dirty="0">
                <a:solidFill>
                  <a:srgbClr val="262934"/>
                </a:solidFill>
                <a:latin typeface="Times New Roman"/>
                <a:cs typeface="Times New Roman"/>
              </a:rPr>
              <a:t>orang.</a:t>
            </a:r>
            <a:endParaRPr sz="1600">
              <a:latin typeface="Times New Roman"/>
              <a:cs typeface="Times New Roman"/>
            </a:endParaRPr>
          </a:p>
          <a:p>
            <a:pPr>
              <a:lnSpc>
                <a:spcPct val="100000"/>
              </a:lnSpc>
              <a:spcBef>
                <a:spcPts val="5"/>
              </a:spcBef>
            </a:pPr>
            <a:endParaRPr sz="1600">
              <a:latin typeface="Times New Roman"/>
              <a:cs typeface="Times New Roman"/>
            </a:endParaRPr>
          </a:p>
          <a:p>
            <a:pPr marL="1125220" marR="151765" algn="just">
              <a:lnSpc>
                <a:spcPct val="100000"/>
              </a:lnSpc>
            </a:pPr>
            <a:r>
              <a:rPr sz="1600" b="1" dirty="0">
                <a:solidFill>
                  <a:srgbClr val="262934"/>
                </a:solidFill>
                <a:latin typeface="Times New Roman"/>
                <a:cs typeface="Times New Roman"/>
              </a:rPr>
              <a:t>Terdakwa/Para</a:t>
            </a:r>
            <a:r>
              <a:rPr sz="1600" b="1" spc="290" dirty="0">
                <a:solidFill>
                  <a:srgbClr val="262934"/>
                </a:solidFill>
                <a:latin typeface="Times New Roman"/>
                <a:cs typeface="Times New Roman"/>
              </a:rPr>
              <a:t>  </a:t>
            </a:r>
            <a:r>
              <a:rPr sz="1600" b="1" dirty="0">
                <a:solidFill>
                  <a:srgbClr val="262934"/>
                </a:solidFill>
                <a:latin typeface="Times New Roman"/>
                <a:cs typeface="Times New Roman"/>
              </a:rPr>
              <a:t>Terdakwa</a:t>
            </a:r>
            <a:r>
              <a:rPr sz="1600" b="1" spc="300" dirty="0">
                <a:solidFill>
                  <a:srgbClr val="262934"/>
                </a:solidFill>
                <a:latin typeface="Times New Roman"/>
                <a:cs typeface="Times New Roman"/>
              </a:rPr>
              <a:t>  </a:t>
            </a:r>
            <a:r>
              <a:rPr sz="1600" b="1" dirty="0">
                <a:solidFill>
                  <a:srgbClr val="262934"/>
                </a:solidFill>
                <a:latin typeface="Times New Roman"/>
                <a:cs typeface="Times New Roman"/>
              </a:rPr>
              <a:t>tidak</a:t>
            </a:r>
            <a:r>
              <a:rPr sz="1600" b="1" spc="305" dirty="0">
                <a:solidFill>
                  <a:srgbClr val="262934"/>
                </a:solidFill>
                <a:latin typeface="Times New Roman"/>
                <a:cs typeface="Times New Roman"/>
              </a:rPr>
              <a:t>  </a:t>
            </a:r>
            <a:r>
              <a:rPr sz="1600" b="1" dirty="0">
                <a:solidFill>
                  <a:srgbClr val="262934"/>
                </a:solidFill>
                <a:latin typeface="Times New Roman"/>
                <a:cs typeface="Times New Roman"/>
              </a:rPr>
              <a:t>didampingi/didampingi</a:t>
            </a:r>
            <a:r>
              <a:rPr sz="1600" b="1" spc="300" dirty="0">
                <a:solidFill>
                  <a:srgbClr val="262934"/>
                </a:solidFill>
                <a:latin typeface="Times New Roman"/>
                <a:cs typeface="Times New Roman"/>
              </a:rPr>
              <a:t>  </a:t>
            </a:r>
            <a:r>
              <a:rPr sz="1600" b="1" dirty="0">
                <a:solidFill>
                  <a:srgbClr val="262934"/>
                </a:solidFill>
                <a:latin typeface="Times New Roman"/>
                <a:cs typeface="Times New Roman"/>
              </a:rPr>
              <a:t>oleh</a:t>
            </a:r>
            <a:r>
              <a:rPr sz="1600" b="1" spc="300" dirty="0">
                <a:solidFill>
                  <a:srgbClr val="262934"/>
                </a:solidFill>
                <a:latin typeface="Times New Roman"/>
                <a:cs typeface="Times New Roman"/>
              </a:rPr>
              <a:t>  </a:t>
            </a:r>
            <a:r>
              <a:rPr sz="1600" b="1" spc="-10" dirty="0">
                <a:solidFill>
                  <a:srgbClr val="262934"/>
                </a:solidFill>
                <a:latin typeface="Times New Roman"/>
                <a:cs typeface="Times New Roman"/>
              </a:rPr>
              <a:t>Penasihat </a:t>
            </a:r>
            <a:r>
              <a:rPr sz="1600" b="1" dirty="0">
                <a:solidFill>
                  <a:srgbClr val="262934"/>
                </a:solidFill>
                <a:latin typeface="Times New Roman"/>
                <a:cs typeface="Times New Roman"/>
              </a:rPr>
              <a:t>Hukum….</a:t>
            </a:r>
            <a:r>
              <a:rPr sz="1600" b="1" spc="155" dirty="0">
                <a:solidFill>
                  <a:srgbClr val="262934"/>
                </a:solidFill>
                <a:latin typeface="Times New Roman"/>
                <a:cs typeface="Times New Roman"/>
              </a:rPr>
              <a:t>  </a:t>
            </a:r>
            <a:r>
              <a:rPr sz="1600" b="1" dirty="0">
                <a:solidFill>
                  <a:srgbClr val="262934"/>
                </a:solidFill>
                <a:latin typeface="Times New Roman"/>
                <a:cs typeface="Times New Roman"/>
              </a:rPr>
              <a:t>Berkantor</a:t>
            </a:r>
            <a:r>
              <a:rPr sz="1600" b="1" spc="150" dirty="0">
                <a:solidFill>
                  <a:srgbClr val="262934"/>
                </a:solidFill>
                <a:latin typeface="Times New Roman"/>
                <a:cs typeface="Times New Roman"/>
              </a:rPr>
              <a:t>  </a:t>
            </a:r>
            <a:r>
              <a:rPr sz="1600" b="1" dirty="0">
                <a:solidFill>
                  <a:srgbClr val="262934"/>
                </a:solidFill>
                <a:latin typeface="Times New Roman"/>
                <a:cs typeface="Times New Roman"/>
              </a:rPr>
              <a:t>di…..</a:t>
            </a:r>
            <a:r>
              <a:rPr sz="1600" b="1" spc="160" dirty="0">
                <a:solidFill>
                  <a:srgbClr val="262934"/>
                </a:solidFill>
                <a:latin typeface="Times New Roman"/>
                <a:cs typeface="Times New Roman"/>
              </a:rPr>
              <a:t>  </a:t>
            </a:r>
            <a:r>
              <a:rPr sz="1600" b="1" dirty="0">
                <a:solidFill>
                  <a:srgbClr val="262934"/>
                </a:solidFill>
                <a:latin typeface="Times New Roman"/>
                <a:cs typeface="Times New Roman"/>
              </a:rPr>
              <a:t>berdasarkan</a:t>
            </a:r>
            <a:r>
              <a:rPr sz="1600" b="1" spc="160" dirty="0">
                <a:solidFill>
                  <a:srgbClr val="262934"/>
                </a:solidFill>
                <a:latin typeface="Times New Roman"/>
                <a:cs typeface="Times New Roman"/>
              </a:rPr>
              <a:t>  </a:t>
            </a:r>
            <a:r>
              <a:rPr sz="1600" b="1" dirty="0">
                <a:solidFill>
                  <a:srgbClr val="262934"/>
                </a:solidFill>
                <a:latin typeface="Times New Roman"/>
                <a:cs typeface="Times New Roman"/>
              </a:rPr>
              <a:t>Surat</a:t>
            </a:r>
            <a:r>
              <a:rPr sz="1600" b="1" spc="155" dirty="0">
                <a:solidFill>
                  <a:srgbClr val="262934"/>
                </a:solidFill>
                <a:latin typeface="Times New Roman"/>
                <a:cs typeface="Times New Roman"/>
              </a:rPr>
              <a:t>  </a:t>
            </a:r>
            <a:r>
              <a:rPr sz="1600" b="1" dirty="0">
                <a:solidFill>
                  <a:srgbClr val="262934"/>
                </a:solidFill>
                <a:latin typeface="Times New Roman"/>
                <a:cs typeface="Times New Roman"/>
              </a:rPr>
              <a:t>Kuasa</a:t>
            </a:r>
            <a:r>
              <a:rPr sz="1600" b="1" spc="165" dirty="0">
                <a:solidFill>
                  <a:srgbClr val="262934"/>
                </a:solidFill>
                <a:latin typeface="Times New Roman"/>
                <a:cs typeface="Times New Roman"/>
              </a:rPr>
              <a:t>  </a:t>
            </a:r>
            <a:r>
              <a:rPr sz="1600" b="1" spc="-10" dirty="0">
                <a:solidFill>
                  <a:srgbClr val="262934"/>
                </a:solidFill>
                <a:latin typeface="Times New Roman"/>
                <a:cs typeface="Times New Roman"/>
              </a:rPr>
              <a:t>Khusus/Penetapan </a:t>
            </a:r>
            <a:r>
              <a:rPr sz="1600" b="1" dirty="0">
                <a:solidFill>
                  <a:srgbClr val="262934"/>
                </a:solidFill>
                <a:latin typeface="Times New Roman"/>
                <a:cs typeface="Times New Roman"/>
              </a:rPr>
              <a:t>Penunjukan</a:t>
            </a:r>
            <a:r>
              <a:rPr sz="1600" b="1" spc="-60" dirty="0">
                <a:solidFill>
                  <a:srgbClr val="262934"/>
                </a:solidFill>
                <a:latin typeface="Times New Roman"/>
                <a:cs typeface="Times New Roman"/>
              </a:rPr>
              <a:t> </a:t>
            </a:r>
            <a:r>
              <a:rPr sz="1600" b="1" dirty="0">
                <a:solidFill>
                  <a:srgbClr val="262934"/>
                </a:solidFill>
                <a:latin typeface="Times New Roman"/>
                <a:cs typeface="Times New Roman"/>
              </a:rPr>
              <a:t>Nomor</a:t>
            </a:r>
            <a:r>
              <a:rPr sz="1600" b="1" spc="-80" dirty="0">
                <a:solidFill>
                  <a:srgbClr val="262934"/>
                </a:solidFill>
                <a:latin typeface="Times New Roman"/>
                <a:cs typeface="Times New Roman"/>
              </a:rPr>
              <a:t> </a:t>
            </a:r>
            <a:r>
              <a:rPr sz="1600" b="1" dirty="0">
                <a:solidFill>
                  <a:srgbClr val="262934"/>
                </a:solidFill>
                <a:latin typeface="Times New Roman"/>
                <a:cs typeface="Times New Roman"/>
              </a:rPr>
              <a:t>…</a:t>
            </a:r>
            <a:r>
              <a:rPr sz="1600" b="1" spc="-60" dirty="0">
                <a:solidFill>
                  <a:srgbClr val="262934"/>
                </a:solidFill>
                <a:latin typeface="Times New Roman"/>
                <a:cs typeface="Times New Roman"/>
              </a:rPr>
              <a:t> </a:t>
            </a:r>
            <a:r>
              <a:rPr sz="1600" b="1" spc="-10" dirty="0">
                <a:solidFill>
                  <a:srgbClr val="262934"/>
                </a:solidFill>
                <a:latin typeface="Times New Roman"/>
                <a:cs typeface="Times New Roman"/>
              </a:rPr>
              <a:t>tanggal……;</a:t>
            </a:r>
            <a:endParaRPr sz="1600">
              <a:latin typeface="Times New Roman"/>
              <a:cs typeface="Times New Roman"/>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899983" y="684265"/>
            <a:ext cx="7256780" cy="391795"/>
          </a:xfrm>
          <a:prstGeom prst="rect">
            <a:avLst/>
          </a:prstGeom>
        </p:spPr>
        <p:txBody>
          <a:bodyPr vert="horz" wrap="square" lIns="0" tIns="12700" rIns="0" bIns="0" rtlCol="0">
            <a:spAutoFit/>
          </a:bodyPr>
          <a:lstStyle/>
          <a:p>
            <a:pPr marL="12700">
              <a:lnSpc>
                <a:spcPct val="100000"/>
              </a:lnSpc>
              <a:spcBef>
                <a:spcPts val="100"/>
              </a:spcBef>
              <a:tabLst>
                <a:tab pos="7243445" algn="l"/>
              </a:tabLst>
            </a:pPr>
            <a:r>
              <a:rPr u="none" dirty="0"/>
              <a:t>F</a:t>
            </a:r>
            <a:r>
              <a:rPr dirty="0"/>
              <a:t>ormat</a:t>
            </a:r>
            <a:r>
              <a:rPr spc="-65" dirty="0"/>
              <a:t> </a:t>
            </a:r>
            <a:r>
              <a:rPr dirty="0"/>
              <a:t>Putusan</a:t>
            </a:r>
            <a:r>
              <a:rPr spc="-65" dirty="0"/>
              <a:t> </a:t>
            </a:r>
            <a:r>
              <a:rPr spc="-20" dirty="0"/>
              <a:t>Sela</a:t>
            </a:r>
            <a:r>
              <a:rPr dirty="0"/>
              <a:t>	</a:t>
            </a:r>
          </a:p>
        </p:txBody>
      </p:sp>
      <p:sp>
        <p:nvSpPr>
          <p:cNvPr id="3" name="object 3"/>
          <p:cNvSpPr txBox="1"/>
          <p:nvPr/>
        </p:nvSpPr>
        <p:spPr>
          <a:xfrm>
            <a:off x="773544" y="1098375"/>
            <a:ext cx="8242934" cy="2924175"/>
          </a:xfrm>
          <a:prstGeom prst="rect">
            <a:avLst/>
          </a:prstGeom>
        </p:spPr>
        <p:txBody>
          <a:bodyPr vert="horz" wrap="square" lIns="0" tIns="22860" rIns="0" bIns="0" rtlCol="0">
            <a:spAutoFit/>
          </a:bodyPr>
          <a:lstStyle/>
          <a:p>
            <a:pPr marL="12700">
              <a:lnSpc>
                <a:spcPct val="100000"/>
              </a:lnSpc>
              <a:spcBef>
                <a:spcPts val="180"/>
              </a:spcBef>
            </a:pPr>
            <a:r>
              <a:rPr sz="1300" spc="-25" dirty="0">
                <a:solidFill>
                  <a:srgbClr val="FFFFFF"/>
                </a:solidFill>
                <a:latin typeface="Times New Roman"/>
                <a:cs typeface="Times New Roman"/>
              </a:rPr>
              <a:t>24</a:t>
            </a:r>
            <a:endParaRPr sz="1300">
              <a:latin typeface="Times New Roman"/>
              <a:cs typeface="Times New Roman"/>
            </a:endParaRPr>
          </a:p>
          <a:p>
            <a:pPr marL="1398905" indent="-273685">
              <a:lnSpc>
                <a:spcPts val="1920"/>
              </a:lnSpc>
              <a:spcBef>
                <a:spcPts val="100"/>
              </a:spcBef>
              <a:buAutoNum type="alphaLcParenBoth" startAt="3"/>
              <a:tabLst>
                <a:tab pos="1398905" algn="l"/>
              </a:tabLst>
            </a:pPr>
            <a:r>
              <a:rPr sz="1600" b="1" spc="-10" dirty="0">
                <a:solidFill>
                  <a:srgbClr val="262934"/>
                </a:solidFill>
                <a:latin typeface="Times New Roman"/>
                <a:cs typeface="Times New Roman"/>
              </a:rPr>
              <a:t>Pembukaan</a:t>
            </a:r>
            <a:endParaRPr sz="1600">
              <a:latin typeface="Times New Roman"/>
              <a:cs typeface="Times New Roman"/>
            </a:endParaRPr>
          </a:p>
          <a:p>
            <a:pPr marL="1125220">
              <a:lnSpc>
                <a:spcPts val="1920"/>
              </a:lnSpc>
            </a:pPr>
            <a:r>
              <a:rPr sz="1600" dirty="0">
                <a:solidFill>
                  <a:srgbClr val="262934"/>
                </a:solidFill>
                <a:latin typeface="Times New Roman"/>
                <a:cs typeface="Times New Roman"/>
              </a:rPr>
              <a:t>Pembukaan</a:t>
            </a:r>
            <a:r>
              <a:rPr sz="1600" spc="-80" dirty="0">
                <a:solidFill>
                  <a:srgbClr val="262934"/>
                </a:solidFill>
                <a:latin typeface="Times New Roman"/>
                <a:cs typeface="Times New Roman"/>
              </a:rPr>
              <a:t> </a:t>
            </a:r>
            <a:r>
              <a:rPr sz="1600" dirty="0">
                <a:solidFill>
                  <a:srgbClr val="262934"/>
                </a:solidFill>
                <a:latin typeface="Times New Roman"/>
                <a:cs typeface="Times New Roman"/>
              </a:rPr>
              <a:t>dimulai</a:t>
            </a:r>
            <a:r>
              <a:rPr sz="1600" spc="-75" dirty="0">
                <a:solidFill>
                  <a:srgbClr val="262934"/>
                </a:solidFill>
                <a:latin typeface="Times New Roman"/>
                <a:cs typeface="Times New Roman"/>
              </a:rPr>
              <a:t> </a:t>
            </a:r>
            <a:r>
              <a:rPr sz="1600" dirty="0">
                <a:solidFill>
                  <a:srgbClr val="262934"/>
                </a:solidFill>
                <a:latin typeface="Times New Roman"/>
                <a:cs typeface="Times New Roman"/>
              </a:rPr>
              <a:t>dengan</a:t>
            </a:r>
            <a:r>
              <a:rPr sz="1600" spc="-75" dirty="0">
                <a:solidFill>
                  <a:srgbClr val="262934"/>
                </a:solidFill>
                <a:latin typeface="Times New Roman"/>
                <a:cs typeface="Times New Roman"/>
              </a:rPr>
              <a:t> </a:t>
            </a:r>
            <a:r>
              <a:rPr sz="1600" dirty="0">
                <a:solidFill>
                  <a:srgbClr val="262934"/>
                </a:solidFill>
                <a:latin typeface="Times New Roman"/>
                <a:cs typeface="Times New Roman"/>
              </a:rPr>
              <a:t>kalimat</a:t>
            </a:r>
            <a:r>
              <a:rPr sz="1600" spc="-80" dirty="0">
                <a:solidFill>
                  <a:srgbClr val="262934"/>
                </a:solidFill>
                <a:latin typeface="Times New Roman"/>
                <a:cs typeface="Times New Roman"/>
              </a:rPr>
              <a:t> </a:t>
            </a:r>
            <a:r>
              <a:rPr sz="1600" dirty="0">
                <a:solidFill>
                  <a:srgbClr val="262934"/>
                </a:solidFill>
                <a:latin typeface="Times New Roman"/>
                <a:cs typeface="Times New Roman"/>
              </a:rPr>
              <a:t>sebagai</a:t>
            </a:r>
            <a:r>
              <a:rPr sz="1600" spc="-80" dirty="0">
                <a:solidFill>
                  <a:srgbClr val="262934"/>
                </a:solidFill>
                <a:latin typeface="Times New Roman"/>
                <a:cs typeface="Times New Roman"/>
              </a:rPr>
              <a:t> </a:t>
            </a:r>
            <a:r>
              <a:rPr sz="1600" spc="-10" dirty="0">
                <a:solidFill>
                  <a:srgbClr val="262934"/>
                </a:solidFill>
                <a:latin typeface="Times New Roman"/>
                <a:cs typeface="Times New Roman"/>
              </a:rPr>
              <a:t>berikut:</a:t>
            </a:r>
            <a:endParaRPr sz="1600">
              <a:latin typeface="Times New Roman"/>
              <a:cs typeface="Times New Roman"/>
            </a:endParaRPr>
          </a:p>
          <a:p>
            <a:pPr>
              <a:lnSpc>
                <a:spcPct val="100000"/>
              </a:lnSpc>
              <a:spcBef>
                <a:spcPts val="70"/>
              </a:spcBef>
            </a:pPr>
            <a:endParaRPr sz="1600">
              <a:latin typeface="Times New Roman"/>
              <a:cs typeface="Times New Roman"/>
            </a:endParaRPr>
          </a:p>
          <a:p>
            <a:pPr marL="1125220">
              <a:lnSpc>
                <a:spcPts val="1920"/>
              </a:lnSpc>
            </a:pPr>
            <a:r>
              <a:rPr sz="1600" b="1" spc="-20" dirty="0">
                <a:solidFill>
                  <a:srgbClr val="262934"/>
                </a:solidFill>
                <a:latin typeface="Times New Roman"/>
                <a:cs typeface="Times New Roman"/>
              </a:rPr>
              <a:t>Terdakwa/Para</a:t>
            </a:r>
            <a:r>
              <a:rPr sz="1600" b="1" spc="-55" dirty="0">
                <a:solidFill>
                  <a:srgbClr val="262934"/>
                </a:solidFill>
                <a:latin typeface="Times New Roman"/>
                <a:cs typeface="Times New Roman"/>
              </a:rPr>
              <a:t> </a:t>
            </a:r>
            <a:r>
              <a:rPr sz="1600" b="1" spc="-20" dirty="0">
                <a:solidFill>
                  <a:srgbClr val="262934"/>
                </a:solidFill>
                <a:latin typeface="Times New Roman"/>
                <a:cs typeface="Times New Roman"/>
              </a:rPr>
              <a:t>Terdakwa</a:t>
            </a:r>
            <a:r>
              <a:rPr sz="1600" b="1" spc="-30" dirty="0">
                <a:solidFill>
                  <a:srgbClr val="262934"/>
                </a:solidFill>
                <a:latin typeface="Times New Roman"/>
                <a:cs typeface="Times New Roman"/>
              </a:rPr>
              <a:t> </a:t>
            </a:r>
            <a:r>
              <a:rPr sz="1600" b="1" spc="-10" dirty="0">
                <a:solidFill>
                  <a:srgbClr val="262934"/>
                </a:solidFill>
                <a:latin typeface="Times New Roman"/>
                <a:cs typeface="Times New Roman"/>
              </a:rPr>
              <a:t>ditahan:</a:t>
            </a:r>
            <a:endParaRPr sz="1600">
              <a:latin typeface="Times New Roman"/>
              <a:cs typeface="Times New Roman"/>
            </a:endParaRPr>
          </a:p>
          <a:p>
            <a:pPr marL="1467485" lvl="1" indent="-342900">
              <a:lnSpc>
                <a:spcPts val="1914"/>
              </a:lnSpc>
              <a:buAutoNum type="arabicPeriod"/>
              <a:tabLst>
                <a:tab pos="1467485" algn="l"/>
              </a:tabLst>
            </a:pPr>
            <a:r>
              <a:rPr sz="1600" b="1" dirty="0">
                <a:solidFill>
                  <a:srgbClr val="262934"/>
                </a:solidFill>
                <a:latin typeface="Times New Roman"/>
                <a:cs typeface="Times New Roman"/>
              </a:rPr>
              <a:t>Penyidik</a:t>
            </a:r>
            <a:r>
              <a:rPr sz="1600" b="1" spc="-55" dirty="0">
                <a:solidFill>
                  <a:srgbClr val="262934"/>
                </a:solidFill>
                <a:latin typeface="Times New Roman"/>
                <a:cs typeface="Times New Roman"/>
              </a:rPr>
              <a:t> </a:t>
            </a:r>
            <a:r>
              <a:rPr sz="1600" b="1" dirty="0">
                <a:solidFill>
                  <a:srgbClr val="262934"/>
                </a:solidFill>
                <a:latin typeface="Times New Roman"/>
                <a:cs typeface="Times New Roman"/>
              </a:rPr>
              <a:t>sejak</a:t>
            </a:r>
            <a:r>
              <a:rPr sz="1600" b="1" spc="-50" dirty="0">
                <a:solidFill>
                  <a:srgbClr val="262934"/>
                </a:solidFill>
                <a:latin typeface="Times New Roman"/>
                <a:cs typeface="Times New Roman"/>
              </a:rPr>
              <a:t> </a:t>
            </a:r>
            <a:r>
              <a:rPr sz="1600" b="1" dirty="0">
                <a:solidFill>
                  <a:srgbClr val="262934"/>
                </a:solidFill>
                <a:latin typeface="Times New Roman"/>
                <a:cs typeface="Times New Roman"/>
              </a:rPr>
              <a:t>tanggal</a:t>
            </a:r>
            <a:r>
              <a:rPr sz="1600" b="1" spc="-55" dirty="0">
                <a:solidFill>
                  <a:srgbClr val="262934"/>
                </a:solidFill>
                <a:latin typeface="Times New Roman"/>
                <a:cs typeface="Times New Roman"/>
              </a:rPr>
              <a:t> </a:t>
            </a:r>
            <a:r>
              <a:rPr sz="1600" b="1" dirty="0">
                <a:solidFill>
                  <a:srgbClr val="262934"/>
                </a:solidFill>
                <a:latin typeface="Times New Roman"/>
                <a:cs typeface="Times New Roman"/>
              </a:rPr>
              <a:t>….</a:t>
            </a:r>
            <a:r>
              <a:rPr sz="1600" b="1" spc="-50" dirty="0">
                <a:solidFill>
                  <a:srgbClr val="262934"/>
                </a:solidFill>
                <a:latin typeface="Times New Roman"/>
                <a:cs typeface="Times New Roman"/>
              </a:rPr>
              <a:t> </a:t>
            </a:r>
            <a:r>
              <a:rPr sz="1600" b="1" dirty="0">
                <a:solidFill>
                  <a:srgbClr val="262934"/>
                </a:solidFill>
                <a:latin typeface="Times New Roman"/>
                <a:cs typeface="Times New Roman"/>
              </a:rPr>
              <a:t>s/d</a:t>
            </a:r>
            <a:r>
              <a:rPr sz="1600" b="1" spc="-55" dirty="0">
                <a:solidFill>
                  <a:srgbClr val="262934"/>
                </a:solidFill>
                <a:latin typeface="Times New Roman"/>
                <a:cs typeface="Times New Roman"/>
              </a:rPr>
              <a:t> </a:t>
            </a:r>
            <a:r>
              <a:rPr sz="1600" b="1" spc="-25" dirty="0">
                <a:solidFill>
                  <a:srgbClr val="262934"/>
                </a:solidFill>
                <a:latin typeface="Times New Roman"/>
                <a:cs typeface="Times New Roman"/>
              </a:rPr>
              <a:t>….;</a:t>
            </a:r>
            <a:endParaRPr sz="1600">
              <a:latin typeface="Times New Roman"/>
              <a:cs typeface="Times New Roman"/>
            </a:endParaRPr>
          </a:p>
          <a:p>
            <a:pPr marL="1468120" marR="5715" lvl="1" indent="-343535">
              <a:lnSpc>
                <a:spcPts val="1920"/>
              </a:lnSpc>
              <a:spcBef>
                <a:spcPts val="65"/>
              </a:spcBef>
              <a:buAutoNum type="arabicPeriod"/>
              <a:tabLst>
                <a:tab pos="1468120" algn="l"/>
              </a:tabLst>
            </a:pPr>
            <a:r>
              <a:rPr sz="1600" b="1" dirty="0">
                <a:solidFill>
                  <a:srgbClr val="262934"/>
                </a:solidFill>
                <a:latin typeface="Times New Roman"/>
                <a:cs typeface="Times New Roman"/>
              </a:rPr>
              <a:t>Perpanjangan</a:t>
            </a:r>
            <a:r>
              <a:rPr sz="1600" b="1" spc="15" dirty="0">
                <a:solidFill>
                  <a:srgbClr val="262934"/>
                </a:solidFill>
                <a:latin typeface="Times New Roman"/>
                <a:cs typeface="Times New Roman"/>
              </a:rPr>
              <a:t> </a:t>
            </a:r>
            <a:r>
              <a:rPr sz="1600" b="1" dirty="0">
                <a:solidFill>
                  <a:srgbClr val="262934"/>
                </a:solidFill>
                <a:latin typeface="Times New Roman"/>
                <a:cs typeface="Times New Roman"/>
              </a:rPr>
              <a:t>penahanan</a:t>
            </a:r>
            <a:r>
              <a:rPr sz="1600" b="1" spc="20" dirty="0">
                <a:solidFill>
                  <a:srgbClr val="262934"/>
                </a:solidFill>
                <a:latin typeface="Times New Roman"/>
                <a:cs typeface="Times New Roman"/>
              </a:rPr>
              <a:t> </a:t>
            </a:r>
            <a:r>
              <a:rPr sz="1600" b="1" dirty="0">
                <a:solidFill>
                  <a:srgbClr val="262934"/>
                </a:solidFill>
                <a:latin typeface="Times New Roman"/>
                <a:cs typeface="Times New Roman"/>
              </a:rPr>
              <a:t>oleh</a:t>
            </a:r>
            <a:r>
              <a:rPr sz="1600" b="1" spc="20" dirty="0">
                <a:solidFill>
                  <a:srgbClr val="262934"/>
                </a:solidFill>
                <a:latin typeface="Times New Roman"/>
                <a:cs typeface="Times New Roman"/>
              </a:rPr>
              <a:t> </a:t>
            </a:r>
            <a:r>
              <a:rPr sz="1600" b="1" dirty="0">
                <a:solidFill>
                  <a:srgbClr val="262934"/>
                </a:solidFill>
                <a:latin typeface="Times New Roman"/>
                <a:cs typeface="Times New Roman"/>
              </a:rPr>
              <a:t>Kepala</a:t>
            </a:r>
            <a:r>
              <a:rPr sz="1600" b="1" spc="15" dirty="0">
                <a:solidFill>
                  <a:srgbClr val="262934"/>
                </a:solidFill>
                <a:latin typeface="Times New Roman"/>
                <a:cs typeface="Times New Roman"/>
              </a:rPr>
              <a:t> </a:t>
            </a:r>
            <a:r>
              <a:rPr sz="1600" b="1" dirty="0">
                <a:solidFill>
                  <a:srgbClr val="262934"/>
                </a:solidFill>
                <a:latin typeface="Times New Roman"/>
                <a:cs typeface="Times New Roman"/>
              </a:rPr>
              <a:t>Kejaksaan</a:t>
            </a:r>
            <a:r>
              <a:rPr sz="1600" b="1" spc="20" dirty="0">
                <a:solidFill>
                  <a:srgbClr val="262934"/>
                </a:solidFill>
                <a:latin typeface="Times New Roman"/>
                <a:cs typeface="Times New Roman"/>
              </a:rPr>
              <a:t> </a:t>
            </a:r>
            <a:r>
              <a:rPr sz="1600" b="1" dirty="0">
                <a:solidFill>
                  <a:srgbClr val="262934"/>
                </a:solidFill>
                <a:latin typeface="Times New Roman"/>
                <a:cs typeface="Times New Roman"/>
              </a:rPr>
              <a:t>Negeri</a:t>
            </a:r>
            <a:r>
              <a:rPr sz="1600" b="1" spc="20" dirty="0">
                <a:solidFill>
                  <a:srgbClr val="262934"/>
                </a:solidFill>
                <a:latin typeface="Times New Roman"/>
                <a:cs typeface="Times New Roman"/>
              </a:rPr>
              <a:t> </a:t>
            </a:r>
            <a:r>
              <a:rPr sz="1600" b="1" dirty="0">
                <a:solidFill>
                  <a:srgbClr val="262934"/>
                </a:solidFill>
                <a:latin typeface="Times New Roman"/>
                <a:cs typeface="Times New Roman"/>
              </a:rPr>
              <a:t>…</a:t>
            </a:r>
            <a:r>
              <a:rPr sz="1600" b="1" spc="15" dirty="0">
                <a:solidFill>
                  <a:srgbClr val="262934"/>
                </a:solidFill>
                <a:latin typeface="Times New Roman"/>
                <a:cs typeface="Times New Roman"/>
              </a:rPr>
              <a:t> </a:t>
            </a:r>
            <a:r>
              <a:rPr sz="1600" b="1" dirty="0">
                <a:solidFill>
                  <a:srgbClr val="262934"/>
                </a:solidFill>
                <a:latin typeface="Times New Roman"/>
                <a:cs typeface="Times New Roman"/>
              </a:rPr>
              <a:t>sejak</a:t>
            </a:r>
            <a:r>
              <a:rPr sz="1600" b="1" spc="15" dirty="0">
                <a:solidFill>
                  <a:srgbClr val="262934"/>
                </a:solidFill>
                <a:latin typeface="Times New Roman"/>
                <a:cs typeface="Times New Roman"/>
              </a:rPr>
              <a:t> </a:t>
            </a:r>
            <a:r>
              <a:rPr sz="1600" b="1" dirty="0">
                <a:solidFill>
                  <a:srgbClr val="262934"/>
                </a:solidFill>
                <a:latin typeface="Times New Roman"/>
                <a:cs typeface="Times New Roman"/>
              </a:rPr>
              <a:t>tanggal</a:t>
            </a:r>
            <a:r>
              <a:rPr sz="1600" b="1" spc="10" dirty="0">
                <a:solidFill>
                  <a:srgbClr val="262934"/>
                </a:solidFill>
                <a:latin typeface="Times New Roman"/>
                <a:cs typeface="Times New Roman"/>
              </a:rPr>
              <a:t> </a:t>
            </a:r>
            <a:r>
              <a:rPr sz="1600" b="1" spc="-25" dirty="0">
                <a:solidFill>
                  <a:srgbClr val="262934"/>
                </a:solidFill>
                <a:latin typeface="Times New Roman"/>
                <a:cs typeface="Times New Roman"/>
              </a:rPr>
              <a:t>…. </a:t>
            </a:r>
            <a:r>
              <a:rPr sz="1600" b="1" dirty="0">
                <a:solidFill>
                  <a:srgbClr val="262934"/>
                </a:solidFill>
                <a:latin typeface="Times New Roman"/>
                <a:cs typeface="Times New Roman"/>
              </a:rPr>
              <a:t>s/d</a:t>
            </a:r>
            <a:r>
              <a:rPr sz="1600" b="1" spc="-40" dirty="0">
                <a:solidFill>
                  <a:srgbClr val="262934"/>
                </a:solidFill>
                <a:latin typeface="Times New Roman"/>
                <a:cs typeface="Times New Roman"/>
              </a:rPr>
              <a:t> </a:t>
            </a:r>
            <a:r>
              <a:rPr sz="1600" b="1" spc="-25" dirty="0">
                <a:solidFill>
                  <a:srgbClr val="262934"/>
                </a:solidFill>
                <a:latin typeface="Times New Roman"/>
                <a:cs typeface="Times New Roman"/>
              </a:rPr>
              <a:t>….;</a:t>
            </a:r>
            <a:endParaRPr sz="1600">
              <a:latin typeface="Times New Roman"/>
              <a:cs typeface="Times New Roman"/>
            </a:endParaRPr>
          </a:p>
          <a:p>
            <a:pPr marL="1467485" lvl="1" indent="-342900">
              <a:lnSpc>
                <a:spcPts val="1845"/>
              </a:lnSpc>
              <a:buAutoNum type="arabicPeriod"/>
              <a:tabLst>
                <a:tab pos="1467485" algn="l"/>
              </a:tabLst>
            </a:pPr>
            <a:r>
              <a:rPr sz="1600" b="1" dirty="0">
                <a:solidFill>
                  <a:srgbClr val="262934"/>
                </a:solidFill>
                <a:latin typeface="Times New Roman"/>
                <a:cs typeface="Times New Roman"/>
              </a:rPr>
              <a:t>Penuntut</a:t>
            </a:r>
            <a:r>
              <a:rPr sz="1600" b="1" spc="-55" dirty="0">
                <a:solidFill>
                  <a:srgbClr val="262934"/>
                </a:solidFill>
                <a:latin typeface="Times New Roman"/>
                <a:cs typeface="Times New Roman"/>
              </a:rPr>
              <a:t> </a:t>
            </a:r>
            <a:r>
              <a:rPr sz="1600" b="1" dirty="0">
                <a:solidFill>
                  <a:srgbClr val="262934"/>
                </a:solidFill>
                <a:latin typeface="Times New Roman"/>
                <a:cs typeface="Times New Roman"/>
              </a:rPr>
              <a:t>Umum</a:t>
            </a:r>
            <a:r>
              <a:rPr sz="1600" b="1" spc="-50" dirty="0">
                <a:solidFill>
                  <a:srgbClr val="262934"/>
                </a:solidFill>
                <a:latin typeface="Times New Roman"/>
                <a:cs typeface="Times New Roman"/>
              </a:rPr>
              <a:t> </a:t>
            </a:r>
            <a:r>
              <a:rPr sz="1600" b="1" dirty="0">
                <a:solidFill>
                  <a:srgbClr val="262934"/>
                </a:solidFill>
                <a:latin typeface="Times New Roman"/>
                <a:cs typeface="Times New Roman"/>
              </a:rPr>
              <a:t>sejak</a:t>
            </a:r>
            <a:r>
              <a:rPr sz="1600" b="1" spc="-55" dirty="0">
                <a:solidFill>
                  <a:srgbClr val="262934"/>
                </a:solidFill>
                <a:latin typeface="Times New Roman"/>
                <a:cs typeface="Times New Roman"/>
              </a:rPr>
              <a:t> </a:t>
            </a:r>
            <a:r>
              <a:rPr sz="1600" b="1" dirty="0">
                <a:solidFill>
                  <a:srgbClr val="262934"/>
                </a:solidFill>
                <a:latin typeface="Times New Roman"/>
                <a:cs typeface="Times New Roman"/>
              </a:rPr>
              <a:t>tanggal</a:t>
            </a:r>
            <a:r>
              <a:rPr sz="1600" b="1" spc="-50" dirty="0">
                <a:solidFill>
                  <a:srgbClr val="262934"/>
                </a:solidFill>
                <a:latin typeface="Times New Roman"/>
                <a:cs typeface="Times New Roman"/>
              </a:rPr>
              <a:t> </a:t>
            </a:r>
            <a:r>
              <a:rPr sz="1600" b="1" dirty="0">
                <a:solidFill>
                  <a:srgbClr val="262934"/>
                </a:solidFill>
                <a:latin typeface="Times New Roman"/>
                <a:cs typeface="Times New Roman"/>
              </a:rPr>
              <a:t>….</a:t>
            </a:r>
            <a:r>
              <a:rPr sz="1600" b="1" spc="-50" dirty="0">
                <a:solidFill>
                  <a:srgbClr val="262934"/>
                </a:solidFill>
                <a:latin typeface="Times New Roman"/>
                <a:cs typeface="Times New Roman"/>
              </a:rPr>
              <a:t> </a:t>
            </a:r>
            <a:r>
              <a:rPr sz="1600" b="1" dirty="0">
                <a:solidFill>
                  <a:srgbClr val="262934"/>
                </a:solidFill>
                <a:latin typeface="Times New Roman"/>
                <a:cs typeface="Times New Roman"/>
              </a:rPr>
              <a:t>s/d</a:t>
            </a:r>
            <a:r>
              <a:rPr sz="1600" b="1" spc="-55" dirty="0">
                <a:solidFill>
                  <a:srgbClr val="262934"/>
                </a:solidFill>
                <a:latin typeface="Times New Roman"/>
                <a:cs typeface="Times New Roman"/>
              </a:rPr>
              <a:t> </a:t>
            </a:r>
            <a:r>
              <a:rPr sz="1600" b="1" spc="-20" dirty="0">
                <a:solidFill>
                  <a:srgbClr val="262934"/>
                </a:solidFill>
                <a:latin typeface="Times New Roman"/>
                <a:cs typeface="Times New Roman"/>
              </a:rPr>
              <a:t>….;;</a:t>
            </a:r>
            <a:endParaRPr sz="1600">
              <a:latin typeface="Times New Roman"/>
              <a:cs typeface="Times New Roman"/>
            </a:endParaRPr>
          </a:p>
          <a:p>
            <a:pPr marL="1467485" lvl="1" indent="-342900">
              <a:lnSpc>
                <a:spcPts val="1914"/>
              </a:lnSpc>
              <a:buAutoNum type="arabicPeriod"/>
              <a:tabLst>
                <a:tab pos="1467485" algn="l"/>
              </a:tabLst>
            </a:pPr>
            <a:r>
              <a:rPr sz="1600" b="1" dirty="0">
                <a:solidFill>
                  <a:srgbClr val="262934"/>
                </a:solidFill>
                <a:latin typeface="Times New Roman"/>
                <a:cs typeface="Times New Roman"/>
              </a:rPr>
              <a:t>Hakim</a:t>
            </a:r>
            <a:r>
              <a:rPr sz="1600" b="1" spc="-60" dirty="0">
                <a:solidFill>
                  <a:srgbClr val="262934"/>
                </a:solidFill>
                <a:latin typeface="Times New Roman"/>
                <a:cs typeface="Times New Roman"/>
              </a:rPr>
              <a:t> </a:t>
            </a:r>
            <a:r>
              <a:rPr sz="1600" b="1" dirty="0">
                <a:solidFill>
                  <a:srgbClr val="262934"/>
                </a:solidFill>
                <a:latin typeface="Times New Roman"/>
                <a:cs typeface="Times New Roman"/>
              </a:rPr>
              <a:t>Pengadilan</a:t>
            </a:r>
            <a:r>
              <a:rPr sz="1600" b="1" spc="-60" dirty="0">
                <a:solidFill>
                  <a:srgbClr val="262934"/>
                </a:solidFill>
                <a:latin typeface="Times New Roman"/>
                <a:cs typeface="Times New Roman"/>
              </a:rPr>
              <a:t> </a:t>
            </a:r>
            <a:r>
              <a:rPr sz="1600" b="1" dirty="0">
                <a:solidFill>
                  <a:srgbClr val="262934"/>
                </a:solidFill>
                <a:latin typeface="Times New Roman"/>
                <a:cs typeface="Times New Roman"/>
              </a:rPr>
              <a:t>Negeri</a:t>
            </a:r>
            <a:r>
              <a:rPr sz="1600" b="1" spc="-60" dirty="0">
                <a:solidFill>
                  <a:srgbClr val="262934"/>
                </a:solidFill>
                <a:latin typeface="Times New Roman"/>
                <a:cs typeface="Times New Roman"/>
              </a:rPr>
              <a:t> </a:t>
            </a:r>
            <a:r>
              <a:rPr sz="1600" b="1" dirty="0">
                <a:solidFill>
                  <a:srgbClr val="262934"/>
                </a:solidFill>
                <a:latin typeface="Times New Roman"/>
                <a:cs typeface="Times New Roman"/>
              </a:rPr>
              <a:t>Bangkinang</a:t>
            </a:r>
            <a:r>
              <a:rPr sz="1600" b="1" spc="-50" dirty="0">
                <a:solidFill>
                  <a:srgbClr val="262934"/>
                </a:solidFill>
                <a:latin typeface="Times New Roman"/>
                <a:cs typeface="Times New Roman"/>
              </a:rPr>
              <a:t> </a:t>
            </a:r>
            <a:r>
              <a:rPr sz="1600" b="1" dirty="0">
                <a:solidFill>
                  <a:srgbClr val="262934"/>
                </a:solidFill>
                <a:latin typeface="Times New Roman"/>
                <a:cs typeface="Times New Roman"/>
              </a:rPr>
              <a:t>sejak</a:t>
            </a:r>
            <a:r>
              <a:rPr sz="1600" b="1" spc="-60" dirty="0">
                <a:solidFill>
                  <a:srgbClr val="262934"/>
                </a:solidFill>
                <a:latin typeface="Times New Roman"/>
                <a:cs typeface="Times New Roman"/>
              </a:rPr>
              <a:t> </a:t>
            </a:r>
            <a:r>
              <a:rPr sz="1600" b="1" dirty="0">
                <a:solidFill>
                  <a:srgbClr val="262934"/>
                </a:solidFill>
                <a:latin typeface="Times New Roman"/>
                <a:cs typeface="Times New Roman"/>
              </a:rPr>
              <a:t>tanggal</a:t>
            </a:r>
            <a:r>
              <a:rPr sz="1600" b="1" spc="-60" dirty="0">
                <a:solidFill>
                  <a:srgbClr val="262934"/>
                </a:solidFill>
                <a:latin typeface="Times New Roman"/>
                <a:cs typeface="Times New Roman"/>
              </a:rPr>
              <a:t> </a:t>
            </a:r>
            <a:r>
              <a:rPr sz="1600" b="1" dirty="0">
                <a:solidFill>
                  <a:srgbClr val="262934"/>
                </a:solidFill>
                <a:latin typeface="Times New Roman"/>
                <a:cs typeface="Times New Roman"/>
              </a:rPr>
              <a:t>….</a:t>
            </a:r>
            <a:r>
              <a:rPr sz="1600" b="1" spc="-55" dirty="0">
                <a:solidFill>
                  <a:srgbClr val="262934"/>
                </a:solidFill>
                <a:latin typeface="Times New Roman"/>
                <a:cs typeface="Times New Roman"/>
              </a:rPr>
              <a:t> </a:t>
            </a:r>
            <a:r>
              <a:rPr sz="1600" b="1" dirty="0">
                <a:solidFill>
                  <a:srgbClr val="262934"/>
                </a:solidFill>
                <a:latin typeface="Times New Roman"/>
                <a:cs typeface="Times New Roman"/>
              </a:rPr>
              <a:t>s/d</a:t>
            </a:r>
            <a:r>
              <a:rPr sz="1600" b="1" spc="-60" dirty="0">
                <a:solidFill>
                  <a:srgbClr val="262934"/>
                </a:solidFill>
                <a:latin typeface="Times New Roman"/>
                <a:cs typeface="Times New Roman"/>
              </a:rPr>
              <a:t> </a:t>
            </a:r>
            <a:r>
              <a:rPr sz="1600" b="1" spc="-20" dirty="0">
                <a:solidFill>
                  <a:srgbClr val="262934"/>
                </a:solidFill>
                <a:latin typeface="Times New Roman"/>
                <a:cs typeface="Times New Roman"/>
              </a:rPr>
              <a:t>….;;</a:t>
            </a:r>
            <a:endParaRPr sz="1600">
              <a:latin typeface="Times New Roman"/>
              <a:cs typeface="Times New Roman"/>
            </a:endParaRPr>
          </a:p>
          <a:p>
            <a:pPr marL="1468120" marR="5080" lvl="1" indent="-343535">
              <a:lnSpc>
                <a:spcPts val="1920"/>
              </a:lnSpc>
              <a:spcBef>
                <a:spcPts val="60"/>
              </a:spcBef>
              <a:buAutoNum type="arabicPeriod"/>
              <a:tabLst>
                <a:tab pos="1468120" algn="l"/>
              </a:tabLst>
            </a:pPr>
            <a:r>
              <a:rPr sz="1600" b="1" dirty="0">
                <a:solidFill>
                  <a:srgbClr val="262934"/>
                </a:solidFill>
                <a:latin typeface="Times New Roman"/>
                <a:cs typeface="Times New Roman"/>
              </a:rPr>
              <a:t>Perpanjangan</a:t>
            </a:r>
            <a:r>
              <a:rPr sz="1600" b="1" spc="60" dirty="0">
                <a:solidFill>
                  <a:srgbClr val="262934"/>
                </a:solidFill>
                <a:latin typeface="Times New Roman"/>
                <a:cs typeface="Times New Roman"/>
              </a:rPr>
              <a:t> </a:t>
            </a:r>
            <a:r>
              <a:rPr sz="1600" b="1" dirty="0">
                <a:solidFill>
                  <a:srgbClr val="262934"/>
                </a:solidFill>
                <a:latin typeface="Times New Roman"/>
                <a:cs typeface="Times New Roman"/>
              </a:rPr>
              <a:t>penahanan</a:t>
            </a:r>
            <a:r>
              <a:rPr sz="1600" b="1" spc="60" dirty="0">
                <a:solidFill>
                  <a:srgbClr val="262934"/>
                </a:solidFill>
                <a:latin typeface="Times New Roman"/>
                <a:cs typeface="Times New Roman"/>
              </a:rPr>
              <a:t> </a:t>
            </a:r>
            <a:r>
              <a:rPr sz="1600" b="1" dirty="0">
                <a:solidFill>
                  <a:srgbClr val="262934"/>
                </a:solidFill>
                <a:latin typeface="Times New Roman"/>
                <a:cs typeface="Times New Roman"/>
              </a:rPr>
              <a:t>oleh</a:t>
            </a:r>
            <a:r>
              <a:rPr sz="1600" b="1" spc="60" dirty="0">
                <a:solidFill>
                  <a:srgbClr val="262934"/>
                </a:solidFill>
                <a:latin typeface="Times New Roman"/>
                <a:cs typeface="Times New Roman"/>
              </a:rPr>
              <a:t> </a:t>
            </a:r>
            <a:r>
              <a:rPr sz="1600" b="1" dirty="0">
                <a:solidFill>
                  <a:srgbClr val="262934"/>
                </a:solidFill>
                <a:latin typeface="Times New Roman"/>
                <a:cs typeface="Times New Roman"/>
              </a:rPr>
              <a:t>Ketua</a:t>
            </a:r>
            <a:r>
              <a:rPr sz="1600" b="1" spc="60" dirty="0">
                <a:solidFill>
                  <a:srgbClr val="262934"/>
                </a:solidFill>
                <a:latin typeface="Times New Roman"/>
                <a:cs typeface="Times New Roman"/>
              </a:rPr>
              <a:t> </a:t>
            </a:r>
            <a:r>
              <a:rPr sz="1600" b="1" dirty="0">
                <a:solidFill>
                  <a:srgbClr val="262934"/>
                </a:solidFill>
                <a:latin typeface="Times New Roman"/>
                <a:cs typeface="Times New Roman"/>
              </a:rPr>
              <a:t>Pengadilan</a:t>
            </a:r>
            <a:r>
              <a:rPr sz="1600" b="1" spc="60" dirty="0">
                <a:solidFill>
                  <a:srgbClr val="262934"/>
                </a:solidFill>
                <a:latin typeface="Times New Roman"/>
                <a:cs typeface="Times New Roman"/>
              </a:rPr>
              <a:t> </a:t>
            </a:r>
            <a:r>
              <a:rPr sz="1600" b="1" dirty="0">
                <a:solidFill>
                  <a:srgbClr val="262934"/>
                </a:solidFill>
                <a:latin typeface="Times New Roman"/>
                <a:cs typeface="Times New Roman"/>
              </a:rPr>
              <a:t>Negeri</a:t>
            </a:r>
            <a:r>
              <a:rPr sz="1600" b="1" spc="60" dirty="0">
                <a:solidFill>
                  <a:srgbClr val="262934"/>
                </a:solidFill>
                <a:latin typeface="Times New Roman"/>
                <a:cs typeface="Times New Roman"/>
              </a:rPr>
              <a:t> </a:t>
            </a:r>
            <a:r>
              <a:rPr sz="1600" b="1" dirty="0">
                <a:solidFill>
                  <a:srgbClr val="262934"/>
                </a:solidFill>
                <a:latin typeface="Times New Roman"/>
                <a:cs typeface="Times New Roman"/>
              </a:rPr>
              <a:t>…</a:t>
            </a:r>
            <a:r>
              <a:rPr sz="1600" b="1" spc="55" dirty="0">
                <a:solidFill>
                  <a:srgbClr val="262934"/>
                </a:solidFill>
                <a:latin typeface="Times New Roman"/>
                <a:cs typeface="Times New Roman"/>
              </a:rPr>
              <a:t> </a:t>
            </a:r>
            <a:r>
              <a:rPr sz="1600" b="1" dirty="0">
                <a:solidFill>
                  <a:srgbClr val="262934"/>
                </a:solidFill>
                <a:latin typeface="Times New Roman"/>
                <a:cs typeface="Times New Roman"/>
              </a:rPr>
              <a:t>sejak</a:t>
            </a:r>
            <a:r>
              <a:rPr sz="1600" b="1" spc="60" dirty="0">
                <a:solidFill>
                  <a:srgbClr val="262934"/>
                </a:solidFill>
                <a:latin typeface="Times New Roman"/>
                <a:cs typeface="Times New Roman"/>
              </a:rPr>
              <a:t> </a:t>
            </a:r>
            <a:r>
              <a:rPr sz="1600" b="1" dirty="0">
                <a:solidFill>
                  <a:srgbClr val="262934"/>
                </a:solidFill>
                <a:latin typeface="Times New Roman"/>
                <a:cs typeface="Times New Roman"/>
              </a:rPr>
              <a:t>tanggal</a:t>
            </a:r>
            <a:r>
              <a:rPr sz="1600" b="1" spc="55" dirty="0">
                <a:solidFill>
                  <a:srgbClr val="262934"/>
                </a:solidFill>
                <a:latin typeface="Times New Roman"/>
                <a:cs typeface="Times New Roman"/>
              </a:rPr>
              <a:t> </a:t>
            </a:r>
            <a:r>
              <a:rPr sz="1600" b="1" spc="-25" dirty="0">
                <a:solidFill>
                  <a:srgbClr val="262934"/>
                </a:solidFill>
                <a:latin typeface="Times New Roman"/>
                <a:cs typeface="Times New Roman"/>
              </a:rPr>
              <a:t>…. </a:t>
            </a:r>
            <a:r>
              <a:rPr sz="1600" b="1" dirty="0">
                <a:solidFill>
                  <a:srgbClr val="262934"/>
                </a:solidFill>
                <a:latin typeface="Times New Roman"/>
                <a:cs typeface="Times New Roman"/>
              </a:rPr>
              <a:t>s/d</a:t>
            </a:r>
            <a:r>
              <a:rPr sz="1600" b="1" spc="-40" dirty="0">
                <a:solidFill>
                  <a:srgbClr val="262934"/>
                </a:solidFill>
                <a:latin typeface="Times New Roman"/>
                <a:cs typeface="Times New Roman"/>
              </a:rPr>
              <a:t> </a:t>
            </a:r>
            <a:r>
              <a:rPr sz="1600" b="1" spc="-20" dirty="0">
                <a:solidFill>
                  <a:srgbClr val="262934"/>
                </a:solidFill>
                <a:latin typeface="Times New Roman"/>
                <a:cs typeface="Times New Roman"/>
              </a:rPr>
              <a:t>….;;</a:t>
            </a:r>
            <a:endParaRPr sz="1600">
              <a:latin typeface="Times New Roman"/>
              <a:cs typeface="Times New Roman"/>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0"/>
            <a:ext cx="9144000" cy="5143324"/>
          </a:xfrm>
          <a:prstGeom prst="rect">
            <a:avLst/>
          </a:prstGeom>
        </p:spPr>
      </p:pic>
      <p:grpSp>
        <p:nvGrpSpPr>
          <p:cNvPr id="3" name="object 3"/>
          <p:cNvGrpSpPr/>
          <p:nvPr/>
        </p:nvGrpSpPr>
        <p:grpSpPr>
          <a:xfrm>
            <a:off x="1551241" y="183224"/>
            <a:ext cx="7593330" cy="4794885"/>
            <a:chOff x="1551241" y="183224"/>
            <a:chExt cx="7593330" cy="4794885"/>
          </a:xfrm>
        </p:grpSpPr>
        <p:pic>
          <p:nvPicPr>
            <p:cNvPr id="4" name="object 4"/>
            <p:cNvPicPr/>
            <p:nvPr/>
          </p:nvPicPr>
          <p:blipFill>
            <a:blip r:embed="rId3" cstate="print"/>
            <a:stretch>
              <a:fillRect/>
            </a:stretch>
          </p:blipFill>
          <p:spPr>
            <a:xfrm>
              <a:off x="1551241" y="183224"/>
              <a:ext cx="7592745" cy="4794859"/>
            </a:xfrm>
            <a:prstGeom prst="rect">
              <a:avLst/>
            </a:prstGeom>
          </p:spPr>
        </p:pic>
        <p:sp>
          <p:nvSpPr>
            <p:cNvPr id="5" name="object 5"/>
            <p:cNvSpPr/>
            <p:nvPr/>
          </p:nvSpPr>
          <p:spPr>
            <a:xfrm>
              <a:off x="1737004" y="359640"/>
              <a:ext cx="7406640" cy="4424045"/>
            </a:xfrm>
            <a:custGeom>
              <a:avLst/>
              <a:gdLst/>
              <a:ahLst/>
              <a:cxnLst/>
              <a:rect l="l" t="t" r="r" b="b"/>
              <a:pathLst>
                <a:path w="7406640" h="4424045">
                  <a:moveTo>
                    <a:pt x="7406640" y="0"/>
                  </a:moveTo>
                  <a:lnTo>
                    <a:pt x="0" y="0"/>
                  </a:lnTo>
                  <a:lnTo>
                    <a:pt x="0" y="4423676"/>
                  </a:lnTo>
                  <a:lnTo>
                    <a:pt x="3703320" y="4423676"/>
                  </a:lnTo>
                  <a:lnTo>
                    <a:pt x="7406640" y="4423676"/>
                  </a:lnTo>
                  <a:lnTo>
                    <a:pt x="7406640" y="0"/>
                  </a:lnTo>
                  <a:close/>
                </a:path>
              </a:pathLst>
            </a:custGeom>
            <a:solidFill>
              <a:srgbClr val="FFFFFF"/>
            </a:solidFill>
          </p:spPr>
          <p:txBody>
            <a:bodyPr wrap="square" lIns="0" tIns="0" rIns="0" bIns="0" rtlCol="0"/>
            <a:lstStyle/>
            <a:p>
              <a:endParaRPr/>
            </a:p>
          </p:txBody>
        </p:sp>
        <p:sp>
          <p:nvSpPr>
            <p:cNvPr id="6" name="object 6"/>
            <p:cNvSpPr/>
            <p:nvPr/>
          </p:nvSpPr>
          <p:spPr>
            <a:xfrm>
              <a:off x="2100237" y="1017367"/>
              <a:ext cx="7044055" cy="9525"/>
            </a:xfrm>
            <a:custGeom>
              <a:avLst/>
              <a:gdLst/>
              <a:ahLst/>
              <a:cxnLst/>
              <a:rect l="l" t="t" r="r" b="b"/>
              <a:pathLst>
                <a:path w="7044055" h="9525">
                  <a:moveTo>
                    <a:pt x="7043750" y="0"/>
                  </a:moveTo>
                  <a:lnTo>
                    <a:pt x="0" y="0"/>
                  </a:lnTo>
                  <a:lnTo>
                    <a:pt x="0" y="9359"/>
                  </a:lnTo>
                  <a:lnTo>
                    <a:pt x="7043750" y="9359"/>
                  </a:lnTo>
                  <a:lnTo>
                    <a:pt x="7043750" y="0"/>
                  </a:lnTo>
                  <a:close/>
                </a:path>
              </a:pathLst>
            </a:custGeom>
            <a:solidFill>
              <a:srgbClr val="E1D6CF"/>
            </a:solidFill>
          </p:spPr>
          <p:txBody>
            <a:bodyPr wrap="square" lIns="0" tIns="0" rIns="0" bIns="0" rtlCol="0"/>
            <a:lstStyle/>
            <a:p>
              <a:endParaRPr/>
            </a:p>
          </p:txBody>
        </p:sp>
      </p:grpSp>
      <p:grpSp>
        <p:nvGrpSpPr>
          <p:cNvPr id="7" name="object 7"/>
          <p:cNvGrpSpPr/>
          <p:nvPr/>
        </p:nvGrpSpPr>
        <p:grpSpPr>
          <a:xfrm>
            <a:off x="359638" y="2"/>
            <a:ext cx="1017905" cy="1931670"/>
            <a:chOff x="359638" y="2"/>
            <a:chExt cx="1017905" cy="1931670"/>
          </a:xfrm>
        </p:grpSpPr>
        <p:sp>
          <p:nvSpPr>
            <p:cNvPr id="8" name="object 8"/>
            <p:cNvSpPr/>
            <p:nvPr/>
          </p:nvSpPr>
          <p:spPr>
            <a:xfrm>
              <a:off x="359638" y="2"/>
              <a:ext cx="1017905" cy="1931670"/>
            </a:xfrm>
            <a:custGeom>
              <a:avLst/>
              <a:gdLst/>
              <a:ahLst/>
              <a:cxnLst/>
              <a:rect l="l" t="t" r="r" b="b"/>
              <a:pathLst>
                <a:path w="1017905" h="1931670">
                  <a:moveTo>
                    <a:pt x="1017714" y="0"/>
                  </a:moveTo>
                  <a:lnTo>
                    <a:pt x="0" y="0"/>
                  </a:lnTo>
                  <a:lnTo>
                    <a:pt x="0" y="1931047"/>
                  </a:lnTo>
                  <a:lnTo>
                    <a:pt x="508673" y="1609928"/>
                  </a:lnTo>
                  <a:lnTo>
                    <a:pt x="1017714" y="1609928"/>
                  </a:lnTo>
                  <a:lnTo>
                    <a:pt x="1017714" y="0"/>
                  </a:lnTo>
                  <a:close/>
                </a:path>
                <a:path w="1017905" h="1931670">
                  <a:moveTo>
                    <a:pt x="1017714" y="1609928"/>
                  </a:moveTo>
                  <a:lnTo>
                    <a:pt x="508673" y="1609928"/>
                  </a:lnTo>
                  <a:lnTo>
                    <a:pt x="1017714" y="1931047"/>
                  </a:lnTo>
                  <a:lnTo>
                    <a:pt x="1017714" y="1609928"/>
                  </a:lnTo>
                  <a:close/>
                </a:path>
              </a:pathLst>
            </a:custGeom>
            <a:solidFill>
              <a:srgbClr val="AC0A2C"/>
            </a:solidFill>
          </p:spPr>
          <p:txBody>
            <a:bodyPr wrap="square" lIns="0" tIns="0" rIns="0" bIns="0" rtlCol="0"/>
            <a:lstStyle/>
            <a:p>
              <a:endParaRPr/>
            </a:p>
          </p:txBody>
        </p:sp>
        <p:sp>
          <p:nvSpPr>
            <p:cNvPr id="9" name="object 9"/>
            <p:cNvSpPr/>
            <p:nvPr/>
          </p:nvSpPr>
          <p:spPr>
            <a:xfrm>
              <a:off x="359638" y="495721"/>
              <a:ext cx="1017905" cy="642620"/>
            </a:xfrm>
            <a:custGeom>
              <a:avLst/>
              <a:gdLst/>
              <a:ahLst/>
              <a:cxnLst/>
              <a:rect l="l" t="t" r="r" b="b"/>
              <a:pathLst>
                <a:path w="1017905" h="642619">
                  <a:moveTo>
                    <a:pt x="0" y="642594"/>
                  </a:moveTo>
                  <a:lnTo>
                    <a:pt x="1017727" y="642594"/>
                  </a:lnTo>
                  <a:lnTo>
                    <a:pt x="1017727" y="0"/>
                  </a:lnTo>
                  <a:lnTo>
                    <a:pt x="0" y="0"/>
                  </a:lnTo>
                  <a:lnTo>
                    <a:pt x="0" y="642594"/>
                  </a:lnTo>
                  <a:close/>
                </a:path>
              </a:pathLst>
            </a:custGeom>
            <a:solidFill>
              <a:srgbClr val="AA0A2C"/>
            </a:solidFill>
          </p:spPr>
          <p:txBody>
            <a:bodyPr wrap="square" lIns="0" tIns="0" rIns="0" bIns="0" rtlCol="0"/>
            <a:lstStyle/>
            <a:p>
              <a:endParaRPr/>
            </a:p>
          </p:txBody>
        </p:sp>
        <p:sp>
          <p:nvSpPr>
            <p:cNvPr id="10" name="object 10"/>
            <p:cNvSpPr/>
            <p:nvPr/>
          </p:nvSpPr>
          <p:spPr>
            <a:xfrm>
              <a:off x="359638" y="403925"/>
              <a:ext cx="1017905" cy="642620"/>
            </a:xfrm>
            <a:custGeom>
              <a:avLst/>
              <a:gdLst/>
              <a:ahLst/>
              <a:cxnLst/>
              <a:rect l="l" t="t" r="r" b="b"/>
              <a:pathLst>
                <a:path w="1017905" h="642619">
                  <a:moveTo>
                    <a:pt x="0" y="642594"/>
                  </a:moveTo>
                  <a:lnTo>
                    <a:pt x="1017727" y="642594"/>
                  </a:lnTo>
                  <a:lnTo>
                    <a:pt x="1017727" y="0"/>
                  </a:lnTo>
                  <a:lnTo>
                    <a:pt x="0" y="0"/>
                  </a:lnTo>
                  <a:lnTo>
                    <a:pt x="0" y="642594"/>
                  </a:lnTo>
                  <a:close/>
                </a:path>
              </a:pathLst>
            </a:custGeom>
            <a:solidFill>
              <a:srgbClr val="A80A2D"/>
            </a:solidFill>
          </p:spPr>
          <p:txBody>
            <a:bodyPr wrap="square" lIns="0" tIns="0" rIns="0" bIns="0" rtlCol="0"/>
            <a:lstStyle/>
            <a:p>
              <a:endParaRPr/>
            </a:p>
          </p:txBody>
        </p:sp>
        <p:sp>
          <p:nvSpPr>
            <p:cNvPr id="11" name="object 11"/>
            <p:cNvSpPr/>
            <p:nvPr/>
          </p:nvSpPr>
          <p:spPr>
            <a:xfrm>
              <a:off x="359638" y="220321"/>
              <a:ext cx="1017905" cy="734695"/>
            </a:xfrm>
            <a:custGeom>
              <a:avLst/>
              <a:gdLst/>
              <a:ahLst/>
              <a:cxnLst/>
              <a:rect l="l" t="t" r="r" b="b"/>
              <a:pathLst>
                <a:path w="1017905" h="734694">
                  <a:moveTo>
                    <a:pt x="0" y="734402"/>
                  </a:moveTo>
                  <a:lnTo>
                    <a:pt x="1017727" y="734402"/>
                  </a:lnTo>
                  <a:lnTo>
                    <a:pt x="1017727" y="0"/>
                  </a:lnTo>
                  <a:lnTo>
                    <a:pt x="0" y="0"/>
                  </a:lnTo>
                  <a:lnTo>
                    <a:pt x="0" y="734402"/>
                  </a:lnTo>
                  <a:close/>
                </a:path>
              </a:pathLst>
            </a:custGeom>
            <a:solidFill>
              <a:srgbClr val="A60B2D"/>
            </a:solidFill>
          </p:spPr>
          <p:txBody>
            <a:bodyPr wrap="square" lIns="0" tIns="0" rIns="0" bIns="0" rtlCol="0"/>
            <a:lstStyle/>
            <a:p>
              <a:endParaRPr/>
            </a:p>
          </p:txBody>
        </p:sp>
        <p:sp>
          <p:nvSpPr>
            <p:cNvPr id="12" name="object 12"/>
            <p:cNvSpPr/>
            <p:nvPr/>
          </p:nvSpPr>
          <p:spPr>
            <a:xfrm>
              <a:off x="359638" y="128526"/>
              <a:ext cx="1017905" cy="734695"/>
            </a:xfrm>
            <a:custGeom>
              <a:avLst/>
              <a:gdLst/>
              <a:ahLst/>
              <a:cxnLst/>
              <a:rect l="l" t="t" r="r" b="b"/>
              <a:pathLst>
                <a:path w="1017905" h="734694">
                  <a:moveTo>
                    <a:pt x="0" y="734390"/>
                  </a:moveTo>
                  <a:lnTo>
                    <a:pt x="1017727" y="734390"/>
                  </a:lnTo>
                  <a:lnTo>
                    <a:pt x="1017727" y="0"/>
                  </a:lnTo>
                  <a:lnTo>
                    <a:pt x="0" y="0"/>
                  </a:lnTo>
                  <a:lnTo>
                    <a:pt x="0" y="734390"/>
                  </a:lnTo>
                  <a:close/>
                </a:path>
              </a:pathLst>
            </a:custGeom>
            <a:solidFill>
              <a:srgbClr val="A40B2E"/>
            </a:solidFill>
          </p:spPr>
          <p:txBody>
            <a:bodyPr wrap="square" lIns="0" tIns="0" rIns="0" bIns="0" rtlCol="0"/>
            <a:lstStyle/>
            <a:p>
              <a:endParaRPr/>
            </a:p>
          </p:txBody>
        </p:sp>
        <p:sp>
          <p:nvSpPr>
            <p:cNvPr id="13" name="object 13"/>
            <p:cNvSpPr/>
            <p:nvPr/>
          </p:nvSpPr>
          <p:spPr>
            <a:xfrm>
              <a:off x="359638" y="2"/>
              <a:ext cx="1017905" cy="771525"/>
            </a:xfrm>
            <a:custGeom>
              <a:avLst/>
              <a:gdLst/>
              <a:ahLst/>
              <a:cxnLst/>
              <a:rect l="l" t="t" r="r" b="b"/>
              <a:pathLst>
                <a:path w="1017905" h="771525">
                  <a:moveTo>
                    <a:pt x="1017727" y="0"/>
                  </a:moveTo>
                  <a:lnTo>
                    <a:pt x="1017714" y="771118"/>
                  </a:lnTo>
                  <a:lnTo>
                    <a:pt x="0" y="771118"/>
                  </a:lnTo>
                  <a:lnTo>
                    <a:pt x="0" y="0"/>
                  </a:lnTo>
                  <a:lnTo>
                    <a:pt x="1017727" y="0"/>
                  </a:lnTo>
                  <a:close/>
                </a:path>
              </a:pathLst>
            </a:custGeom>
            <a:solidFill>
              <a:srgbClr val="A10B2E"/>
            </a:solidFill>
          </p:spPr>
          <p:txBody>
            <a:bodyPr wrap="square" lIns="0" tIns="0" rIns="0" bIns="0" rtlCol="0"/>
            <a:lstStyle/>
            <a:p>
              <a:endParaRPr/>
            </a:p>
          </p:txBody>
        </p:sp>
        <p:sp>
          <p:nvSpPr>
            <p:cNvPr id="14" name="object 14"/>
            <p:cNvSpPr/>
            <p:nvPr/>
          </p:nvSpPr>
          <p:spPr>
            <a:xfrm>
              <a:off x="359638" y="2"/>
              <a:ext cx="1017905" cy="679450"/>
            </a:xfrm>
            <a:custGeom>
              <a:avLst/>
              <a:gdLst/>
              <a:ahLst/>
              <a:cxnLst/>
              <a:rect l="l" t="t" r="r" b="b"/>
              <a:pathLst>
                <a:path w="1017905" h="679450">
                  <a:moveTo>
                    <a:pt x="1017727" y="0"/>
                  </a:moveTo>
                  <a:lnTo>
                    <a:pt x="1017714" y="679323"/>
                  </a:lnTo>
                  <a:lnTo>
                    <a:pt x="0" y="679323"/>
                  </a:lnTo>
                  <a:lnTo>
                    <a:pt x="0" y="0"/>
                  </a:lnTo>
                  <a:lnTo>
                    <a:pt x="1017727" y="0"/>
                  </a:lnTo>
                  <a:close/>
                </a:path>
              </a:pathLst>
            </a:custGeom>
            <a:solidFill>
              <a:srgbClr val="9F0B2F"/>
            </a:solidFill>
          </p:spPr>
          <p:txBody>
            <a:bodyPr wrap="square" lIns="0" tIns="0" rIns="0" bIns="0" rtlCol="0"/>
            <a:lstStyle/>
            <a:p>
              <a:endParaRPr/>
            </a:p>
          </p:txBody>
        </p:sp>
        <p:sp>
          <p:nvSpPr>
            <p:cNvPr id="15" name="object 15"/>
            <p:cNvSpPr/>
            <p:nvPr/>
          </p:nvSpPr>
          <p:spPr>
            <a:xfrm>
              <a:off x="359638" y="2"/>
              <a:ext cx="1017905" cy="588010"/>
            </a:xfrm>
            <a:custGeom>
              <a:avLst/>
              <a:gdLst/>
              <a:ahLst/>
              <a:cxnLst/>
              <a:rect l="l" t="t" r="r" b="b"/>
              <a:pathLst>
                <a:path w="1017905" h="588010">
                  <a:moveTo>
                    <a:pt x="1017727" y="0"/>
                  </a:moveTo>
                  <a:lnTo>
                    <a:pt x="1017714" y="587514"/>
                  </a:lnTo>
                  <a:lnTo>
                    <a:pt x="0" y="587514"/>
                  </a:lnTo>
                  <a:lnTo>
                    <a:pt x="0" y="0"/>
                  </a:lnTo>
                  <a:lnTo>
                    <a:pt x="1017727" y="0"/>
                  </a:lnTo>
                  <a:close/>
                </a:path>
              </a:pathLst>
            </a:custGeom>
            <a:solidFill>
              <a:srgbClr val="9D0B2F"/>
            </a:solidFill>
          </p:spPr>
          <p:txBody>
            <a:bodyPr wrap="square" lIns="0" tIns="0" rIns="0" bIns="0" rtlCol="0"/>
            <a:lstStyle/>
            <a:p>
              <a:endParaRPr/>
            </a:p>
          </p:txBody>
        </p:sp>
        <p:sp>
          <p:nvSpPr>
            <p:cNvPr id="16" name="object 16"/>
            <p:cNvSpPr/>
            <p:nvPr/>
          </p:nvSpPr>
          <p:spPr>
            <a:xfrm>
              <a:off x="359638" y="2"/>
              <a:ext cx="1017905" cy="495934"/>
            </a:xfrm>
            <a:custGeom>
              <a:avLst/>
              <a:gdLst/>
              <a:ahLst/>
              <a:cxnLst/>
              <a:rect l="l" t="t" r="r" b="b"/>
              <a:pathLst>
                <a:path w="1017905" h="495934">
                  <a:moveTo>
                    <a:pt x="1017727" y="0"/>
                  </a:moveTo>
                  <a:lnTo>
                    <a:pt x="1017714" y="495719"/>
                  </a:lnTo>
                  <a:lnTo>
                    <a:pt x="0" y="495719"/>
                  </a:lnTo>
                  <a:lnTo>
                    <a:pt x="0" y="0"/>
                  </a:lnTo>
                  <a:lnTo>
                    <a:pt x="1017727" y="0"/>
                  </a:lnTo>
                  <a:close/>
                </a:path>
              </a:pathLst>
            </a:custGeom>
            <a:solidFill>
              <a:srgbClr val="9B0C30"/>
            </a:solidFill>
          </p:spPr>
          <p:txBody>
            <a:bodyPr wrap="square" lIns="0" tIns="0" rIns="0" bIns="0" rtlCol="0"/>
            <a:lstStyle/>
            <a:p>
              <a:endParaRPr/>
            </a:p>
          </p:txBody>
        </p:sp>
        <p:sp>
          <p:nvSpPr>
            <p:cNvPr id="17" name="object 17"/>
            <p:cNvSpPr/>
            <p:nvPr/>
          </p:nvSpPr>
          <p:spPr>
            <a:xfrm>
              <a:off x="359638" y="2"/>
              <a:ext cx="1017905" cy="404495"/>
            </a:xfrm>
            <a:custGeom>
              <a:avLst/>
              <a:gdLst/>
              <a:ahLst/>
              <a:cxnLst/>
              <a:rect l="l" t="t" r="r" b="b"/>
              <a:pathLst>
                <a:path w="1017905" h="404495">
                  <a:moveTo>
                    <a:pt x="1017727" y="0"/>
                  </a:moveTo>
                  <a:lnTo>
                    <a:pt x="1017714" y="403923"/>
                  </a:lnTo>
                  <a:lnTo>
                    <a:pt x="0" y="403923"/>
                  </a:lnTo>
                  <a:lnTo>
                    <a:pt x="0" y="0"/>
                  </a:lnTo>
                  <a:lnTo>
                    <a:pt x="1017727" y="0"/>
                  </a:lnTo>
                  <a:close/>
                </a:path>
              </a:pathLst>
            </a:custGeom>
            <a:solidFill>
              <a:srgbClr val="990C30"/>
            </a:solidFill>
          </p:spPr>
          <p:txBody>
            <a:bodyPr wrap="square" lIns="0" tIns="0" rIns="0" bIns="0" rtlCol="0"/>
            <a:lstStyle/>
            <a:p>
              <a:endParaRPr/>
            </a:p>
          </p:txBody>
        </p:sp>
        <p:sp>
          <p:nvSpPr>
            <p:cNvPr id="18" name="object 18"/>
            <p:cNvSpPr/>
            <p:nvPr/>
          </p:nvSpPr>
          <p:spPr>
            <a:xfrm>
              <a:off x="359638" y="2"/>
              <a:ext cx="1017905" cy="312420"/>
            </a:xfrm>
            <a:custGeom>
              <a:avLst/>
              <a:gdLst/>
              <a:ahLst/>
              <a:cxnLst/>
              <a:rect l="l" t="t" r="r" b="b"/>
              <a:pathLst>
                <a:path w="1017905" h="312420">
                  <a:moveTo>
                    <a:pt x="1017727" y="0"/>
                  </a:moveTo>
                  <a:lnTo>
                    <a:pt x="1017714" y="312115"/>
                  </a:lnTo>
                  <a:lnTo>
                    <a:pt x="0" y="312115"/>
                  </a:lnTo>
                  <a:lnTo>
                    <a:pt x="0" y="0"/>
                  </a:lnTo>
                  <a:lnTo>
                    <a:pt x="1017727" y="0"/>
                  </a:lnTo>
                  <a:close/>
                </a:path>
              </a:pathLst>
            </a:custGeom>
            <a:solidFill>
              <a:srgbClr val="970C30"/>
            </a:solidFill>
          </p:spPr>
          <p:txBody>
            <a:bodyPr wrap="square" lIns="0" tIns="0" rIns="0" bIns="0" rtlCol="0"/>
            <a:lstStyle/>
            <a:p>
              <a:endParaRPr/>
            </a:p>
          </p:txBody>
        </p:sp>
        <p:sp>
          <p:nvSpPr>
            <p:cNvPr id="19" name="object 19"/>
            <p:cNvSpPr/>
            <p:nvPr/>
          </p:nvSpPr>
          <p:spPr>
            <a:xfrm>
              <a:off x="359638" y="2"/>
              <a:ext cx="1017905" cy="220345"/>
            </a:xfrm>
            <a:custGeom>
              <a:avLst/>
              <a:gdLst/>
              <a:ahLst/>
              <a:cxnLst/>
              <a:rect l="l" t="t" r="r" b="b"/>
              <a:pathLst>
                <a:path w="1017905" h="220345">
                  <a:moveTo>
                    <a:pt x="1017727" y="0"/>
                  </a:moveTo>
                  <a:lnTo>
                    <a:pt x="1017714" y="220319"/>
                  </a:lnTo>
                  <a:lnTo>
                    <a:pt x="0" y="220319"/>
                  </a:lnTo>
                  <a:lnTo>
                    <a:pt x="0" y="0"/>
                  </a:lnTo>
                  <a:lnTo>
                    <a:pt x="1017727" y="0"/>
                  </a:lnTo>
                  <a:close/>
                </a:path>
              </a:pathLst>
            </a:custGeom>
            <a:solidFill>
              <a:srgbClr val="950C31"/>
            </a:solidFill>
          </p:spPr>
          <p:txBody>
            <a:bodyPr wrap="square" lIns="0" tIns="0" rIns="0" bIns="0" rtlCol="0"/>
            <a:lstStyle/>
            <a:p>
              <a:endParaRPr/>
            </a:p>
          </p:txBody>
        </p:sp>
        <p:sp>
          <p:nvSpPr>
            <p:cNvPr id="20" name="object 20"/>
            <p:cNvSpPr/>
            <p:nvPr/>
          </p:nvSpPr>
          <p:spPr>
            <a:xfrm>
              <a:off x="359638" y="2"/>
              <a:ext cx="1017905" cy="128905"/>
            </a:xfrm>
            <a:custGeom>
              <a:avLst/>
              <a:gdLst/>
              <a:ahLst/>
              <a:cxnLst/>
              <a:rect l="l" t="t" r="r" b="b"/>
              <a:pathLst>
                <a:path w="1017905" h="128905">
                  <a:moveTo>
                    <a:pt x="1017727" y="0"/>
                  </a:moveTo>
                  <a:lnTo>
                    <a:pt x="1017714" y="128524"/>
                  </a:lnTo>
                  <a:lnTo>
                    <a:pt x="0" y="128524"/>
                  </a:lnTo>
                  <a:lnTo>
                    <a:pt x="0" y="0"/>
                  </a:lnTo>
                  <a:lnTo>
                    <a:pt x="1017727" y="0"/>
                  </a:lnTo>
                  <a:close/>
                </a:path>
              </a:pathLst>
            </a:custGeom>
            <a:solidFill>
              <a:srgbClr val="920C31"/>
            </a:solidFill>
          </p:spPr>
          <p:txBody>
            <a:bodyPr wrap="square" lIns="0" tIns="0" rIns="0" bIns="0" rtlCol="0"/>
            <a:lstStyle/>
            <a:p>
              <a:endParaRPr/>
            </a:p>
          </p:txBody>
        </p:sp>
        <p:sp>
          <p:nvSpPr>
            <p:cNvPr id="21" name="object 21"/>
            <p:cNvSpPr/>
            <p:nvPr/>
          </p:nvSpPr>
          <p:spPr>
            <a:xfrm>
              <a:off x="359638" y="2"/>
              <a:ext cx="1017905" cy="36830"/>
            </a:xfrm>
            <a:custGeom>
              <a:avLst/>
              <a:gdLst/>
              <a:ahLst/>
              <a:cxnLst/>
              <a:rect l="l" t="t" r="r" b="b"/>
              <a:pathLst>
                <a:path w="1017905" h="36830">
                  <a:moveTo>
                    <a:pt x="1017727" y="0"/>
                  </a:moveTo>
                  <a:lnTo>
                    <a:pt x="1017714" y="36715"/>
                  </a:lnTo>
                  <a:lnTo>
                    <a:pt x="0" y="36715"/>
                  </a:lnTo>
                  <a:lnTo>
                    <a:pt x="0" y="0"/>
                  </a:lnTo>
                  <a:lnTo>
                    <a:pt x="1017727" y="0"/>
                  </a:lnTo>
                  <a:close/>
                </a:path>
              </a:pathLst>
            </a:custGeom>
            <a:solidFill>
              <a:srgbClr val="900C33"/>
            </a:solidFill>
          </p:spPr>
          <p:txBody>
            <a:bodyPr wrap="square" lIns="0" tIns="0" rIns="0" bIns="0" rtlCol="0"/>
            <a:lstStyle/>
            <a:p>
              <a:endParaRPr/>
            </a:p>
          </p:txBody>
        </p:sp>
        <p:sp>
          <p:nvSpPr>
            <p:cNvPr id="22" name="object 22"/>
            <p:cNvSpPr/>
            <p:nvPr/>
          </p:nvSpPr>
          <p:spPr>
            <a:xfrm>
              <a:off x="515162" y="362878"/>
              <a:ext cx="706755" cy="537210"/>
            </a:xfrm>
            <a:custGeom>
              <a:avLst/>
              <a:gdLst/>
              <a:ahLst/>
              <a:cxnLst/>
              <a:rect l="l" t="t" r="r" b="b"/>
              <a:pathLst>
                <a:path w="706755" h="537210">
                  <a:moveTo>
                    <a:pt x="327596" y="78841"/>
                  </a:moveTo>
                  <a:lnTo>
                    <a:pt x="327469" y="75603"/>
                  </a:lnTo>
                  <a:lnTo>
                    <a:pt x="327355" y="72720"/>
                  </a:lnTo>
                  <a:lnTo>
                    <a:pt x="327240" y="69837"/>
                  </a:lnTo>
                  <a:lnTo>
                    <a:pt x="326326" y="64084"/>
                  </a:lnTo>
                  <a:lnTo>
                    <a:pt x="326212" y="63360"/>
                  </a:lnTo>
                  <a:lnTo>
                    <a:pt x="326097" y="62649"/>
                  </a:lnTo>
                  <a:lnTo>
                    <a:pt x="325970" y="61925"/>
                  </a:lnTo>
                  <a:lnTo>
                    <a:pt x="325081" y="56527"/>
                  </a:lnTo>
                  <a:lnTo>
                    <a:pt x="324002" y="51485"/>
                  </a:lnTo>
                  <a:lnTo>
                    <a:pt x="322922" y="46799"/>
                  </a:lnTo>
                  <a:lnTo>
                    <a:pt x="322199" y="42125"/>
                  </a:lnTo>
                  <a:lnTo>
                    <a:pt x="317157" y="39243"/>
                  </a:lnTo>
                  <a:lnTo>
                    <a:pt x="295198" y="32042"/>
                  </a:lnTo>
                  <a:lnTo>
                    <a:pt x="291592" y="31318"/>
                  </a:lnTo>
                  <a:lnTo>
                    <a:pt x="287642" y="30962"/>
                  </a:lnTo>
                  <a:lnTo>
                    <a:pt x="279717" y="30962"/>
                  </a:lnTo>
                  <a:lnTo>
                    <a:pt x="236156" y="48602"/>
                  </a:lnTo>
                  <a:lnTo>
                    <a:pt x="212763" y="69126"/>
                  </a:lnTo>
                  <a:lnTo>
                    <a:pt x="205562" y="74879"/>
                  </a:lnTo>
                  <a:lnTo>
                    <a:pt x="199072" y="79921"/>
                  </a:lnTo>
                  <a:lnTo>
                    <a:pt x="192239" y="84963"/>
                  </a:lnTo>
                  <a:lnTo>
                    <a:pt x="188633" y="86766"/>
                  </a:lnTo>
                  <a:lnTo>
                    <a:pt x="185394" y="88925"/>
                  </a:lnTo>
                  <a:lnTo>
                    <a:pt x="164871" y="95046"/>
                  </a:lnTo>
                  <a:lnTo>
                    <a:pt x="162356" y="94678"/>
                  </a:lnTo>
                  <a:lnTo>
                    <a:pt x="160197" y="94322"/>
                  </a:lnTo>
                  <a:lnTo>
                    <a:pt x="157683" y="93599"/>
                  </a:lnTo>
                  <a:lnTo>
                    <a:pt x="152641" y="91084"/>
                  </a:lnTo>
                  <a:lnTo>
                    <a:pt x="151930" y="90728"/>
                  </a:lnTo>
                  <a:lnTo>
                    <a:pt x="151193" y="90360"/>
                  </a:lnTo>
                  <a:lnTo>
                    <a:pt x="143281" y="83883"/>
                  </a:lnTo>
                  <a:lnTo>
                    <a:pt x="140398" y="81000"/>
                  </a:lnTo>
                  <a:lnTo>
                    <a:pt x="137871" y="77762"/>
                  </a:lnTo>
                  <a:lnTo>
                    <a:pt x="136372" y="75958"/>
                  </a:lnTo>
                  <a:lnTo>
                    <a:pt x="136080" y="75603"/>
                  </a:lnTo>
                  <a:lnTo>
                    <a:pt x="134277" y="73088"/>
                  </a:lnTo>
                  <a:lnTo>
                    <a:pt x="131762" y="71285"/>
                  </a:lnTo>
                  <a:lnTo>
                    <a:pt x="131038" y="70929"/>
                  </a:lnTo>
                  <a:lnTo>
                    <a:pt x="131038" y="82080"/>
                  </a:lnTo>
                  <a:lnTo>
                    <a:pt x="131038" y="86042"/>
                  </a:lnTo>
                  <a:lnTo>
                    <a:pt x="130314" y="87845"/>
                  </a:lnTo>
                  <a:lnTo>
                    <a:pt x="127431" y="90728"/>
                  </a:lnTo>
                  <a:lnTo>
                    <a:pt x="125996" y="88201"/>
                  </a:lnTo>
                  <a:lnTo>
                    <a:pt x="124917" y="86766"/>
                  </a:lnTo>
                  <a:lnTo>
                    <a:pt x="123482" y="86398"/>
                  </a:lnTo>
                  <a:lnTo>
                    <a:pt x="122034" y="86398"/>
                  </a:lnTo>
                  <a:lnTo>
                    <a:pt x="120599" y="86766"/>
                  </a:lnTo>
                  <a:lnTo>
                    <a:pt x="118071" y="91084"/>
                  </a:lnTo>
                  <a:lnTo>
                    <a:pt x="116281" y="89636"/>
                  </a:lnTo>
                  <a:lnTo>
                    <a:pt x="115201" y="88201"/>
                  </a:lnTo>
                  <a:lnTo>
                    <a:pt x="114719" y="86766"/>
                  </a:lnTo>
                  <a:lnTo>
                    <a:pt x="114592" y="86398"/>
                  </a:lnTo>
                  <a:lnTo>
                    <a:pt x="114477" y="86042"/>
                  </a:lnTo>
                  <a:lnTo>
                    <a:pt x="114122" y="83883"/>
                  </a:lnTo>
                  <a:lnTo>
                    <a:pt x="114477" y="82080"/>
                  </a:lnTo>
                  <a:lnTo>
                    <a:pt x="114477" y="81000"/>
                  </a:lnTo>
                  <a:lnTo>
                    <a:pt x="116636" y="78117"/>
                  </a:lnTo>
                  <a:lnTo>
                    <a:pt x="117716" y="77406"/>
                  </a:lnTo>
                  <a:lnTo>
                    <a:pt x="119151" y="76327"/>
                  </a:lnTo>
                  <a:lnTo>
                    <a:pt x="120954" y="75958"/>
                  </a:lnTo>
                  <a:lnTo>
                    <a:pt x="124561" y="75958"/>
                  </a:lnTo>
                  <a:lnTo>
                    <a:pt x="125996" y="76327"/>
                  </a:lnTo>
                  <a:lnTo>
                    <a:pt x="127431" y="77406"/>
                  </a:lnTo>
                  <a:lnTo>
                    <a:pt x="128879" y="78117"/>
                  </a:lnTo>
                  <a:lnTo>
                    <a:pt x="130314" y="81000"/>
                  </a:lnTo>
                  <a:lnTo>
                    <a:pt x="131038" y="82080"/>
                  </a:lnTo>
                  <a:lnTo>
                    <a:pt x="131038" y="70929"/>
                  </a:lnTo>
                  <a:lnTo>
                    <a:pt x="128879" y="69837"/>
                  </a:lnTo>
                  <a:lnTo>
                    <a:pt x="125996" y="68757"/>
                  </a:lnTo>
                  <a:lnTo>
                    <a:pt x="123113" y="68402"/>
                  </a:lnTo>
                  <a:lnTo>
                    <a:pt x="119875" y="68757"/>
                  </a:lnTo>
                  <a:lnTo>
                    <a:pt x="106553" y="83527"/>
                  </a:lnTo>
                  <a:lnTo>
                    <a:pt x="106553" y="86766"/>
                  </a:lnTo>
                  <a:lnTo>
                    <a:pt x="107162" y="88925"/>
                  </a:lnTo>
                  <a:lnTo>
                    <a:pt x="107276" y="89281"/>
                  </a:lnTo>
                  <a:lnTo>
                    <a:pt x="108712" y="92519"/>
                  </a:lnTo>
                  <a:lnTo>
                    <a:pt x="110515" y="94678"/>
                  </a:lnTo>
                  <a:lnTo>
                    <a:pt x="113753" y="98640"/>
                  </a:lnTo>
                  <a:lnTo>
                    <a:pt x="84963" y="147967"/>
                  </a:lnTo>
                  <a:lnTo>
                    <a:pt x="0" y="296278"/>
                  </a:lnTo>
                  <a:lnTo>
                    <a:pt x="0" y="313563"/>
                  </a:lnTo>
                  <a:lnTo>
                    <a:pt x="17995" y="313563"/>
                  </a:lnTo>
                  <a:lnTo>
                    <a:pt x="24472" y="318236"/>
                  </a:lnTo>
                  <a:lnTo>
                    <a:pt x="30594" y="322922"/>
                  </a:lnTo>
                  <a:lnTo>
                    <a:pt x="37439" y="326885"/>
                  </a:lnTo>
                  <a:lnTo>
                    <a:pt x="44640" y="331203"/>
                  </a:lnTo>
                  <a:lnTo>
                    <a:pt x="51841" y="334797"/>
                  </a:lnTo>
                  <a:lnTo>
                    <a:pt x="59397" y="338048"/>
                  </a:lnTo>
                  <a:lnTo>
                    <a:pt x="66598" y="340563"/>
                  </a:lnTo>
                  <a:lnTo>
                    <a:pt x="74510" y="343446"/>
                  </a:lnTo>
                  <a:lnTo>
                    <a:pt x="74510" y="360362"/>
                  </a:lnTo>
                  <a:lnTo>
                    <a:pt x="172796" y="360362"/>
                  </a:lnTo>
                  <a:lnTo>
                    <a:pt x="172796" y="343446"/>
                  </a:lnTo>
                  <a:lnTo>
                    <a:pt x="180721" y="340563"/>
                  </a:lnTo>
                  <a:lnTo>
                    <a:pt x="216357" y="322922"/>
                  </a:lnTo>
                  <a:lnTo>
                    <a:pt x="228955" y="313563"/>
                  </a:lnTo>
                  <a:lnTo>
                    <a:pt x="247319" y="313563"/>
                  </a:lnTo>
                  <a:lnTo>
                    <a:pt x="247319" y="296278"/>
                  </a:lnTo>
                  <a:lnTo>
                    <a:pt x="239039" y="282054"/>
                  </a:lnTo>
                  <a:lnTo>
                    <a:pt x="239039" y="296278"/>
                  </a:lnTo>
                  <a:lnTo>
                    <a:pt x="8636" y="296278"/>
                  </a:lnTo>
                  <a:lnTo>
                    <a:pt x="119875" y="105486"/>
                  </a:lnTo>
                  <a:lnTo>
                    <a:pt x="123113" y="108000"/>
                  </a:lnTo>
                  <a:lnTo>
                    <a:pt x="125996" y="110883"/>
                  </a:lnTo>
                  <a:lnTo>
                    <a:pt x="129959" y="113766"/>
                  </a:lnTo>
                  <a:lnTo>
                    <a:pt x="133921" y="116281"/>
                  </a:lnTo>
                  <a:lnTo>
                    <a:pt x="239039" y="296278"/>
                  </a:lnTo>
                  <a:lnTo>
                    <a:pt x="239039" y="282054"/>
                  </a:lnTo>
                  <a:lnTo>
                    <a:pt x="146151" y="122402"/>
                  </a:lnTo>
                  <a:lnTo>
                    <a:pt x="150482" y="123837"/>
                  </a:lnTo>
                  <a:lnTo>
                    <a:pt x="154800" y="124917"/>
                  </a:lnTo>
                  <a:lnTo>
                    <a:pt x="159842" y="125641"/>
                  </a:lnTo>
                  <a:lnTo>
                    <a:pt x="170637" y="125641"/>
                  </a:lnTo>
                  <a:lnTo>
                    <a:pt x="176034" y="124917"/>
                  </a:lnTo>
                  <a:lnTo>
                    <a:pt x="181432" y="123837"/>
                  </a:lnTo>
                  <a:lnTo>
                    <a:pt x="185762" y="122402"/>
                  </a:lnTo>
                  <a:lnTo>
                    <a:pt x="186842" y="122047"/>
                  </a:lnTo>
                  <a:lnTo>
                    <a:pt x="196913" y="118440"/>
                  </a:lnTo>
                  <a:lnTo>
                    <a:pt x="201599" y="115557"/>
                  </a:lnTo>
                  <a:lnTo>
                    <a:pt x="206641" y="113042"/>
                  </a:lnTo>
                  <a:lnTo>
                    <a:pt x="211315" y="110159"/>
                  </a:lnTo>
                  <a:lnTo>
                    <a:pt x="217512" y="105486"/>
                  </a:lnTo>
                  <a:lnTo>
                    <a:pt x="224637" y="100088"/>
                  </a:lnTo>
                  <a:lnTo>
                    <a:pt x="230682" y="95046"/>
                  </a:lnTo>
                  <a:lnTo>
                    <a:pt x="233273" y="92887"/>
                  </a:lnTo>
                  <a:lnTo>
                    <a:pt x="241198" y="86042"/>
                  </a:lnTo>
                  <a:lnTo>
                    <a:pt x="254520" y="74879"/>
                  </a:lnTo>
                  <a:lnTo>
                    <a:pt x="258838" y="71640"/>
                  </a:lnTo>
                  <a:lnTo>
                    <a:pt x="262801" y="68402"/>
                  </a:lnTo>
                  <a:lnTo>
                    <a:pt x="283679" y="61925"/>
                  </a:lnTo>
                  <a:lnTo>
                    <a:pt x="292315" y="62649"/>
                  </a:lnTo>
                  <a:lnTo>
                    <a:pt x="295922" y="64084"/>
                  </a:lnTo>
                  <a:lnTo>
                    <a:pt x="299872" y="65887"/>
                  </a:lnTo>
                  <a:lnTo>
                    <a:pt x="317157" y="74523"/>
                  </a:lnTo>
                  <a:lnTo>
                    <a:pt x="322199" y="76682"/>
                  </a:lnTo>
                  <a:lnTo>
                    <a:pt x="327596" y="78841"/>
                  </a:lnTo>
                  <a:close/>
                </a:path>
                <a:path w="706755" h="537210">
                  <a:moveTo>
                    <a:pt x="411835" y="450367"/>
                  </a:moveTo>
                  <a:lnTo>
                    <a:pt x="411111" y="449643"/>
                  </a:lnTo>
                  <a:lnTo>
                    <a:pt x="410400" y="449287"/>
                  </a:lnTo>
                  <a:lnTo>
                    <a:pt x="409321" y="449287"/>
                  </a:lnTo>
                  <a:lnTo>
                    <a:pt x="407873" y="448919"/>
                  </a:lnTo>
                  <a:lnTo>
                    <a:pt x="371513" y="430568"/>
                  </a:lnTo>
                  <a:lnTo>
                    <a:pt x="369722" y="423367"/>
                  </a:lnTo>
                  <a:lnTo>
                    <a:pt x="369722" y="185039"/>
                  </a:lnTo>
                  <a:lnTo>
                    <a:pt x="372960" y="184683"/>
                  </a:lnTo>
                  <a:lnTo>
                    <a:pt x="375831" y="183603"/>
                  </a:lnTo>
                  <a:lnTo>
                    <a:pt x="385914" y="169202"/>
                  </a:lnTo>
                  <a:lnTo>
                    <a:pt x="385559" y="165963"/>
                  </a:lnTo>
                  <a:lnTo>
                    <a:pt x="369722" y="153365"/>
                  </a:lnTo>
                  <a:lnTo>
                    <a:pt x="369722" y="75603"/>
                  </a:lnTo>
                  <a:lnTo>
                    <a:pt x="369760" y="72364"/>
                  </a:lnTo>
                  <a:lnTo>
                    <a:pt x="369862" y="70916"/>
                  </a:lnTo>
                  <a:lnTo>
                    <a:pt x="369951" y="69481"/>
                  </a:lnTo>
                  <a:lnTo>
                    <a:pt x="370078" y="67678"/>
                  </a:lnTo>
                  <a:lnTo>
                    <a:pt x="370306" y="64808"/>
                  </a:lnTo>
                  <a:lnTo>
                    <a:pt x="370433" y="63360"/>
                  </a:lnTo>
                  <a:lnTo>
                    <a:pt x="370890" y="60845"/>
                  </a:lnTo>
                  <a:lnTo>
                    <a:pt x="370954" y="60477"/>
                  </a:lnTo>
                  <a:lnTo>
                    <a:pt x="371017" y="60121"/>
                  </a:lnTo>
                  <a:lnTo>
                    <a:pt x="372592" y="52197"/>
                  </a:lnTo>
                  <a:lnTo>
                    <a:pt x="374040" y="45720"/>
                  </a:lnTo>
                  <a:lnTo>
                    <a:pt x="374751" y="40322"/>
                  </a:lnTo>
                  <a:lnTo>
                    <a:pt x="375119" y="37807"/>
                  </a:lnTo>
                  <a:lnTo>
                    <a:pt x="375119" y="35280"/>
                  </a:lnTo>
                  <a:lnTo>
                    <a:pt x="373672" y="30238"/>
                  </a:lnTo>
                  <a:lnTo>
                    <a:pt x="372592" y="27368"/>
                  </a:lnTo>
                  <a:lnTo>
                    <a:pt x="371157" y="24485"/>
                  </a:lnTo>
                  <a:lnTo>
                    <a:pt x="361073" y="8610"/>
                  </a:lnTo>
                  <a:lnTo>
                    <a:pt x="361073" y="66598"/>
                  </a:lnTo>
                  <a:lnTo>
                    <a:pt x="361073" y="69481"/>
                  </a:lnTo>
                  <a:lnTo>
                    <a:pt x="360718" y="70916"/>
                  </a:lnTo>
                  <a:lnTo>
                    <a:pt x="359638" y="72364"/>
                  </a:lnTo>
                  <a:lnTo>
                    <a:pt x="358914" y="73444"/>
                  </a:lnTo>
                  <a:lnTo>
                    <a:pt x="357835" y="74523"/>
                  </a:lnTo>
                  <a:lnTo>
                    <a:pt x="356400" y="74879"/>
                  </a:lnTo>
                  <a:lnTo>
                    <a:pt x="354952" y="75603"/>
                  </a:lnTo>
                  <a:lnTo>
                    <a:pt x="351358" y="75603"/>
                  </a:lnTo>
                  <a:lnTo>
                    <a:pt x="349923" y="74879"/>
                  </a:lnTo>
                  <a:lnTo>
                    <a:pt x="348475" y="74523"/>
                  </a:lnTo>
                  <a:lnTo>
                    <a:pt x="347395" y="73444"/>
                  </a:lnTo>
                  <a:lnTo>
                    <a:pt x="346671" y="72364"/>
                  </a:lnTo>
                  <a:lnTo>
                    <a:pt x="345592" y="70916"/>
                  </a:lnTo>
                  <a:lnTo>
                    <a:pt x="345236" y="69481"/>
                  </a:lnTo>
                  <a:lnTo>
                    <a:pt x="345236" y="66598"/>
                  </a:lnTo>
                  <a:lnTo>
                    <a:pt x="345592" y="64808"/>
                  </a:lnTo>
                  <a:lnTo>
                    <a:pt x="346671" y="63728"/>
                  </a:lnTo>
                  <a:lnTo>
                    <a:pt x="347395" y="62280"/>
                  </a:lnTo>
                  <a:lnTo>
                    <a:pt x="348475" y="61556"/>
                  </a:lnTo>
                  <a:lnTo>
                    <a:pt x="349923" y="60845"/>
                  </a:lnTo>
                  <a:lnTo>
                    <a:pt x="351358" y="60477"/>
                  </a:lnTo>
                  <a:lnTo>
                    <a:pt x="353161" y="60121"/>
                  </a:lnTo>
                  <a:lnTo>
                    <a:pt x="354952" y="60477"/>
                  </a:lnTo>
                  <a:lnTo>
                    <a:pt x="356400" y="60845"/>
                  </a:lnTo>
                  <a:lnTo>
                    <a:pt x="357835" y="61556"/>
                  </a:lnTo>
                  <a:lnTo>
                    <a:pt x="358914" y="62280"/>
                  </a:lnTo>
                  <a:lnTo>
                    <a:pt x="359638" y="63728"/>
                  </a:lnTo>
                  <a:lnTo>
                    <a:pt x="360718" y="64808"/>
                  </a:lnTo>
                  <a:lnTo>
                    <a:pt x="361073" y="66598"/>
                  </a:lnTo>
                  <a:lnTo>
                    <a:pt x="361073" y="8610"/>
                  </a:lnTo>
                  <a:lnTo>
                    <a:pt x="356755" y="1803"/>
                  </a:lnTo>
                  <a:lnTo>
                    <a:pt x="355320" y="368"/>
                  </a:lnTo>
                  <a:lnTo>
                    <a:pt x="354241" y="0"/>
                  </a:lnTo>
                  <a:lnTo>
                    <a:pt x="352082" y="0"/>
                  </a:lnTo>
                  <a:lnTo>
                    <a:pt x="331203" y="35280"/>
                  </a:lnTo>
                  <a:lnTo>
                    <a:pt x="331203" y="37807"/>
                  </a:lnTo>
                  <a:lnTo>
                    <a:pt x="332282" y="45720"/>
                  </a:lnTo>
                  <a:lnTo>
                    <a:pt x="333717" y="52197"/>
                  </a:lnTo>
                  <a:lnTo>
                    <a:pt x="335280" y="60121"/>
                  </a:lnTo>
                  <a:lnTo>
                    <a:pt x="335876" y="63360"/>
                  </a:lnTo>
                  <a:lnTo>
                    <a:pt x="336143" y="66598"/>
                  </a:lnTo>
                  <a:lnTo>
                    <a:pt x="336232" y="67678"/>
                  </a:lnTo>
                  <a:lnTo>
                    <a:pt x="336346" y="69481"/>
                  </a:lnTo>
                  <a:lnTo>
                    <a:pt x="336448" y="70916"/>
                  </a:lnTo>
                  <a:lnTo>
                    <a:pt x="336550" y="72364"/>
                  </a:lnTo>
                  <a:lnTo>
                    <a:pt x="336600" y="153365"/>
                  </a:lnTo>
                  <a:lnTo>
                    <a:pt x="333362" y="153720"/>
                  </a:lnTo>
                  <a:lnTo>
                    <a:pt x="330479" y="154444"/>
                  </a:lnTo>
                  <a:lnTo>
                    <a:pt x="320395" y="169202"/>
                  </a:lnTo>
                  <a:lnTo>
                    <a:pt x="320751" y="172085"/>
                  </a:lnTo>
                  <a:lnTo>
                    <a:pt x="336600" y="185039"/>
                  </a:lnTo>
                  <a:lnTo>
                    <a:pt x="336600" y="423367"/>
                  </a:lnTo>
                  <a:lnTo>
                    <a:pt x="305282" y="448564"/>
                  </a:lnTo>
                  <a:lnTo>
                    <a:pt x="298437" y="448919"/>
                  </a:lnTo>
                  <a:lnTo>
                    <a:pt x="297002" y="449287"/>
                  </a:lnTo>
                  <a:lnTo>
                    <a:pt x="295922" y="449287"/>
                  </a:lnTo>
                  <a:lnTo>
                    <a:pt x="295198" y="449643"/>
                  </a:lnTo>
                  <a:lnTo>
                    <a:pt x="294843" y="450367"/>
                  </a:lnTo>
                  <a:lnTo>
                    <a:pt x="294843" y="451446"/>
                  </a:lnTo>
                  <a:lnTo>
                    <a:pt x="295198" y="452882"/>
                  </a:lnTo>
                  <a:lnTo>
                    <a:pt x="296278" y="454317"/>
                  </a:lnTo>
                  <a:lnTo>
                    <a:pt x="297357" y="455396"/>
                  </a:lnTo>
                  <a:lnTo>
                    <a:pt x="298437" y="456844"/>
                  </a:lnTo>
                  <a:lnTo>
                    <a:pt x="407873" y="456844"/>
                  </a:lnTo>
                  <a:lnTo>
                    <a:pt x="408952" y="455396"/>
                  </a:lnTo>
                  <a:lnTo>
                    <a:pt x="410032" y="454317"/>
                  </a:lnTo>
                  <a:lnTo>
                    <a:pt x="411111" y="452882"/>
                  </a:lnTo>
                  <a:lnTo>
                    <a:pt x="411835" y="451446"/>
                  </a:lnTo>
                  <a:lnTo>
                    <a:pt x="411835" y="450367"/>
                  </a:lnTo>
                  <a:close/>
                </a:path>
                <a:path w="706755" h="537210">
                  <a:moveTo>
                    <a:pt x="447471" y="476288"/>
                  </a:moveTo>
                  <a:lnTo>
                    <a:pt x="444601" y="471246"/>
                  </a:lnTo>
                  <a:lnTo>
                    <a:pt x="439915" y="466928"/>
                  </a:lnTo>
                  <a:lnTo>
                    <a:pt x="437400" y="465848"/>
                  </a:lnTo>
                  <a:lnTo>
                    <a:pt x="434162" y="464769"/>
                  </a:lnTo>
                  <a:lnTo>
                    <a:pt x="275399" y="464769"/>
                  </a:lnTo>
                  <a:lnTo>
                    <a:pt x="272161" y="464769"/>
                  </a:lnTo>
                  <a:lnTo>
                    <a:pt x="266395" y="466928"/>
                  </a:lnTo>
                  <a:lnTo>
                    <a:pt x="261721" y="471246"/>
                  </a:lnTo>
                  <a:lnTo>
                    <a:pt x="258838" y="476288"/>
                  </a:lnTo>
                  <a:lnTo>
                    <a:pt x="258838" y="483120"/>
                  </a:lnTo>
                  <a:lnTo>
                    <a:pt x="271792" y="495719"/>
                  </a:lnTo>
                  <a:lnTo>
                    <a:pt x="434517" y="495719"/>
                  </a:lnTo>
                  <a:lnTo>
                    <a:pt x="447471" y="483120"/>
                  </a:lnTo>
                  <a:lnTo>
                    <a:pt x="447471" y="476288"/>
                  </a:lnTo>
                  <a:close/>
                </a:path>
                <a:path w="706755" h="537210">
                  <a:moveTo>
                    <a:pt x="526681" y="518045"/>
                  </a:moveTo>
                  <a:lnTo>
                    <a:pt x="513715" y="505802"/>
                  </a:lnTo>
                  <a:lnTo>
                    <a:pt x="195478" y="505802"/>
                  </a:lnTo>
                  <a:lnTo>
                    <a:pt x="192239" y="505802"/>
                  </a:lnTo>
                  <a:lnTo>
                    <a:pt x="179273" y="518045"/>
                  </a:lnTo>
                  <a:lnTo>
                    <a:pt x="179273" y="524167"/>
                  </a:lnTo>
                  <a:lnTo>
                    <a:pt x="195478" y="537121"/>
                  </a:lnTo>
                  <a:lnTo>
                    <a:pt x="510476" y="537121"/>
                  </a:lnTo>
                  <a:lnTo>
                    <a:pt x="526681" y="524167"/>
                  </a:lnTo>
                  <a:lnTo>
                    <a:pt x="526681" y="518045"/>
                  </a:lnTo>
                  <a:close/>
                </a:path>
                <a:path w="706755" h="537210">
                  <a:moveTo>
                    <a:pt x="706323" y="296278"/>
                  </a:moveTo>
                  <a:lnTo>
                    <a:pt x="697318" y="280631"/>
                  </a:lnTo>
                  <a:lnTo>
                    <a:pt x="697318" y="296278"/>
                  </a:lnTo>
                  <a:lnTo>
                    <a:pt x="466915" y="296278"/>
                  </a:lnTo>
                  <a:lnTo>
                    <a:pt x="568452" y="122402"/>
                  </a:lnTo>
                  <a:lnTo>
                    <a:pt x="572033" y="116281"/>
                  </a:lnTo>
                  <a:lnTo>
                    <a:pt x="575995" y="113766"/>
                  </a:lnTo>
                  <a:lnTo>
                    <a:pt x="579958" y="110883"/>
                  </a:lnTo>
                  <a:lnTo>
                    <a:pt x="582841" y="108000"/>
                  </a:lnTo>
                  <a:lnTo>
                    <a:pt x="586079" y="105486"/>
                  </a:lnTo>
                  <a:lnTo>
                    <a:pt x="697318" y="296278"/>
                  </a:lnTo>
                  <a:lnTo>
                    <a:pt x="697318" y="280631"/>
                  </a:lnTo>
                  <a:lnTo>
                    <a:pt x="620991" y="147967"/>
                  </a:lnTo>
                  <a:lnTo>
                    <a:pt x="596188" y="105486"/>
                  </a:lnTo>
                  <a:lnTo>
                    <a:pt x="592201" y="98640"/>
                  </a:lnTo>
                  <a:lnTo>
                    <a:pt x="595134" y="95046"/>
                  </a:lnTo>
                  <a:lnTo>
                    <a:pt x="597242" y="92519"/>
                  </a:lnTo>
                  <a:lnTo>
                    <a:pt x="597877" y="91084"/>
                  </a:lnTo>
                  <a:lnTo>
                    <a:pt x="598678" y="89281"/>
                  </a:lnTo>
                  <a:lnTo>
                    <a:pt x="599401" y="86766"/>
                  </a:lnTo>
                  <a:lnTo>
                    <a:pt x="599401" y="83527"/>
                  </a:lnTo>
                  <a:lnTo>
                    <a:pt x="599071" y="81000"/>
                  </a:lnTo>
                  <a:lnTo>
                    <a:pt x="599033" y="80645"/>
                  </a:lnTo>
                  <a:lnTo>
                    <a:pt x="598398" y="78117"/>
                  </a:lnTo>
                  <a:lnTo>
                    <a:pt x="598322" y="77762"/>
                  </a:lnTo>
                  <a:lnTo>
                    <a:pt x="597027" y="75958"/>
                  </a:lnTo>
                  <a:lnTo>
                    <a:pt x="596519" y="75247"/>
                  </a:lnTo>
                  <a:lnTo>
                    <a:pt x="594360" y="72720"/>
                  </a:lnTo>
                  <a:lnTo>
                    <a:pt x="591832" y="70916"/>
                  </a:lnTo>
                  <a:lnTo>
                    <a:pt x="591832" y="83883"/>
                  </a:lnTo>
                  <a:lnTo>
                    <a:pt x="591477" y="86042"/>
                  </a:lnTo>
                  <a:lnTo>
                    <a:pt x="590867" y="87845"/>
                  </a:lnTo>
                  <a:lnTo>
                    <a:pt x="590753" y="88201"/>
                  </a:lnTo>
                  <a:lnTo>
                    <a:pt x="589673" y="89636"/>
                  </a:lnTo>
                  <a:lnTo>
                    <a:pt x="587883" y="91084"/>
                  </a:lnTo>
                  <a:lnTo>
                    <a:pt x="587667" y="90728"/>
                  </a:lnTo>
                  <a:lnTo>
                    <a:pt x="585355" y="86766"/>
                  </a:lnTo>
                  <a:lnTo>
                    <a:pt x="583920" y="86398"/>
                  </a:lnTo>
                  <a:lnTo>
                    <a:pt x="582472" y="86398"/>
                  </a:lnTo>
                  <a:lnTo>
                    <a:pt x="581037" y="86766"/>
                  </a:lnTo>
                  <a:lnTo>
                    <a:pt x="579958" y="88201"/>
                  </a:lnTo>
                  <a:lnTo>
                    <a:pt x="578523" y="90728"/>
                  </a:lnTo>
                  <a:lnTo>
                    <a:pt x="575640" y="87845"/>
                  </a:lnTo>
                  <a:lnTo>
                    <a:pt x="574916" y="86042"/>
                  </a:lnTo>
                  <a:lnTo>
                    <a:pt x="574916" y="82080"/>
                  </a:lnTo>
                  <a:lnTo>
                    <a:pt x="575640" y="81000"/>
                  </a:lnTo>
                  <a:lnTo>
                    <a:pt x="577075" y="78117"/>
                  </a:lnTo>
                  <a:lnTo>
                    <a:pt x="578523" y="77406"/>
                  </a:lnTo>
                  <a:lnTo>
                    <a:pt x="579958" y="76327"/>
                  </a:lnTo>
                  <a:lnTo>
                    <a:pt x="581393" y="75958"/>
                  </a:lnTo>
                  <a:lnTo>
                    <a:pt x="585000" y="75958"/>
                  </a:lnTo>
                  <a:lnTo>
                    <a:pt x="586803" y="76327"/>
                  </a:lnTo>
                  <a:lnTo>
                    <a:pt x="588238" y="77406"/>
                  </a:lnTo>
                  <a:lnTo>
                    <a:pt x="589318" y="78117"/>
                  </a:lnTo>
                  <a:lnTo>
                    <a:pt x="591477" y="81000"/>
                  </a:lnTo>
                  <a:lnTo>
                    <a:pt x="591477" y="82080"/>
                  </a:lnTo>
                  <a:lnTo>
                    <a:pt x="591756" y="83527"/>
                  </a:lnTo>
                  <a:lnTo>
                    <a:pt x="591832" y="83883"/>
                  </a:lnTo>
                  <a:lnTo>
                    <a:pt x="591832" y="70916"/>
                  </a:lnTo>
                  <a:lnTo>
                    <a:pt x="588962" y="69481"/>
                  </a:lnTo>
                  <a:lnTo>
                    <a:pt x="586079" y="68757"/>
                  </a:lnTo>
                  <a:lnTo>
                    <a:pt x="582841" y="68402"/>
                  </a:lnTo>
                  <a:lnTo>
                    <a:pt x="579958" y="68757"/>
                  </a:lnTo>
                  <a:lnTo>
                    <a:pt x="577075" y="69837"/>
                  </a:lnTo>
                  <a:lnTo>
                    <a:pt x="574192" y="71285"/>
                  </a:lnTo>
                  <a:lnTo>
                    <a:pt x="571677" y="73088"/>
                  </a:lnTo>
                  <a:lnTo>
                    <a:pt x="569874" y="75603"/>
                  </a:lnTo>
                  <a:lnTo>
                    <a:pt x="568071" y="77762"/>
                  </a:lnTo>
                  <a:lnTo>
                    <a:pt x="541083" y="95046"/>
                  </a:lnTo>
                  <a:lnTo>
                    <a:pt x="537832" y="94678"/>
                  </a:lnTo>
                  <a:lnTo>
                    <a:pt x="517321" y="86766"/>
                  </a:lnTo>
                  <a:lnTo>
                    <a:pt x="513715" y="84963"/>
                  </a:lnTo>
                  <a:lnTo>
                    <a:pt x="506882" y="79921"/>
                  </a:lnTo>
                  <a:lnTo>
                    <a:pt x="500392" y="74879"/>
                  </a:lnTo>
                  <a:lnTo>
                    <a:pt x="493191" y="69126"/>
                  </a:lnTo>
                  <a:lnTo>
                    <a:pt x="486714" y="63360"/>
                  </a:lnTo>
                  <a:lnTo>
                    <a:pt x="485063" y="61925"/>
                  </a:lnTo>
                  <a:lnTo>
                    <a:pt x="452158" y="37439"/>
                  </a:lnTo>
                  <a:lnTo>
                    <a:pt x="426237" y="30962"/>
                  </a:lnTo>
                  <a:lnTo>
                    <a:pt x="418312" y="30962"/>
                  </a:lnTo>
                  <a:lnTo>
                    <a:pt x="414362" y="31318"/>
                  </a:lnTo>
                  <a:lnTo>
                    <a:pt x="410756" y="32042"/>
                  </a:lnTo>
                  <a:lnTo>
                    <a:pt x="407162" y="32397"/>
                  </a:lnTo>
                  <a:lnTo>
                    <a:pt x="383032" y="46799"/>
                  </a:lnTo>
                  <a:lnTo>
                    <a:pt x="381952" y="51485"/>
                  </a:lnTo>
                  <a:lnTo>
                    <a:pt x="378714" y="78841"/>
                  </a:lnTo>
                  <a:lnTo>
                    <a:pt x="388797" y="74523"/>
                  </a:lnTo>
                  <a:lnTo>
                    <a:pt x="406082" y="65887"/>
                  </a:lnTo>
                  <a:lnTo>
                    <a:pt x="410032" y="64084"/>
                  </a:lnTo>
                  <a:lnTo>
                    <a:pt x="413639" y="62649"/>
                  </a:lnTo>
                  <a:lnTo>
                    <a:pt x="422275" y="61925"/>
                  </a:lnTo>
                  <a:lnTo>
                    <a:pt x="426961" y="62280"/>
                  </a:lnTo>
                  <a:lnTo>
                    <a:pt x="447116" y="71640"/>
                  </a:lnTo>
                  <a:lnTo>
                    <a:pt x="451434" y="74879"/>
                  </a:lnTo>
                  <a:lnTo>
                    <a:pt x="464756" y="86042"/>
                  </a:lnTo>
                  <a:lnTo>
                    <a:pt x="472681" y="92887"/>
                  </a:lnTo>
                  <a:lnTo>
                    <a:pt x="481317" y="100088"/>
                  </a:lnTo>
                  <a:lnTo>
                    <a:pt x="494639" y="110159"/>
                  </a:lnTo>
                  <a:lnTo>
                    <a:pt x="499313" y="113042"/>
                  </a:lnTo>
                  <a:lnTo>
                    <a:pt x="504355" y="115557"/>
                  </a:lnTo>
                  <a:lnTo>
                    <a:pt x="509041" y="118440"/>
                  </a:lnTo>
                  <a:lnTo>
                    <a:pt x="519112" y="122047"/>
                  </a:lnTo>
                  <a:lnTo>
                    <a:pt x="524522" y="123837"/>
                  </a:lnTo>
                  <a:lnTo>
                    <a:pt x="529920" y="124917"/>
                  </a:lnTo>
                  <a:lnTo>
                    <a:pt x="535317" y="125641"/>
                  </a:lnTo>
                  <a:lnTo>
                    <a:pt x="546112" y="125641"/>
                  </a:lnTo>
                  <a:lnTo>
                    <a:pt x="551154" y="124917"/>
                  </a:lnTo>
                  <a:lnTo>
                    <a:pt x="555472" y="123837"/>
                  </a:lnTo>
                  <a:lnTo>
                    <a:pt x="559803" y="122402"/>
                  </a:lnTo>
                  <a:lnTo>
                    <a:pt x="458635" y="296278"/>
                  </a:lnTo>
                  <a:lnTo>
                    <a:pt x="458635" y="313563"/>
                  </a:lnTo>
                  <a:lnTo>
                    <a:pt x="476999" y="313563"/>
                  </a:lnTo>
                  <a:lnTo>
                    <a:pt x="482752" y="318236"/>
                  </a:lnTo>
                  <a:lnTo>
                    <a:pt x="517677" y="338048"/>
                  </a:lnTo>
                  <a:lnTo>
                    <a:pt x="525233" y="340563"/>
                  </a:lnTo>
                  <a:lnTo>
                    <a:pt x="533158" y="343446"/>
                  </a:lnTo>
                  <a:lnTo>
                    <a:pt x="533158" y="360362"/>
                  </a:lnTo>
                  <a:lnTo>
                    <a:pt x="631431" y="360362"/>
                  </a:lnTo>
                  <a:lnTo>
                    <a:pt x="631431" y="343446"/>
                  </a:lnTo>
                  <a:lnTo>
                    <a:pt x="639356" y="340563"/>
                  </a:lnTo>
                  <a:lnTo>
                    <a:pt x="646557" y="338048"/>
                  </a:lnTo>
                  <a:lnTo>
                    <a:pt x="654113" y="334797"/>
                  </a:lnTo>
                  <a:lnTo>
                    <a:pt x="661314" y="331203"/>
                  </a:lnTo>
                  <a:lnTo>
                    <a:pt x="668515" y="326885"/>
                  </a:lnTo>
                  <a:lnTo>
                    <a:pt x="675360" y="322922"/>
                  </a:lnTo>
                  <a:lnTo>
                    <a:pt x="681482" y="318236"/>
                  </a:lnTo>
                  <a:lnTo>
                    <a:pt x="687959" y="313563"/>
                  </a:lnTo>
                  <a:lnTo>
                    <a:pt x="706323" y="313563"/>
                  </a:lnTo>
                  <a:lnTo>
                    <a:pt x="706323" y="296278"/>
                  </a:lnTo>
                  <a:close/>
                </a:path>
              </a:pathLst>
            </a:custGeom>
            <a:solidFill>
              <a:srgbClr val="FFFFFF"/>
            </a:solidFill>
          </p:spPr>
          <p:txBody>
            <a:bodyPr wrap="square" lIns="0" tIns="0" rIns="0" bIns="0" rtlCol="0"/>
            <a:lstStyle/>
            <a:p>
              <a:endParaRPr/>
            </a:p>
          </p:txBody>
        </p:sp>
      </p:grpSp>
      <p:sp>
        <p:nvSpPr>
          <p:cNvPr id="23" name="object 23"/>
          <p:cNvSpPr txBox="1">
            <a:spLocks noGrp="1"/>
          </p:cNvSpPr>
          <p:nvPr>
            <p:ph type="title"/>
          </p:nvPr>
        </p:nvSpPr>
        <p:spPr>
          <a:xfrm>
            <a:off x="2002574" y="553950"/>
            <a:ext cx="2767965" cy="391795"/>
          </a:xfrm>
          <a:prstGeom prst="rect">
            <a:avLst/>
          </a:prstGeom>
        </p:spPr>
        <p:txBody>
          <a:bodyPr vert="horz" wrap="square" lIns="0" tIns="12700" rIns="0" bIns="0" rtlCol="0">
            <a:spAutoFit/>
          </a:bodyPr>
          <a:lstStyle/>
          <a:p>
            <a:pPr marL="12700">
              <a:lnSpc>
                <a:spcPct val="100000"/>
              </a:lnSpc>
              <a:spcBef>
                <a:spcPts val="100"/>
              </a:spcBef>
            </a:pPr>
            <a:r>
              <a:rPr u="none" dirty="0"/>
              <a:t>Format</a:t>
            </a:r>
            <a:r>
              <a:rPr u="none" spc="-70" dirty="0"/>
              <a:t> </a:t>
            </a:r>
            <a:r>
              <a:rPr u="none" dirty="0"/>
              <a:t>Putusan</a:t>
            </a:r>
            <a:r>
              <a:rPr u="none" spc="-75" dirty="0"/>
              <a:t> </a:t>
            </a:r>
            <a:r>
              <a:rPr u="none" spc="-20" dirty="0"/>
              <a:t>Sela</a:t>
            </a:r>
          </a:p>
        </p:txBody>
      </p:sp>
      <p:sp>
        <p:nvSpPr>
          <p:cNvPr id="24" name="object 24"/>
          <p:cNvSpPr txBox="1"/>
          <p:nvPr/>
        </p:nvSpPr>
        <p:spPr>
          <a:xfrm>
            <a:off x="1802422" y="1011150"/>
            <a:ext cx="1679575" cy="269240"/>
          </a:xfrm>
          <a:prstGeom prst="rect">
            <a:avLst/>
          </a:prstGeom>
        </p:spPr>
        <p:txBody>
          <a:bodyPr vert="horz" wrap="square" lIns="0" tIns="12065" rIns="0" bIns="0" rtlCol="0">
            <a:spAutoFit/>
          </a:bodyPr>
          <a:lstStyle/>
          <a:p>
            <a:pPr marL="12700">
              <a:lnSpc>
                <a:spcPct val="100000"/>
              </a:lnSpc>
              <a:spcBef>
                <a:spcPts val="95"/>
              </a:spcBef>
            </a:pPr>
            <a:r>
              <a:rPr sz="1600" b="1" dirty="0">
                <a:solidFill>
                  <a:srgbClr val="262934"/>
                </a:solidFill>
                <a:latin typeface="Times New Roman"/>
                <a:cs typeface="Times New Roman"/>
              </a:rPr>
              <a:t>(d)</a:t>
            </a:r>
            <a:r>
              <a:rPr sz="1600" b="1" spc="-35" dirty="0">
                <a:solidFill>
                  <a:srgbClr val="262934"/>
                </a:solidFill>
                <a:latin typeface="Times New Roman"/>
                <a:cs typeface="Times New Roman"/>
              </a:rPr>
              <a:t> </a:t>
            </a:r>
            <a:r>
              <a:rPr sz="1600" b="1" dirty="0">
                <a:solidFill>
                  <a:srgbClr val="262934"/>
                </a:solidFill>
                <a:latin typeface="Times New Roman"/>
                <a:cs typeface="Times New Roman"/>
              </a:rPr>
              <a:t>Duduk</a:t>
            </a:r>
            <a:r>
              <a:rPr sz="1600" b="1" spc="-35" dirty="0">
                <a:solidFill>
                  <a:srgbClr val="262934"/>
                </a:solidFill>
                <a:latin typeface="Times New Roman"/>
                <a:cs typeface="Times New Roman"/>
              </a:rPr>
              <a:t> </a:t>
            </a:r>
            <a:r>
              <a:rPr sz="1600" b="1" spc="-10" dirty="0">
                <a:solidFill>
                  <a:srgbClr val="262934"/>
                </a:solidFill>
                <a:latin typeface="Times New Roman"/>
                <a:cs typeface="Times New Roman"/>
              </a:rPr>
              <a:t>Perkara</a:t>
            </a:r>
            <a:endParaRPr sz="1600">
              <a:latin typeface="Times New Roman"/>
              <a:cs typeface="Times New Roman"/>
            </a:endParaRPr>
          </a:p>
        </p:txBody>
      </p:sp>
      <p:sp>
        <p:nvSpPr>
          <p:cNvPr id="25" name="object 25"/>
          <p:cNvSpPr txBox="1"/>
          <p:nvPr/>
        </p:nvSpPr>
        <p:spPr>
          <a:xfrm>
            <a:off x="1902853" y="1254507"/>
            <a:ext cx="5024755" cy="512445"/>
          </a:xfrm>
          <a:prstGeom prst="rect">
            <a:avLst/>
          </a:prstGeom>
        </p:spPr>
        <p:txBody>
          <a:bodyPr vert="horz" wrap="square" lIns="0" tIns="12065" rIns="0" bIns="0" rtlCol="0">
            <a:spAutoFit/>
          </a:bodyPr>
          <a:lstStyle/>
          <a:p>
            <a:pPr marL="1903730">
              <a:lnSpc>
                <a:spcPts val="1920"/>
              </a:lnSpc>
              <a:spcBef>
                <a:spcPts val="95"/>
              </a:spcBef>
            </a:pPr>
            <a:r>
              <a:rPr sz="1600" dirty="0">
                <a:solidFill>
                  <a:srgbClr val="262934"/>
                </a:solidFill>
                <a:latin typeface="Times New Roman"/>
                <a:cs typeface="Times New Roman"/>
              </a:rPr>
              <a:t>Uraian</a:t>
            </a:r>
            <a:r>
              <a:rPr sz="1600" spc="-65" dirty="0">
                <a:solidFill>
                  <a:srgbClr val="262934"/>
                </a:solidFill>
                <a:latin typeface="Times New Roman"/>
                <a:cs typeface="Times New Roman"/>
              </a:rPr>
              <a:t> </a:t>
            </a:r>
            <a:r>
              <a:rPr sz="1600" dirty="0">
                <a:solidFill>
                  <a:srgbClr val="262934"/>
                </a:solidFill>
                <a:latin typeface="Times New Roman"/>
                <a:cs typeface="Times New Roman"/>
              </a:rPr>
              <a:t>duduk</a:t>
            </a:r>
            <a:r>
              <a:rPr sz="1600" spc="-65" dirty="0">
                <a:solidFill>
                  <a:srgbClr val="262934"/>
                </a:solidFill>
                <a:latin typeface="Times New Roman"/>
                <a:cs typeface="Times New Roman"/>
              </a:rPr>
              <a:t> </a:t>
            </a:r>
            <a:r>
              <a:rPr sz="1600" dirty="0">
                <a:solidFill>
                  <a:srgbClr val="262934"/>
                </a:solidFill>
                <a:latin typeface="Times New Roman"/>
                <a:cs typeface="Times New Roman"/>
              </a:rPr>
              <a:t>perkara</a:t>
            </a:r>
            <a:r>
              <a:rPr sz="1600" spc="-65" dirty="0">
                <a:solidFill>
                  <a:srgbClr val="262934"/>
                </a:solidFill>
                <a:latin typeface="Times New Roman"/>
                <a:cs typeface="Times New Roman"/>
              </a:rPr>
              <a:t> </a:t>
            </a:r>
            <a:r>
              <a:rPr sz="1600" dirty="0">
                <a:solidFill>
                  <a:srgbClr val="262934"/>
                </a:solidFill>
                <a:latin typeface="Times New Roman"/>
                <a:cs typeface="Times New Roman"/>
              </a:rPr>
              <a:t>diawali</a:t>
            </a:r>
            <a:r>
              <a:rPr sz="1600" spc="-70" dirty="0">
                <a:solidFill>
                  <a:srgbClr val="262934"/>
                </a:solidFill>
                <a:latin typeface="Times New Roman"/>
                <a:cs typeface="Times New Roman"/>
              </a:rPr>
              <a:t> </a:t>
            </a:r>
            <a:r>
              <a:rPr sz="1600" spc="-10" dirty="0">
                <a:solidFill>
                  <a:srgbClr val="262934"/>
                </a:solidFill>
                <a:latin typeface="Times New Roman"/>
                <a:cs typeface="Times New Roman"/>
              </a:rPr>
              <a:t>dengan:</a:t>
            </a:r>
            <a:endParaRPr sz="1600">
              <a:latin typeface="Times New Roman"/>
              <a:cs typeface="Times New Roman"/>
            </a:endParaRPr>
          </a:p>
          <a:p>
            <a:pPr marL="12700">
              <a:lnSpc>
                <a:spcPts val="1920"/>
              </a:lnSpc>
            </a:pPr>
            <a:r>
              <a:rPr sz="1600" b="1" dirty="0">
                <a:solidFill>
                  <a:srgbClr val="262934"/>
                </a:solidFill>
                <a:latin typeface="Times New Roman"/>
                <a:cs typeface="Times New Roman"/>
              </a:rPr>
              <a:t>Pengadilan</a:t>
            </a:r>
            <a:r>
              <a:rPr sz="1600" b="1" spc="-85" dirty="0">
                <a:solidFill>
                  <a:srgbClr val="262934"/>
                </a:solidFill>
                <a:latin typeface="Times New Roman"/>
                <a:cs typeface="Times New Roman"/>
              </a:rPr>
              <a:t> </a:t>
            </a:r>
            <a:r>
              <a:rPr sz="1600" b="1" dirty="0">
                <a:solidFill>
                  <a:srgbClr val="262934"/>
                </a:solidFill>
                <a:latin typeface="Times New Roman"/>
                <a:cs typeface="Times New Roman"/>
              </a:rPr>
              <a:t>Negeri</a:t>
            </a:r>
            <a:r>
              <a:rPr sz="1600" b="1" spc="-85" dirty="0">
                <a:solidFill>
                  <a:srgbClr val="262934"/>
                </a:solidFill>
                <a:latin typeface="Times New Roman"/>
                <a:cs typeface="Times New Roman"/>
              </a:rPr>
              <a:t> </a:t>
            </a:r>
            <a:r>
              <a:rPr sz="1600" b="1" spc="-10" dirty="0">
                <a:solidFill>
                  <a:srgbClr val="262934"/>
                </a:solidFill>
                <a:latin typeface="Times New Roman"/>
                <a:cs typeface="Times New Roman"/>
              </a:rPr>
              <a:t>tersebut;</a:t>
            </a:r>
            <a:endParaRPr sz="1600">
              <a:latin typeface="Times New Roman"/>
              <a:cs typeface="Times New Roman"/>
            </a:endParaRPr>
          </a:p>
        </p:txBody>
      </p:sp>
      <p:sp>
        <p:nvSpPr>
          <p:cNvPr id="26" name="object 26"/>
          <p:cNvSpPr txBox="1"/>
          <p:nvPr/>
        </p:nvSpPr>
        <p:spPr>
          <a:xfrm>
            <a:off x="1802422" y="1728624"/>
            <a:ext cx="127000" cy="269240"/>
          </a:xfrm>
          <a:prstGeom prst="rect">
            <a:avLst/>
          </a:prstGeom>
        </p:spPr>
        <p:txBody>
          <a:bodyPr vert="horz" wrap="square" lIns="0" tIns="12065" rIns="0" bIns="0" rtlCol="0">
            <a:spAutoFit/>
          </a:bodyPr>
          <a:lstStyle/>
          <a:p>
            <a:pPr marL="12700">
              <a:lnSpc>
                <a:spcPct val="100000"/>
              </a:lnSpc>
              <a:spcBef>
                <a:spcPts val="95"/>
              </a:spcBef>
            </a:pPr>
            <a:r>
              <a:rPr sz="1600" spc="-50" dirty="0">
                <a:solidFill>
                  <a:srgbClr val="262934"/>
                </a:solidFill>
                <a:latin typeface="Times New Roman"/>
                <a:cs typeface="Times New Roman"/>
              </a:rPr>
              <a:t>–</a:t>
            </a:r>
            <a:endParaRPr sz="1600">
              <a:latin typeface="Times New Roman"/>
              <a:cs typeface="Times New Roman"/>
            </a:endParaRPr>
          </a:p>
        </p:txBody>
      </p:sp>
      <p:sp>
        <p:nvSpPr>
          <p:cNvPr id="27" name="object 27"/>
          <p:cNvSpPr txBox="1"/>
          <p:nvPr/>
        </p:nvSpPr>
        <p:spPr>
          <a:xfrm>
            <a:off x="1802422" y="2458709"/>
            <a:ext cx="127000" cy="269240"/>
          </a:xfrm>
          <a:prstGeom prst="rect">
            <a:avLst/>
          </a:prstGeom>
        </p:spPr>
        <p:txBody>
          <a:bodyPr vert="horz" wrap="square" lIns="0" tIns="12065" rIns="0" bIns="0" rtlCol="0">
            <a:spAutoFit/>
          </a:bodyPr>
          <a:lstStyle/>
          <a:p>
            <a:pPr marL="12700">
              <a:lnSpc>
                <a:spcPct val="100000"/>
              </a:lnSpc>
              <a:spcBef>
                <a:spcPts val="95"/>
              </a:spcBef>
            </a:pPr>
            <a:r>
              <a:rPr sz="1600" spc="-50" dirty="0">
                <a:solidFill>
                  <a:srgbClr val="262934"/>
                </a:solidFill>
                <a:latin typeface="Times New Roman"/>
                <a:cs typeface="Times New Roman"/>
              </a:rPr>
              <a:t>–</a:t>
            </a:r>
            <a:endParaRPr sz="1600">
              <a:latin typeface="Times New Roman"/>
              <a:cs typeface="Times New Roman"/>
            </a:endParaRPr>
          </a:p>
        </p:txBody>
      </p:sp>
      <p:sp>
        <p:nvSpPr>
          <p:cNvPr id="28" name="object 28"/>
          <p:cNvSpPr txBox="1"/>
          <p:nvPr/>
        </p:nvSpPr>
        <p:spPr>
          <a:xfrm>
            <a:off x="2170696" y="1741222"/>
            <a:ext cx="6847205" cy="1972945"/>
          </a:xfrm>
          <a:prstGeom prst="rect">
            <a:avLst/>
          </a:prstGeom>
        </p:spPr>
        <p:txBody>
          <a:bodyPr vert="horz" wrap="square" lIns="0" tIns="12065" rIns="0" bIns="0" rtlCol="0">
            <a:spAutoFit/>
          </a:bodyPr>
          <a:lstStyle/>
          <a:p>
            <a:pPr marL="12700" marR="5080" algn="just">
              <a:lnSpc>
                <a:spcPct val="100000"/>
              </a:lnSpc>
              <a:spcBef>
                <a:spcPts val="95"/>
              </a:spcBef>
            </a:pPr>
            <a:r>
              <a:rPr sz="1600" b="1" dirty="0">
                <a:solidFill>
                  <a:srgbClr val="262934"/>
                </a:solidFill>
                <a:latin typeface="Times New Roman"/>
                <a:cs typeface="Times New Roman"/>
              </a:rPr>
              <a:t>Telah</a:t>
            </a:r>
            <a:r>
              <a:rPr sz="1600" b="1" spc="320" dirty="0">
                <a:solidFill>
                  <a:srgbClr val="262934"/>
                </a:solidFill>
                <a:latin typeface="Times New Roman"/>
                <a:cs typeface="Times New Roman"/>
              </a:rPr>
              <a:t> </a:t>
            </a:r>
            <a:r>
              <a:rPr sz="1600" b="1" dirty="0">
                <a:solidFill>
                  <a:srgbClr val="262934"/>
                </a:solidFill>
                <a:latin typeface="Times New Roman"/>
                <a:cs typeface="Times New Roman"/>
              </a:rPr>
              <a:t>membaca</a:t>
            </a:r>
            <a:r>
              <a:rPr sz="1600" b="1" spc="325" dirty="0">
                <a:solidFill>
                  <a:srgbClr val="262934"/>
                </a:solidFill>
                <a:latin typeface="Times New Roman"/>
                <a:cs typeface="Times New Roman"/>
              </a:rPr>
              <a:t> </a:t>
            </a:r>
            <a:r>
              <a:rPr sz="1600" b="1" dirty="0">
                <a:solidFill>
                  <a:srgbClr val="262934"/>
                </a:solidFill>
                <a:latin typeface="Times New Roman"/>
                <a:cs typeface="Times New Roman"/>
              </a:rPr>
              <a:t>surat</a:t>
            </a:r>
            <a:r>
              <a:rPr sz="1600" b="1" spc="315" dirty="0">
                <a:solidFill>
                  <a:srgbClr val="262934"/>
                </a:solidFill>
                <a:latin typeface="Times New Roman"/>
                <a:cs typeface="Times New Roman"/>
              </a:rPr>
              <a:t> </a:t>
            </a:r>
            <a:r>
              <a:rPr sz="1600" b="1" dirty="0">
                <a:solidFill>
                  <a:srgbClr val="262934"/>
                </a:solidFill>
                <a:latin typeface="Times New Roman"/>
                <a:cs typeface="Times New Roman"/>
              </a:rPr>
              <a:t>Penetapan</a:t>
            </a:r>
            <a:r>
              <a:rPr sz="1600" b="1" spc="320" dirty="0">
                <a:solidFill>
                  <a:srgbClr val="262934"/>
                </a:solidFill>
                <a:latin typeface="Times New Roman"/>
                <a:cs typeface="Times New Roman"/>
              </a:rPr>
              <a:t> </a:t>
            </a:r>
            <a:r>
              <a:rPr sz="1600" b="1" dirty="0">
                <a:solidFill>
                  <a:srgbClr val="262934"/>
                </a:solidFill>
                <a:latin typeface="Times New Roman"/>
                <a:cs typeface="Times New Roman"/>
              </a:rPr>
              <a:t>Ketua</a:t>
            </a:r>
            <a:r>
              <a:rPr sz="1600" b="1" spc="325" dirty="0">
                <a:solidFill>
                  <a:srgbClr val="262934"/>
                </a:solidFill>
                <a:latin typeface="Times New Roman"/>
                <a:cs typeface="Times New Roman"/>
              </a:rPr>
              <a:t> </a:t>
            </a:r>
            <a:r>
              <a:rPr sz="1600" b="1" dirty="0">
                <a:solidFill>
                  <a:srgbClr val="262934"/>
                </a:solidFill>
                <a:latin typeface="Times New Roman"/>
                <a:cs typeface="Times New Roman"/>
              </a:rPr>
              <a:t>Pengadilan</a:t>
            </a:r>
            <a:r>
              <a:rPr sz="1600" b="1" spc="320" dirty="0">
                <a:solidFill>
                  <a:srgbClr val="262934"/>
                </a:solidFill>
                <a:latin typeface="Times New Roman"/>
                <a:cs typeface="Times New Roman"/>
              </a:rPr>
              <a:t> </a:t>
            </a:r>
            <a:r>
              <a:rPr sz="1600" b="1" dirty="0">
                <a:solidFill>
                  <a:srgbClr val="262934"/>
                </a:solidFill>
                <a:latin typeface="Times New Roman"/>
                <a:cs typeface="Times New Roman"/>
              </a:rPr>
              <a:t>Negeri</a:t>
            </a:r>
            <a:r>
              <a:rPr sz="1600" b="1" spc="325" dirty="0">
                <a:solidFill>
                  <a:srgbClr val="262934"/>
                </a:solidFill>
                <a:latin typeface="Times New Roman"/>
                <a:cs typeface="Times New Roman"/>
              </a:rPr>
              <a:t> </a:t>
            </a:r>
            <a:r>
              <a:rPr sz="1600" b="1" dirty="0">
                <a:solidFill>
                  <a:srgbClr val="262934"/>
                </a:solidFill>
                <a:latin typeface="Times New Roman"/>
                <a:cs typeface="Times New Roman"/>
              </a:rPr>
              <a:t>…..</a:t>
            </a:r>
            <a:r>
              <a:rPr sz="1600" b="1" spc="315" dirty="0">
                <a:solidFill>
                  <a:srgbClr val="262934"/>
                </a:solidFill>
                <a:latin typeface="Times New Roman"/>
                <a:cs typeface="Times New Roman"/>
              </a:rPr>
              <a:t> </a:t>
            </a:r>
            <a:r>
              <a:rPr sz="1600" b="1" dirty="0">
                <a:solidFill>
                  <a:srgbClr val="262934"/>
                </a:solidFill>
                <a:latin typeface="Times New Roman"/>
                <a:cs typeface="Times New Roman"/>
              </a:rPr>
              <a:t>Nomor</a:t>
            </a:r>
            <a:r>
              <a:rPr sz="1600" b="1" spc="295" dirty="0">
                <a:solidFill>
                  <a:srgbClr val="262934"/>
                </a:solidFill>
                <a:latin typeface="Times New Roman"/>
                <a:cs typeface="Times New Roman"/>
              </a:rPr>
              <a:t> </a:t>
            </a:r>
            <a:r>
              <a:rPr sz="1600" b="1" spc="-25" dirty="0">
                <a:solidFill>
                  <a:srgbClr val="262934"/>
                </a:solidFill>
                <a:latin typeface="Times New Roman"/>
                <a:cs typeface="Times New Roman"/>
              </a:rPr>
              <a:t>…. </a:t>
            </a:r>
            <a:r>
              <a:rPr sz="1600" b="1" dirty="0">
                <a:solidFill>
                  <a:srgbClr val="262934"/>
                </a:solidFill>
                <a:latin typeface="Times New Roman"/>
                <a:cs typeface="Times New Roman"/>
              </a:rPr>
              <a:t>tanggal….</a:t>
            </a:r>
            <a:r>
              <a:rPr sz="1600" b="1" spc="10" dirty="0">
                <a:solidFill>
                  <a:srgbClr val="262934"/>
                </a:solidFill>
                <a:latin typeface="Times New Roman"/>
                <a:cs typeface="Times New Roman"/>
              </a:rPr>
              <a:t> </a:t>
            </a:r>
            <a:r>
              <a:rPr sz="1600" b="1" dirty="0">
                <a:solidFill>
                  <a:srgbClr val="262934"/>
                </a:solidFill>
                <a:latin typeface="Times New Roman"/>
                <a:cs typeface="Times New Roman"/>
              </a:rPr>
              <a:t>tentang</a:t>
            </a:r>
            <a:r>
              <a:rPr sz="1600" b="1" spc="15" dirty="0">
                <a:solidFill>
                  <a:srgbClr val="262934"/>
                </a:solidFill>
                <a:latin typeface="Times New Roman"/>
                <a:cs typeface="Times New Roman"/>
              </a:rPr>
              <a:t> </a:t>
            </a:r>
            <a:r>
              <a:rPr sz="1600" b="1" dirty="0">
                <a:solidFill>
                  <a:srgbClr val="262934"/>
                </a:solidFill>
                <a:latin typeface="Times New Roman"/>
                <a:cs typeface="Times New Roman"/>
              </a:rPr>
              <a:t>penunjukan</a:t>
            </a:r>
            <a:r>
              <a:rPr sz="1600" b="1" spc="10" dirty="0">
                <a:solidFill>
                  <a:srgbClr val="262934"/>
                </a:solidFill>
                <a:latin typeface="Times New Roman"/>
                <a:cs typeface="Times New Roman"/>
              </a:rPr>
              <a:t> </a:t>
            </a:r>
            <a:r>
              <a:rPr sz="1600" b="1" dirty="0">
                <a:solidFill>
                  <a:srgbClr val="262934"/>
                </a:solidFill>
                <a:latin typeface="Times New Roman"/>
                <a:cs typeface="Times New Roman"/>
              </a:rPr>
              <a:t>Majelis</a:t>
            </a:r>
            <a:r>
              <a:rPr sz="1600" b="1" spc="15" dirty="0">
                <a:solidFill>
                  <a:srgbClr val="262934"/>
                </a:solidFill>
                <a:latin typeface="Times New Roman"/>
                <a:cs typeface="Times New Roman"/>
              </a:rPr>
              <a:t> </a:t>
            </a:r>
            <a:r>
              <a:rPr sz="1600" b="1" dirty="0">
                <a:solidFill>
                  <a:srgbClr val="262934"/>
                </a:solidFill>
                <a:latin typeface="Times New Roman"/>
                <a:cs typeface="Times New Roman"/>
              </a:rPr>
              <a:t>Hakim</a:t>
            </a:r>
            <a:r>
              <a:rPr sz="1600" b="1" spc="10" dirty="0">
                <a:solidFill>
                  <a:srgbClr val="262934"/>
                </a:solidFill>
                <a:latin typeface="Times New Roman"/>
                <a:cs typeface="Times New Roman"/>
              </a:rPr>
              <a:t> </a:t>
            </a:r>
            <a:r>
              <a:rPr sz="1600" b="1" dirty="0">
                <a:solidFill>
                  <a:srgbClr val="262934"/>
                </a:solidFill>
                <a:latin typeface="Times New Roman"/>
                <a:cs typeface="Times New Roman"/>
              </a:rPr>
              <a:t>yang</a:t>
            </a:r>
            <a:r>
              <a:rPr sz="1600" b="1" spc="10" dirty="0">
                <a:solidFill>
                  <a:srgbClr val="262934"/>
                </a:solidFill>
                <a:latin typeface="Times New Roman"/>
                <a:cs typeface="Times New Roman"/>
              </a:rPr>
              <a:t> </a:t>
            </a:r>
            <a:r>
              <a:rPr sz="1600" b="1" dirty="0">
                <a:solidFill>
                  <a:srgbClr val="262934"/>
                </a:solidFill>
                <a:latin typeface="Times New Roman"/>
                <a:cs typeface="Times New Roman"/>
              </a:rPr>
              <a:t>memeriksa</a:t>
            </a:r>
            <a:r>
              <a:rPr sz="1600" b="1" spc="15" dirty="0">
                <a:solidFill>
                  <a:srgbClr val="262934"/>
                </a:solidFill>
                <a:latin typeface="Times New Roman"/>
                <a:cs typeface="Times New Roman"/>
              </a:rPr>
              <a:t> </a:t>
            </a:r>
            <a:r>
              <a:rPr sz="1600" b="1" dirty="0">
                <a:solidFill>
                  <a:srgbClr val="262934"/>
                </a:solidFill>
                <a:latin typeface="Times New Roman"/>
                <a:cs typeface="Times New Roman"/>
              </a:rPr>
              <a:t>dan</a:t>
            </a:r>
            <a:r>
              <a:rPr sz="1600" b="1" spc="10" dirty="0">
                <a:solidFill>
                  <a:srgbClr val="262934"/>
                </a:solidFill>
                <a:latin typeface="Times New Roman"/>
                <a:cs typeface="Times New Roman"/>
              </a:rPr>
              <a:t> </a:t>
            </a:r>
            <a:r>
              <a:rPr sz="1600" b="1" spc="-10" dirty="0">
                <a:solidFill>
                  <a:srgbClr val="262934"/>
                </a:solidFill>
                <a:latin typeface="Times New Roman"/>
                <a:cs typeface="Times New Roman"/>
              </a:rPr>
              <a:t>memutus </a:t>
            </a:r>
            <a:r>
              <a:rPr sz="1600" b="1" dirty="0">
                <a:solidFill>
                  <a:srgbClr val="262934"/>
                </a:solidFill>
                <a:latin typeface="Times New Roman"/>
                <a:cs typeface="Times New Roman"/>
              </a:rPr>
              <a:t>perkara</a:t>
            </a:r>
            <a:r>
              <a:rPr sz="1600" b="1" spc="-80" dirty="0">
                <a:solidFill>
                  <a:srgbClr val="262934"/>
                </a:solidFill>
                <a:latin typeface="Times New Roman"/>
                <a:cs typeface="Times New Roman"/>
              </a:rPr>
              <a:t> </a:t>
            </a:r>
            <a:r>
              <a:rPr sz="1600" b="1" spc="-20" dirty="0">
                <a:solidFill>
                  <a:srgbClr val="262934"/>
                </a:solidFill>
                <a:latin typeface="Times New Roman"/>
                <a:cs typeface="Times New Roman"/>
              </a:rPr>
              <a:t>ini;</a:t>
            </a:r>
            <a:endParaRPr sz="1600">
              <a:latin typeface="Times New Roman"/>
              <a:cs typeface="Times New Roman"/>
            </a:endParaRPr>
          </a:p>
          <a:p>
            <a:pPr marL="12700" marR="5080">
              <a:lnSpc>
                <a:spcPts val="1920"/>
              </a:lnSpc>
              <a:spcBef>
                <a:spcPts val="55"/>
              </a:spcBef>
            </a:pPr>
            <a:r>
              <a:rPr sz="1600" b="1" dirty="0">
                <a:solidFill>
                  <a:srgbClr val="262934"/>
                </a:solidFill>
                <a:latin typeface="Times New Roman"/>
                <a:cs typeface="Times New Roman"/>
              </a:rPr>
              <a:t>Telah</a:t>
            </a:r>
            <a:r>
              <a:rPr sz="1600" b="1" spc="320" dirty="0">
                <a:solidFill>
                  <a:srgbClr val="262934"/>
                </a:solidFill>
                <a:latin typeface="Times New Roman"/>
                <a:cs typeface="Times New Roman"/>
              </a:rPr>
              <a:t> </a:t>
            </a:r>
            <a:r>
              <a:rPr sz="1600" b="1" dirty="0">
                <a:solidFill>
                  <a:srgbClr val="262934"/>
                </a:solidFill>
                <a:latin typeface="Times New Roman"/>
                <a:cs typeface="Times New Roman"/>
              </a:rPr>
              <a:t>membaca</a:t>
            </a:r>
            <a:r>
              <a:rPr sz="1600" b="1" spc="325" dirty="0">
                <a:solidFill>
                  <a:srgbClr val="262934"/>
                </a:solidFill>
                <a:latin typeface="Times New Roman"/>
                <a:cs typeface="Times New Roman"/>
              </a:rPr>
              <a:t> </a:t>
            </a:r>
            <a:r>
              <a:rPr sz="1600" b="1" dirty="0">
                <a:solidFill>
                  <a:srgbClr val="262934"/>
                </a:solidFill>
                <a:latin typeface="Times New Roman"/>
                <a:cs typeface="Times New Roman"/>
              </a:rPr>
              <a:t>surat</a:t>
            </a:r>
            <a:r>
              <a:rPr sz="1600" b="1" spc="315" dirty="0">
                <a:solidFill>
                  <a:srgbClr val="262934"/>
                </a:solidFill>
                <a:latin typeface="Times New Roman"/>
                <a:cs typeface="Times New Roman"/>
              </a:rPr>
              <a:t> </a:t>
            </a:r>
            <a:r>
              <a:rPr sz="1600" b="1" dirty="0">
                <a:solidFill>
                  <a:srgbClr val="262934"/>
                </a:solidFill>
                <a:latin typeface="Times New Roman"/>
                <a:cs typeface="Times New Roman"/>
              </a:rPr>
              <a:t>Penetapan</a:t>
            </a:r>
            <a:r>
              <a:rPr sz="1600" b="1" spc="320" dirty="0">
                <a:solidFill>
                  <a:srgbClr val="262934"/>
                </a:solidFill>
                <a:latin typeface="Times New Roman"/>
                <a:cs typeface="Times New Roman"/>
              </a:rPr>
              <a:t> </a:t>
            </a:r>
            <a:r>
              <a:rPr sz="1600" b="1" dirty="0">
                <a:solidFill>
                  <a:srgbClr val="262934"/>
                </a:solidFill>
                <a:latin typeface="Times New Roman"/>
                <a:cs typeface="Times New Roman"/>
              </a:rPr>
              <a:t>Ketua</a:t>
            </a:r>
            <a:r>
              <a:rPr sz="1600" b="1" spc="325" dirty="0">
                <a:solidFill>
                  <a:srgbClr val="262934"/>
                </a:solidFill>
                <a:latin typeface="Times New Roman"/>
                <a:cs typeface="Times New Roman"/>
              </a:rPr>
              <a:t> </a:t>
            </a:r>
            <a:r>
              <a:rPr sz="1600" b="1" dirty="0">
                <a:solidFill>
                  <a:srgbClr val="262934"/>
                </a:solidFill>
                <a:latin typeface="Times New Roman"/>
                <a:cs typeface="Times New Roman"/>
              </a:rPr>
              <a:t>Pengadilan</a:t>
            </a:r>
            <a:r>
              <a:rPr sz="1600" b="1" spc="320" dirty="0">
                <a:solidFill>
                  <a:srgbClr val="262934"/>
                </a:solidFill>
                <a:latin typeface="Times New Roman"/>
                <a:cs typeface="Times New Roman"/>
              </a:rPr>
              <a:t> </a:t>
            </a:r>
            <a:r>
              <a:rPr sz="1600" b="1" dirty="0">
                <a:solidFill>
                  <a:srgbClr val="262934"/>
                </a:solidFill>
                <a:latin typeface="Times New Roman"/>
                <a:cs typeface="Times New Roman"/>
              </a:rPr>
              <a:t>Negeri</a:t>
            </a:r>
            <a:r>
              <a:rPr sz="1600" b="1" spc="325" dirty="0">
                <a:solidFill>
                  <a:srgbClr val="262934"/>
                </a:solidFill>
                <a:latin typeface="Times New Roman"/>
                <a:cs typeface="Times New Roman"/>
              </a:rPr>
              <a:t> </a:t>
            </a:r>
            <a:r>
              <a:rPr sz="1600" b="1" dirty="0">
                <a:solidFill>
                  <a:srgbClr val="262934"/>
                </a:solidFill>
                <a:latin typeface="Times New Roman"/>
                <a:cs typeface="Times New Roman"/>
              </a:rPr>
              <a:t>…..</a:t>
            </a:r>
            <a:r>
              <a:rPr sz="1600" b="1" spc="315" dirty="0">
                <a:solidFill>
                  <a:srgbClr val="262934"/>
                </a:solidFill>
                <a:latin typeface="Times New Roman"/>
                <a:cs typeface="Times New Roman"/>
              </a:rPr>
              <a:t> </a:t>
            </a:r>
            <a:r>
              <a:rPr sz="1600" b="1" dirty="0">
                <a:solidFill>
                  <a:srgbClr val="262934"/>
                </a:solidFill>
                <a:latin typeface="Times New Roman"/>
                <a:cs typeface="Times New Roman"/>
              </a:rPr>
              <a:t>Nomor</a:t>
            </a:r>
            <a:r>
              <a:rPr sz="1600" b="1" spc="295" dirty="0">
                <a:solidFill>
                  <a:srgbClr val="262934"/>
                </a:solidFill>
                <a:latin typeface="Times New Roman"/>
                <a:cs typeface="Times New Roman"/>
              </a:rPr>
              <a:t> </a:t>
            </a:r>
            <a:r>
              <a:rPr sz="1600" b="1" spc="-25" dirty="0">
                <a:solidFill>
                  <a:srgbClr val="262934"/>
                </a:solidFill>
                <a:latin typeface="Times New Roman"/>
                <a:cs typeface="Times New Roman"/>
              </a:rPr>
              <a:t>…. </a:t>
            </a:r>
            <a:r>
              <a:rPr sz="1600" b="1" dirty="0">
                <a:solidFill>
                  <a:srgbClr val="262934"/>
                </a:solidFill>
                <a:latin typeface="Times New Roman"/>
                <a:cs typeface="Times New Roman"/>
              </a:rPr>
              <a:t>tanggal….</a:t>
            </a:r>
            <a:r>
              <a:rPr sz="1600" b="1" spc="-65" dirty="0">
                <a:solidFill>
                  <a:srgbClr val="262934"/>
                </a:solidFill>
                <a:latin typeface="Times New Roman"/>
                <a:cs typeface="Times New Roman"/>
              </a:rPr>
              <a:t> </a:t>
            </a:r>
            <a:r>
              <a:rPr sz="1600" b="1" dirty="0">
                <a:solidFill>
                  <a:srgbClr val="262934"/>
                </a:solidFill>
                <a:latin typeface="Times New Roman"/>
                <a:cs typeface="Times New Roman"/>
              </a:rPr>
              <a:t>tentang</a:t>
            </a:r>
            <a:r>
              <a:rPr sz="1600" b="1" spc="-55" dirty="0">
                <a:solidFill>
                  <a:srgbClr val="262934"/>
                </a:solidFill>
                <a:latin typeface="Times New Roman"/>
                <a:cs typeface="Times New Roman"/>
              </a:rPr>
              <a:t> </a:t>
            </a:r>
            <a:r>
              <a:rPr sz="1600" b="1" dirty="0">
                <a:solidFill>
                  <a:srgbClr val="262934"/>
                </a:solidFill>
                <a:latin typeface="Times New Roman"/>
                <a:cs typeface="Times New Roman"/>
              </a:rPr>
              <a:t>tentang</a:t>
            </a:r>
            <a:r>
              <a:rPr sz="1600" b="1" spc="-60" dirty="0">
                <a:solidFill>
                  <a:srgbClr val="262934"/>
                </a:solidFill>
                <a:latin typeface="Times New Roman"/>
                <a:cs typeface="Times New Roman"/>
              </a:rPr>
              <a:t> </a:t>
            </a:r>
            <a:r>
              <a:rPr sz="1600" b="1" dirty="0">
                <a:solidFill>
                  <a:srgbClr val="262934"/>
                </a:solidFill>
                <a:latin typeface="Times New Roman"/>
                <a:cs typeface="Times New Roman"/>
              </a:rPr>
              <a:t>penetapan</a:t>
            </a:r>
            <a:r>
              <a:rPr sz="1600" b="1" spc="-60" dirty="0">
                <a:solidFill>
                  <a:srgbClr val="262934"/>
                </a:solidFill>
                <a:latin typeface="Times New Roman"/>
                <a:cs typeface="Times New Roman"/>
              </a:rPr>
              <a:t> </a:t>
            </a:r>
            <a:r>
              <a:rPr sz="1600" b="1" dirty="0">
                <a:solidFill>
                  <a:srgbClr val="262934"/>
                </a:solidFill>
                <a:latin typeface="Times New Roman"/>
                <a:cs typeface="Times New Roman"/>
              </a:rPr>
              <a:t>hari</a:t>
            </a:r>
            <a:r>
              <a:rPr sz="1600" b="1" spc="-60" dirty="0">
                <a:solidFill>
                  <a:srgbClr val="262934"/>
                </a:solidFill>
                <a:latin typeface="Times New Roman"/>
                <a:cs typeface="Times New Roman"/>
              </a:rPr>
              <a:t> </a:t>
            </a:r>
            <a:r>
              <a:rPr sz="1600" b="1" dirty="0">
                <a:solidFill>
                  <a:srgbClr val="262934"/>
                </a:solidFill>
                <a:latin typeface="Times New Roman"/>
                <a:cs typeface="Times New Roman"/>
              </a:rPr>
              <a:t>sidang</a:t>
            </a:r>
            <a:r>
              <a:rPr sz="1600" b="1" spc="-55" dirty="0">
                <a:solidFill>
                  <a:srgbClr val="262934"/>
                </a:solidFill>
                <a:latin typeface="Times New Roman"/>
                <a:cs typeface="Times New Roman"/>
              </a:rPr>
              <a:t> </a:t>
            </a:r>
            <a:r>
              <a:rPr sz="1600" b="1" spc="-10" dirty="0">
                <a:solidFill>
                  <a:srgbClr val="262934"/>
                </a:solidFill>
                <a:latin typeface="Times New Roman"/>
                <a:cs typeface="Times New Roman"/>
              </a:rPr>
              <a:t>pertama;</a:t>
            </a:r>
            <a:endParaRPr sz="1600">
              <a:latin typeface="Times New Roman"/>
              <a:cs typeface="Times New Roman"/>
            </a:endParaRPr>
          </a:p>
          <a:p>
            <a:pPr marL="12700">
              <a:lnSpc>
                <a:spcPts val="1845"/>
              </a:lnSpc>
            </a:pPr>
            <a:r>
              <a:rPr sz="1600" b="1" spc="-25" dirty="0">
                <a:solidFill>
                  <a:srgbClr val="262934"/>
                </a:solidFill>
                <a:latin typeface="Times New Roman"/>
                <a:cs typeface="Times New Roman"/>
              </a:rPr>
              <a:t>Telah</a:t>
            </a:r>
            <a:r>
              <a:rPr sz="1600" b="1" spc="-60" dirty="0">
                <a:solidFill>
                  <a:srgbClr val="262934"/>
                </a:solidFill>
                <a:latin typeface="Times New Roman"/>
                <a:cs typeface="Times New Roman"/>
              </a:rPr>
              <a:t> </a:t>
            </a:r>
            <a:r>
              <a:rPr sz="1600" b="1" dirty="0">
                <a:solidFill>
                  <a:srgbClr val="262934"/>
                </a:solidFill>
                <a:latin typeface="Times New Roman"/>
                <a:cs typeface="Times New Roman"/>
              </a:rPr>
              <a:t>membaca</a:t>
            </a:r>
            <a:r>
              <a:rPr sz="1600" b="1" spc="-50" dirty="0">
                <a:solidFill>
                  <a:srgbClr val="262934"/>
                </a:solidFill>
                <a:latin typeface="Times New Roman"/>
                <a:cs typeface="Times New Roman"/>
              </a:rPr>
              <a:t> </a:t>
            </a:r>
            <a:r>
              <a:rPr sz="1600" b="1" dirty="0">
                <a:solidFill>
                  <a:srgbClr val="262934"/>
                </a:solidFill>
                <a:latin typeface="Times New Roman"/>
                <a:cs typeface="Times New Roman"/>
              </a:rPr>
              <a:t>berkas</a:t>
            </a:r>
            <a:r>
              <a:rPr sz="1600" b="1" spc="-50" dirty="0">
                <a:solidFill>
                  <a:srgbClr val="262934"/>
                </a:solidFill>
                <a:latin typeface="Times New Roman"/>
                <a:cs typeface="Times New Roman"/>
              </a:rPr>
              <a:t> </a:t>
            </a:r>
            <a:r>
              <a:rPr sz="1600" b="1" dirty="0">
                <a:solidFill>
                  <a:srgbClr val="262934"/>
                </a:solidFill>
                <a:latin typeface="Times New Roman"/>
                <a:cs typeface="Times New Roman"/>
              </a:rPr>
              <a:t>perkara</a:t>
            </a:r>
            <a:r>
              <a:rPr sz="1600" b="1" spc="-50" dirty="0">
                <a:solidFill>
                  <a:srgbClr val="262934"/>
                </a:solidFill>
                <a:latin typeface="Times New Roman"/>
                <a:cs typeface="Times New Roman"/>
              </a:rPr>
              <a:t> </a:t>
            </a:r>
            <a:r>
              <a:rPr sz="1600" b="1" dirty="0">
                <a:solidFill>
                  <a:srgbClr val="262934"/>
                </a:solidFill>
                <a:latin typeface="Times New Roman"/>
                <a:cs typeface="Times New Roman"/>
              </a:rPr>
              <a:t>dan</a:t>
            </a:r>
            <a:r>
              <a:rPr sz="1600" b="1" spc="-55" dirty="0">
                <a:solidFill>
                  <a:srgbClr val="262934"/>
                </a:solidFill>
                <a:latin typeface="Times New Roman"/>
                <a:cs typeface="Times New Roman"/>
              </a:rPr>
              <a:t> </a:t>
            </a:r>
            <a:r>
              <a:rPr sz="1600" b="1" spc="-20" dirty="0">
                <a:solidFill>
                  <a:srgbClr val="262934"/>
                </a:solidFill>
                <a:latin typeface="Times New Roman"/>
                <a:cs typeface="Times New Roman"/>
              </a:rPr>
              <a:t>surat-</a:t>
            </a:r>
            <a:r>
              <a:rPr sz="1600" b="1" dirty="0">
                <a:solidFill>
                  <a:srgbClr val="262934"/>
                </a:solidFill>
                <a:latin typeface="Times New Roman"/>
                <a:cs typeface="Times New Roman"/>
              </a:rPr>
              <a:t>surat</a:t>
            </a:r>
            <a:r>
              <a:rPr sz="1600" b="1" spc="-55" dirty="0">
                <a:solidFill>
                  <a:srgbClr val="262934"/>
                </a:solidFill>
                <a:latin typeface="Times New Roman"/>
                <a:cs typeface="Times New Roman"/>
              </a:rPr>
              <a:t> </a:t>
            </a:r>
            <a:r>
              <a:rPr sz="1600" b="1" dirty="0">
                <a:solidFill>
                  <a:srgbClr val="262934"/>
                </a:solidFill>
                <a:latin typeface="Times New Roman"/>
                <a:cs typeface="Times New Roman"/>
              </a:rPr>
              <a:t>lainnya</a:t>
            </a:r>
            <a:r>
              <a:rPr sz="1600" b="1" spc="-50" dirty="0">
                <a:solidFill>
                  <a:srgbClr val="262934"/>
                </a:solidFill>
                <a:latin typeface="Times New Roman"/>
                <a:cs typeface="Times New Roman"/>
              </a:rPr>
              <a:t> </a:t>
            </a:r>
            <a:r>
              <a:rPr sz="1600" b="1" dirty="0">
                <a:solidFill>
                  <a:srgbClr val="262934"/>
                </a:solidFill>
                <a:latin typeface="Times New Roman"/>
                <a:cs typeface="Times New Roman"/>
              </a:rPr>
              <a:t>yang</a:t>
            </a:r>
            <a:r>
              <a:rPr sz="1600" b="1" spc="-50" dirty="0">
                <a:solidFill>
                  <a:srgbClr val="262934"/>
                </a:solidFill>
                <a:latin typeface="Times New Roman"/>
                <a:cs typeface="Times New Roman"/>
              </a:rPr>
              <a:t> </a:t>
            </a:r>
            <a:r>
              <a:rPr sz="1600" b="1" spc="-10" dirty="0">
                <a:solidFill>
                  <a:srgbClr val="262934"/>
                </a:solidFill>
                <a:latin typeface="Times New Roman"/>
                <a:cs typeface="Times New Roman"/>
              </a:rPr>
              <a:t>berkaitan;</a:t>
            </a:r>
            <a:endParaRPr sz="1600">
              <a:latin typeface="Times New Roman"/>
              <a:cs typeface="Times New Roman"/>
            </a:endParaRPr>
          </a:p>
          <a:p>
            <a:pPr marL="12700">
              <a:lnSpc>
                <a:spcPts val="1914"/>
              </a:lnSpc>
            </a:pPr>
            <a:r>
              <a:rPr sz="1600" b="1" spc="-25" dirty="0">
                <a:solidFill>
                  <a:srgbClr val="262934"/>
                </a:solidFill>
                <a:latin typeface="Times New Roman"/>
                <a:cs typeface="Times New Roman"/>
              </a:rPr>
              <a:t>Telah</a:t>
            </a:r>
            <a:r>
              <a:rPr sz="1600" b="1" spc="-60" dirty="0">
                <a:solidFill>
                  <a:srgbClr val="262934"/>
                </a:solidFill>
                <a:latin typeface="Times New Roman"/>
                <a:cs typeface="Times New Roman"/>
              </a:rPr>
              <a:t> </a:t>
            </a:r>
            <a:r>
              <a:rPr sz="1600" b="1" spc="-10" dirty="0">
                <a:solidFill>
                  <a:srgbClr val="262934"/>
                </a:solidFill>
                <a:latin typeface="Times New Roman"/>
                <a:cs typeface="Times New Roman"/>
              </a:rPr>
              <a:t>mendengar</a:t>
            </a:r>
            <a:r>
              <a:rPr sz="1600" b="1" spc="-80" dirty="0">
                <a:solidFill>
                  <a:srgbClr val="262934"/>
                </a:solidFill>
                <a:latin typeface="Times New Roman"/>
                <a:cs typeface="Times New Roman"/>
              </a:rPr>
              <a:t> </a:t>
            </a:r>
            <a:r>
              <a:rPr sz="1600" b="1" dirty="0">
                <a:solidFill>
                  <a:srgbClr val="262934"/>
                </a:solidFill>
                <a:latin typeface="Times New Roman"/>
                <a:cs typeface="Times New Roman"/>
              </a:rPr>
              <a:t>pembacaan</a:t>
            </a:r>
            <a:r>
              <a:rPr sz="1600" b="1" spc="-60" dirty="0">
                <a:solidFill>
                  <a:srgbClr val="262934"/>
                </a:solidFill>
                <a:latin typeface="Times New Roman"/>
                <a:cs typeface="Times New Roman"/>
              </a:rPr>
              <a:t> </a:t>
            </a:r>
            <a:r>
              <a:rPr sz="1600" b="1" dirty="0">
                <a:solidFill>
                  <a:srgbClr val="262934"/>
                </a:solidFill>
                <a:latin typeface="Times New Roman"/>
                <a:cs typeface="Times New Roman"/>
              </a:rPr>
              <a:t>surat</a:t>
            </a:r>
            <a:r>
              <a:rPr sz="1600" b="1" spc="-55" dirty="0">
                <a:solidFill>
                  <a:srgbClr val="262934"/>
                </a:solidFill>
                <a:latin typeface="Times New Roman"/>
                <a:cs typeface="Times New Roman"/>
              </a:rPr>
              <a:t> </a:t>
            </a:r>
            <a:r>
              <a:rPr sz="1600" b="1" spc="-10" dirty="0">
                <a:solidFill>
                  <a:srgbClr val="262934"/>
                </a:solidFill>
                <a:latin typeface="Times New Roman"/>
                <a:cs typeface="Times New Roman"/>
              </a:rPr>
              <a:t>dakwaan;</a:t>
            </a:r>
            <a:endParaRPr sz="1600">
              <a:latin typeface="Times New Roman"/>
              <a:cs typeface="Times New Roman"/>
            </a:endParaRPr>
          </a:p>
          <a:p>
            <a:pPr marL="12700">
              <a:lnSpc>
                <a:spcPts val="1920"/>
              </a:lnSpc>
            </a:pPr>
            <a:r>
              <a:rPr sz="1600" b="1" spc="-25" dirty="0">
                <a:solidFill>
                  <a:srgbClr val="262934"/>
                </a:solidFill>
                <a:latin typeface="Times New Roman"/>
                <a:cs typeface="Times New Roman"/>
              </a:rPr>
              <a:t>Telah</a:t>
            </a:r>
            <a:r>
              <a:rPr sz="1600" b="1" spc="-55" dirty="0">
                <a:solidFill>
                  <a:srgbClr val="262934"/>
                </a:solidFill>
                <a:latin typeface="Times New Roman"/>
                <a:cs typeface="Times New Roman"/>
              </a:rPr>
              <a:t> </a:t>
            </a:r>
            <a:r>
              <a:rPr sz="1600" b="1" spc="-10" dirty="0">
                <a:solidFill>
                  <a:srgbClr val="262934"/>
                </a:solidFill>
                <a:latin typeface="Times New Roman"/>
                <a:cs typeface="Times New Roman"/>
              </a:rPr>
              <a:t>mendengar</a:t>
            </a:r>
            <a:r>
              <a:rPr sz="1600" b="1" spc="-80" dirty="0">
                <a:solidFill>
                  <a:srgbClr val="262934"/>
                </a:solidFill>
                <a:latin typeface="Times New Roman"/>
                <a:cs typeface="Times New Roman"/>
              </a:rPr>
              <a:t> </a:t>
            </a:r>
            <a:r>
              <a:rPr sz="1600" b="1" dirty="0">
                <a:solidFill>
                  <a:srgbClr val="262934"/>
                </a:solidFill>
                <a:latin typeface="Times New Roman"/>
                <a:cs typeface="Times New Roman"/>
              </a:rPr>
              <a:t>pembacaan</a:t>
            </a:r>
            <a:r>
              <a:rPr sz="1600" b="1" spc="-50" dirty="0">
                <a:solidFill>
                  <a:srgbClr val="262934"/>
                </a:solidFill>
                <a:latin typeface="Times New Roman"/>
                <a:cs typeface="Times New Roman"/>
              </a:rPr>
              <a:t> </a:t>
            </a:r>
            <a:r>
              <a:rPr sz="1600" b="1" dirty="0">
                <a:solidFill>
                  <a:srgbClr val="262934"/>
                </a:solidFill>
                <a:latin typeface="Times New Roman"/>
                <a:cs typeface="Times New Roman"/>
              </a:rPr>
              <a:t>nota</a:t>
            </a:r>
            <a:r>
              <a:rPr sz="1600" b="1" spc="-50" dirty="0">
                <a:solidFill>
                  <a:srgbClr val="262934"/>
                </a:solidFill>
                <a:latin typeface="Times New Roman"/>
                <a:cs typeface="Times New Roman"/>
              </a:rPr>
              <a:t> </a:t>
            </a:r>
            <a:r>
              <a:rPr sz="1600" b="1" spc="-10" dirty="0">
                <a:solidFill>
                  <a:srgbClr val="262934"/>
                </a:solidFill>
                <a:latin typeface="Times New Roman"/>
                <a:cs typeface="Times New Roman"/>
              </a:rPr>
              <a:t>keberatan/eksepsi;</a:t>
            </a:r>
            <a:endParaRPr sz="1600">
              <a:latin typeface="Times New Roman"/>
              <a:cs typeface="Times New Roman"/>
            </a:endParaRPr>
          </a:p>
        </p:txBody>
      </p:sp>
      <p:sp>
        <p:nvSpPr>
          <p:cNvPr id="29" name="object 29"/>
          <p:cNvSpPr txBox="1"/>
          <p:nvPr/>
        </p:nvSpPr>
        <p:spPr>
          <a:xfrm>
            <a:off x="1802422" y="2945424"/>
            <a:ext cx="127000" cy="999490"/>
          </a:xfrm>
          <a:prstGeom prst="rect">
            <a:avLst/>
          </a:prstGeom>
        </p:spPr>
        <p:txBody>
          <a:bodyPr vert="horz" wrap="square" lIns="0" tIns="12065" rIns="0" bIns="0" rtlCol="0">
            <a:spAutoFit/>
          </a:bodyPr>
          <a:lstStyle/>
          <a:p>
            <a:pPr marL="12700">
              <a:lnSpc>
                <a:spcPts val="1920"/>
              </a:lnSpc>
              <a:spcBef>
                <a:spcPts val="95"/>
              </a:spcBef>
            </a:pPr>
            <a:r>
              <a:rPr sz="1600" spc="-50" dirty="0">
                <a:solidFill>
                  <a:srgbClr val="262934"/>
                </a:solidFill>
                <a:latin typeface="Times New Roman"/>
                <a:cs typeface="Times New Roman"/>
              </a:rPr>
              <a:t>–</a:t>
            </a:r>
            <a:endParaRPr sz="1600">
              <a:latin typeface="Times New Roman"/>
              <a:cs typeface="Times New Roman"/>
            </a:endParaRPr>
          </a:p>
          <a:p>
            <a:pPr marL="12700">
              <a:lnSpc>
                <a:spcPts val="1914"/>
              </a:lnSpc>
            </a:pPr>
            <a:r>
              <a:rPr sz="1600" spc="-50" dirty="0">
                <a:solidFill>
                  <a:srgbClr val="262934"/>
                </a:solidFill>
                <a:latin typeface="Times New Roman"/>
                <a:cs typeface="Times New Roman"/>
              </a:rPr>
              <a:t>–</a:t>
            </a:r>
            <a:endParaRPr sz="1600">
              <a:latin typeface="Times New Roman"/>
              <a:cs typeface="Times New Roman"/>
            </a:endParaRPr>
          </a:p>
          <a:p>
            <a:pPr marL="12700">
              <a:lnSpc>
                <a:spcPts val="1914"/>
              </a:lnSpc>
            </a:pPr>
            <a:r>
              <a:rPr sz="1600" spc="-50" dirty="0">
                <a:solidFill>
                  <a:srgbClr val="262934"/>
                </a:solidFill>
                <a:latin typeface="Times New Roman"/>
                <a:cs typeface="Times New Roman"/>
              </a:rPr>
              <a:t>–</a:t>
            </a:r>
            <a:endParaRPr sz="1600">
              <a:latin typeface="Times New Roman"/>
              <a:cs typeface="Times New Roman"/>
            </a:endParaRPr>
          </a:p>
          <a:p>
            <a:pPr marL="12700">
              <a:lnSpc>
                <a:spcPts val="1920"/>
              </a:lnSpc>
            </a:pPr>
            <a:r>
              <a:rPr sz="1600" spc="-50" dirty="0">
                <a:solidFill>
                  <a:srgbClr val="262934"/>
                </a:solidFill>
                <a:latin typeface="Times New Roman"/>
                <a:cs typeface="Times New Roman"/>
              </a:rPr>
              <a:t>–</a:t>
            </a:r>
            <a:endParaRPr sz="1600">
              <a:latin typeface="Times New Roman"/>
              <a:cs typeface="Times New Roman"/>
            </a:endParaRPr>
          </a:p>
        </p:txBody>
      </p:sp>
      <p:sp>
        <p:nvSpPr>
          <p:cNvPr id="30" name="object 30"/>
          <p:cNvSpPr txBox="1"/>
          <p:nvPr/>
        </p:nvSpPr>
        <p:spPr>
          <a:xfrm>
            <a:off x="2170696" y="3688107"/>
            <a:ext cx="6848475" cy="269240"/>
          </a:xfrm>
          <a:prstGeom prst="rect">
            <a:avLst/>
          </a:prstGeom>
        </p:spPr>
        <p:txBody>
          <a:bodyPr vert="horz" wrap="square" lIns="0" tIns="12065" rIns="0" bIns="0" rtlCol="0">
            <a:spAutoFit/>
          </a:bodyPr>
          <a:lstStyle/>
          <a:p>
            <a:pPr marL="12700">
              <a:lnSpc>
                <a:spcPct val="100000"/>
              </a:lnSpc>
              <a:spcBef>
                <a:spcPts val="95"/>
              </a:spcBef>
              <a:tabLst>
                <a:tab pos="678180" algn="l"/>
                <a:tab pos="1842770" algn="l"/>
                <a:tab pos="3022600" algn="l"/>
                <a:tab pos="4020820" algn="l"/>
                <a:tab pos="5006975" algn="l"/>
                <a:tab pos="5791835" algn="l"/>
                <a:tab pos="6383655" algn="l"/>
              </a:tabLst>
            </a:pPr>
            <a:r>
              <a:rPr sz="1600" b="1" spc="-10" dirty="0">
                <a:solidFill>
                  <a:srgbClr val="262934"/>
                </a:solidFill>
                <a:latin typeface="Times New Roman"/>
                <a:cs typeface="Times New Roman"/>
              </a:rPr>
              <a:t>Telah</a:t>
            </a:r>
            <a:r>
              <a:rPr sz="1600" b="1" dirty="0">
                <a:solidFill>
                  <a:srgbClr val="262934"/>
                </a:solidFill>
                <a:latin typeface="Times New Roman"/>
                <a:cs typeface="Times New Roman"/>
              </a:rPr>
              <a:t>	</a:t>
            </a:r>
            <a:r>
              <a:rPr sz="1600" b="1" spc="-10" dirty="0">
                <a:solidFill>
                  <a:srgbClr val="262934"/>
                </a:solidFill>
                <a:latin typeface="Times New Roman"/>
                <a:cs typeface="Times New Roman"/>
              </a:rPr>
              <a:t>mendengar</a:t>
            </a:r>
            <a:r>
              <a:rPr sz="1600" b="1" dirty="0">
                <a:solidFill>
                  <a:srgbClr val="262934"/>
                </a:solidFill>
                <a:latin typeface="Times New Roman"/>
                <a:cs typeface="Times New Roman"/>
              </a:rPr>
              <a:t>	</a:t>
            </a:r>
            <a:r>
              <a:rPr sz="1600" b="1" spc="-10" dirty="0">
                <a:solidFill>
                  <a:srgbClr val="262934"/>
                </a:solidFill>
                <a:latin typeface="Times New Roman"/>
                <a:cs typeface="Times New Roman"/>
              </a:rPr>
              <a:t>pembacaan</a:t>
            </a:r>
            <a:r>
              <a:rPr sz="1600" b="1" dirty="0">
                <a:solidFill>
                  <a:srgbClr val="262934"/>
                </a:solidFill>
                <a:latin typeface="Times New Roman"/>
                <a:cs typeface="Times New Roman"/>
              </a:rPr>
              <a:t>	</a:t>
            </a:r>
            <a:r>
              <a:rPr sz="1600" b="1" spc="-10" dirty="0">
                <a:solidFill>
                  <a:srgbClr val="262934"/>
                </a:solidFill>
                <a:latin typeface="Times New Roman"/>
                <a:cs typeface="Times New Roman"/>
              </a:rPr>
              <a:t>pendapat</a:t>
            </a:r>
            <a:r>
              <a:rPr sz="1600" b="1" dirty="0">
                <a:solidFill>
                  <a:srgbClr val="262934"/>
                </a:solidFill>
                <a:latin typeface="Times New Roman"/>
                <a:cs typeface="Times New Roman"/>
              </a:rPr>
              <a:t>	</a:t>
            </a:r>
            <a:r>
              <a:rPr sz="1600" b="1" spc="-10" dirty="0">
                <a:solidFill>
                  <a:srgbClr val="262934"/>
                </a:solidFill>
                <a:latin typeface="Times New Roman"/>
                <a:cs typeface="Times New Roman"/>
              </a:rPr>
              <a:t>Penuntut</a:t>
            </a:r>
            <a:r>
              <a:rPr sz="1600" b="1" dirty="0">
                <a:solidFill>
                  <a:srgbClr val="262934"/>
                </a:solidFill>
                <a:latin typeface="Times New Roman"/>
                <a:cs typeface="Times New Roman"/>
              </a:rPr>
              <a:t>	</a:t>
            </a:r>
            <a:r>
              <a:rPr sz="1600" b="1" spc="-20" dirty="0">
                <a:solidFill>
                  <a:srgbClr val="262934"/>
                </a:solidFill>
                <a:latin typeface="Times New Roman"/>
                <a:cs typeface="Times New Roman"/>
              </a:rPr>
              <a:t>Umum</a:t>
            </a:r>
            <a:r>
              <a:rPr sz="1600" b="1" dirty="0">
                <a:solidFill>
                  <a:srgbClr val="262934"/>
                </a:solidFill>
                <a:latin typeface="Times New Roman"/>
                <a:cs typeface="Times New Roman"/>
              </a:rPr>
              <a:t>	</a:t>
            </a:r>
            <a:r>
              <a:rPr sz="1600" b="1" spc="-10" dirty="0">
                <a:solidFill>
                  <a:srgbClr val="262934"/>
                </a:solidFill>
                <a:latin typeface="Times New Roman"/>
                <a:cs typeface="Times New Roman"/>
              </a:rPr>
              <a:t>(jika</a:t>
            </a:r>
            <a:r>
              <a:rPr sz="1600" b="1" dirty="0">
                <a:solidFill>
                  <a:srgbClr val="262934"/>
                </a:solidFill>
                <a:latin typeface="Times New Roman"/>
                <a:cs typeface="Times New Roman"/>
              </a:rPr>
              <a:t>	</a:t>
            </a:r>
            <a:r>
              <a:rPr sz="1600" b="1" spc="-10" dirty="0">
                <a:solidFill>
                  <a:srgbClr val="262934"/>
                </a:solidFill>
                <a:latin typeface="Times New Roman"/>
                <a:cs typeface="Times New Roman"/>
              </a:rPr>
              <a:t>ada);</a:t>
            </a:r>
            <a:endParaRPr sz="1600">
              <a:latin typeface="Times New Roman"/>
              <a:cs typeface="Times New Roman"/>
            </a:endParaRPr>
          </a:p>
        </p:txBody>
      </p:sp>
      <p:sp>
        <p:nvSpPr>
          <p:cNvPr id="31" name="object 31"/>
          <p:cNvSpPr txBox="1"/>
          <p:nvPr/>
        </p:nvSpPr>
        <p:spPr>
          <a:xfrm>
            <a:off x="2170696" y="3931464"/>
            <a:ext cx="6846570" cy="999490"/>
          </a:xfrm>
          <a:prstGeom prst="rect">
            <a:avLst/>
          </a:prstGeom>
        </p:spPr>
        <p:txBody>
          <a:bodyPr vert="horz" wrap="square" lIns="0" tIns="12065" rIns="0" bIns="0" rtlCol="0">
            <a:spAutoFit/>
          </a:bodyPr>
          <a:lstStyle/>
          <a:p>
            <a:pPr marL="12700" marR="5080" algn="just">
              <a:lnSpc>
                <a:spcPct val="100000"/>
              </a:lnSpc>
              <a:spcBef>
                <a:spcPts val="95"/>
              </a:spcBef>
            </a:pPr>
            <a:r>
              <a:rPr sz="1600" b="1" dirty="0">
                <a:solidFill>
                  <a:srgbClr val="262934"/>
                </a:solidFill>
                <a:latin typeface="Times New Roman"/>
                <a:cs typeface="Times New Roman"/>
              </a:rPr>
              <a:t>Menimbang,</a:t>
            </a:r>
            <a:r>
              <a:rPr sz="1600" b="1" spc="65" dirty="0">
                <a:solidFill>
                  <a:srgbClr val="262934"/>
                </a:solidFill>
                <a:latin typeface="Times New Roman"/>
                <a:cs typeface="Times New Roman"/>
              </a:rPr>
              <a:t> </a:t>
            </a:r>
            <a:r>
              <a:rPr sz="1600" b="1" dirty="0">
                <a:solidFill>
                  <a:srgbClr val="262934"/>
                </a:solidFill>
                <a:latin typeface="Times New Roman"/>
                <a:cs typeface="Times New Roman"/>
              </a:rPr>
              <a:t>bahwa</a:t>
            </a:r>
            <a:r>
              <a:rPr sz="1600" b="1" spc="50" dirty="0">
                <a:solidFill>
                  <a:srgbClr val="262934"/>
                </a:solidFill>
                <a:latin typeface="Times New Roman"/>
                <a:cs typeface="Times New Roman"/>
              </a:rPr>
              <a:t> </a:t>
            </a:r>
            <a:r>
              <a:rPr sz="1600" b="1" dirty="0">
                <a:solidFill>
                  <a:srgbClr val="262934"/>
                </a:solidFill>
                <a:latin typeface="Times New Roman"/>
                <a:cs typeface="Times New Roman"/>
              </a:rPr>
              <a:t>Terdakwa/Para</a:t>
            </a:r>
            <a:r>
              <a:rPr sz="1600" b="1" spc="55" dirty="0">
                <a:solidFill>
                  <a:srgbClr val="262934"/>
                </a:solidFill>
                <a:latin typeface="Times New Roman"/>
                <a:cs typeface="Times New Roman"/>
              </a:rPr>
              <a:t> </a:t>
            </a:r>
            <a:r>
              <a:rPr sz="1600" b="1" dirty="0">
                <a:solidFill>
                  <a:srgbClr val="262934"/>
                </a:solidFill>
                <a:latin typeface="Times New Roman"/>
                <a:cs typeface="Times New Roman"/>
              </a:rPr>
              <a:t>Terdakwa</a:t>
            </a:r>
            <a:r>
              <a:rPr sz="1600" b="1" spc="80" dirty="0">
                <a:solidFill>
                  <a:srgbClr val="262934"/>
                </a:solidFill>
                <a:latin typeface="Times New Roman"/>
                <a:cs typeface="Times New Roman"/>
              </a:rPr>
              <a:t> </a:t>
            </a:r>
            <a:r>
              <a:rPr sz="1600" b="1" dirty="0">
                <a:solidFill>
                  <a:srgbClr val="262934"/>
                </a:solidFill>
                <a:latin typeface="Times New Roman"/>
                <a:cs typeface="Times New Roman"/>
              </a:rPr>
              <a:t>diajukan</a:t>
            </a:r>
            <a:r>
              <a:rPr sz="1600" b="1" spc="65" dirty="0">
                <a:solidFill>
                  <a:srgbClr val="262934"/>
                </a:solidFill>
                <a:latin typeface="Times New Roman"/>
                <a:cs typeface="Times New Roman"/>
              </a:rPr>
              <a:t> </a:t>
            </a:r>
            <a:r>
              <a:rPr sz="1600" b="1" dirty="0">
                <a:solidFill>
                  <a:srgbClr val="262934"/>
                </a:solidFill>
                <a:latin typeface="Times New Roman"/>
                <a:cs typeface="Times New Roman"/>
              </a:rPr>
              <a:t>ke</a:t>
            </a:r>
            <a:r>
              <a:rPr sz="1600" b="1" spc="70" dirty="0">
                <a:solidFill>
                  <a:srgbClr val="262934"/>
                </a:solidFill>
                <a:latin typeface="Times New Roman"/>
                <a:cs typeface="Times New Roman"/>
              </a:rPr>
              <a:t> </a:t>
            </a:r>
            <a:r>
              <a:rPr sz="1600" b="1" dirty="0">
                <a:solidFill>
                  <a:srgbClr val="262934"/>
                </a:solidFill>
                <a:latin typeface="Times New Roman"/>
                <a:cs typeface="Times New Roman"/>
              </a:rPr>
              <a:t>persidangan</a:t>
            </a:r>
            <a:r>
              <a:rPr sz="1600" b="1" spc="70" dirty="0">
                <a:solidFill>
                  <a:srgbClr val="262934"/>
                </a:solidFill>
                <a:latin typeface="Times New Roman"/>
                <a:cs typeface="Times New Roman"/>
              </a:rPr>
              <a:t> </a:t>
            </a:r>
            <a:r>
              <a:rPr sz="1600" b="1" spc="-20" dirty="0">
                <a:solidFill>
                  <a:srgbClr val="262934"/>
                </a:solidFill>
                <a:latin typeface="Times New Roman"/>
                <a:cs typeface="Times New Roman"/>
              </a:rPr>
              <a:t>oleh </a:t>
            </a:r>
            <a:r>
              <a:rPr sz="1600" b="1" dirty="0">
                <a:solidFill>
                  <a:srgbClr val="262934"/>
                </a:solidFill>
                <a:latin typeface="Times New Roman"/>
                <a:cs typeface="Times New Roman"/>
              </a:rPr>
              <a:t>Penuntut</a:t>
            </a:r>
            <a:r>
              <a:rPr sz="1600" b="1" spc="-45" dirty="0">
                <a:solidFill>
                  <a:srgbClr val="262934"/>
                </a:solidFill>
                <a:latin typeface="Times New Roman"/>
                <a:cs typeface="Times New Roman"/>
              </a:rPr>
              <a:t> </a:t>
            </a:r>
            <a:r>
              <a:rPr sz="1600" b="1" dirty="0">
                <a:solidFill>
                  <a:srgbClr val="262934"/>
                </a:solidFill>
                <a:latin typeface="Times New Roman"/>
                <a:cs typeface="Times New Roman"/>
              </a:rPr>
              <a:t>Umum</a:t>
            </a:r>
            <a:r>
              <a:rPr sz="1600" b="1" spc="-35" dirty="0">
                <a:solidFill>
                  <a:srgbClr val="262934"/>
                </a:solidFill>
                <a:latin typeface="Times New Roman"/>
                <a:cs typeface="Times New Roman"/>
              </a:rPr>
              <a:t> </a:t>
            </a:r>
            <a:r>
              <a:rPr sz="1600" b="1" dirty="0">
                <a:solidFill>
                  <a:srgbClr val="262934"/>
                </a:solidFill>
                <a:latin typeface="Times New Roman"/>
                <a:cs typeface="Times New Roman"/>
              </a:rPr>
              <a:t>didakwa</a:t>
            </a:r>
            <a:r>
              <a:rPr sz="1600" b="1" spc="-40" dirty="0">
                <a:solidFill>
                  <a:srgbClr val="262934"/>
                </a:solidFill>
                <a:latin typeface="Times New Roman"/>
                <a:cs typeface="Times New Roman"/>
              </a:rPr>
              <a:t> </a:t>
            </a:r>
            <a:r>
              <a:rPr sz="1600" b="1" dirty="0">
                <a:solidFill>
                  <a:srgbClr val="262934"/>
                </a:solidFill>
                <a:latin typeface="Times New Roman"/>
                <a:cs typeface="Times New Roman"/>
              </a:rPr>
              <a:t>berdasarkan</a:t>
            </a:r>
            <a:r>
              <a:rPr sz="1600" b="1" spc="-40" dirty="0">
                <a:solidFill>
                  <a:srgbClr val="262934"/>
                </a:solidFill>
                <a:latin typeface="Times New Roman"/>
                <a:cs typeface="Times New Roman"/>
              </a:rPr>
              <a:t> </a:t>
            </a:r>
            <a:r>
              <a:rPr sz="1600" b="1" dirty="0">
                <a:solidFill>
                  <a:srgbClr val="262934"/>
                </a:solidFill>
                <a:latin typeface="Times New Roman"/>
                <a:cs typeface="Times New Roman"/>
              </a:rPr>
              <a:t>surat</a:t>
            </a:r>
            <a:r>
              <a:rPr sz="1600" b="1" spc="-40" dirty="0">
                <a:solidFill>
                  <a:srgbClr val="262934"/>
                </a:solidFill>
                <a:latin typeface="Times New Roman"/>
                <a:cs typeface="Times New Roman"/>
              </a:rPr>
              <a:t> </a:t>
            </a:r>
            <a:r>
              <a:rPr sz="1600" b="1" dirty="0">
                <a:solidFill>
                  <a:srgbClr val="262934"/>
                </a:solidFill>
                <a:latin typeface="Times New Roman"/>
                <a:cs typeface="Times New Roman"/>
              </a:rPr>
              <a:t>dakwaan</a:t>
            </a:r>
            <a:r>
              <a:rPr sz="1600" b="1" spc="-40" dirty="0">
                <a:solidFill>
                  <a:srgbClr val="262934"/>
                </a:solidFill>
                <a:latin typeface="Times New Roman"/>
                <a:cs typeface="Times New Roman"/>
              </a:rPr>
              <a:t> </a:t>
            </a:r>
            <a:r>
              <a:rPr sz="1600" b="1" dirty="0">
                <a:solidFill>
                  <a:srgbClr val="262934"/>
                </a:solidFill>
                <a:latin typeface="Times New Roman"/>
                <a:cs typeface="Times New Roman"/>
              </a:rPr>
              <a:t>Nomor</a:t>
            </a:r>
            <a:r>
              <a:rPr sz="1600" b="1" spc="-65" dirty="0">
                <a:solidFill>
                  <a:srgbClr val="262934"/>
                </a:solidFill>
                <a:latin typeface="Times New Roman"/>
                <a:cs typeface="Times New Roman"/>
              </a:rPr>
              <a:t> </a:t>
            </a:r>
            <a:r>
              <a:rPr sz="1600" b="1" dirty="0">
                <a:solidFill>
                  <a:srgbClr val="262934"/>
                </a:solidFill>
                <a:latin typeface="Times New Roman"/>
                <a:cs typeface="Times New Roman"/>
              </a:rPr>
              <a:t>…..</a:t>
            </a:r>
            <a:r>
              <a:rPr sz="1600" b="1" spc="-45" dirty="0">
                <a:solidFill>
                  <a:srgbClr val="262934"/>
                </a:solidFill>
                <a:latin typeface="Times New Roman"/>
                <a:cs typeface="Times New Roman"/>
              </a:rPr>
              <a:t> </a:t>
            </a:r>
            <a:r>
              <a:rPr sz="1600" b="1" dirty="0">
                <a:solidFill>
                  <a:srgbClr val="262934"/>
                </a:solidFill>
                <a:latin typeface="Times New Roman"/>
                <a:cs typeface="Times New Roman"/>
              </a:rPr>
              <a:t>tanggal</a:t>
            </a:r>
            <a:r>
              <a:rPr sz="1600" b="1" spc="-45" dirty="0">
                <a:solidFill>
                  <a:srgbClr val="262934"/>
                </a:solidFill>
                <a:latin typeface="Times New Roman"/>
                <a:cs typeface="Times New Roman"/>
              </a:rPr>
              <a:t> </a:t>
            </a:r>
            <a:r>
              <a:rPr sz="1600" b="1" spc="-25" dirty="0">
                <a:solidFill>
                  <a:srgbClr val="262934"/>
                </a:solidFill>
                <a:latin typeface="Times New Roman"/>
                <a:cs typeface="Times New Roman"/>
              </a:rPr>
              <a:t>….. </a:t>
            </a:r>
            <a:r>
              <a:rPr sz="1600" b="1" dirty="0">
                <a:solidFill>
                  <a:srgbClr val="262934"/>
                </a:solidFill>
                <a:latin typeface="Times New Roman"/>
                <a:cs typeface="Times New Roman"/>
              </a:rPr>
              <a:t>sebagai</a:t>
            </a:r>
            <a:r>
              <a:rPr sz="1600" b="1" spc="-85" dirty="0">
                <a:solidFill>
                  <a:srgbClr val="262934"/>
                </a:solidFill>
                <a:latin typeface="Times New Roman"/>
                <a:cs typeface="Times New Roman"/>
              </a:rPr>
              <a:t> </a:t>
            </a:r>
            <a:r>
              <a:rPr sz="1600" b="1" spc="-10" dirty="0">
                <a:solidFill>
                  <a:srgbClr val="262934"/>
                </a:solidFill>
                <a:latin typeface="Times New Roman"/>
                <a:cs typeface="Times New Roman"/>
              </a:rPr>
              <a:t>berikut:</a:t>
            </a:r>
            <a:endParaRPr sz="1600">
              <a:latin typeface="Times New Roman"/>
              <a:cs typeface="Times New Roman"/>
            </a:endParaRPr>
          </a:p>
          <a:p>
            <a:pPr marL="641985" algn="just">
              <a:lnSpc>
                <a:spcPts val="1910"/>
              </a:lnSpc>
            </a:pPr>
            <a:r>
              <a:rPr sz="1600" spc="-10" dirty="0">
                <a:solidFill>
                  <a:srgbClr val="262934"/>
                </a:solidFill>
                <a:latin typeface="Times New Roman"/>
                <a:cs typeface="Times New Roman"/>
              </a:rPr>
              <a:t>………………..kutip</a:t>
            </a:r>
            <a:r>
              <a:rPr sz="1600" spc="-55" dirty="0">
                <a:solidFill>
                  <a:srgbClr val="262934"/>
                </a:solidFill>
                <a:latin typeface="Times New Roman"/>
                <a:cs typeface="Times New Roman"/>
              </a:rPr>
              <a:t> </a:t>
            </a:r>
            <a:r>
              <a:rPr sz="1600" dirty="0">
                <a:solidFill>
                  <a:srgbClr val="262934"/>
                </a:solidFill>
                <a:latin typeface="Times New Roman"/>
                <a:cs typeface="Times New Roman"/>
              </a:rPr>
              <a:t>sesuai</a:t>
            </a:r>
            <a:r>
              <a:rPr sz="1600" spc="-60" dirty="0">
                <a:solidFill>
                  <a:srgbClr val="262934"/>
                </a:solidFill>
                <a:latin typeface="Times New Roman"/>
                <a:cs typeface="Times New Roman"/>
              </a:rPr>
              <a:t> </a:t>
            </a:r>
            <a:r>
              <a:rPr sz="1600" dirty="0">
                <a:solidFill>
                  <a:srgbClr val="262934"/>
                </a:solidFill>
                <a:latin typeface="Times New Roman"/>
                <a:cs typeface="Times New Roman"/>
              </a:rPr>
              <a:t>dengan</a:t>
            </a:r>
            <a:r>
              <a:rPr sz="1600" spc="-55" dirty="0">
                <a:solidFill>
                  <a:srgbClr val="262934"/>
                </a:solidFill>
                <a:latin typeface="Times New Roman"/>
                <a:cs typeface="Times New Roman"/>
              </a:rPr>
              <a:t> </a:t>
            </a:r>
            <a:r>
              <a:rPr sz="1600" dirty="0">
                <a:solidFill>
                  <a:srgbClr val="262934"/>
                </a:solidFill>
                <a:latin typeface="Times New Roman"/>
                <a:cs typeface="Times New Roman"/>
              </a:rPr>
              <a:t>surat</a:t>
            </a:r>
            <a:r>
              <a:rPr sz="1600" spc="-55" dirty="0">
                <a:solidFill>
                  <a:srgbClr val="262934"/>
                </a:solidFill>
                <a:latin typeface="Times New Roman"/>
                <a:cs typeface="Times New Roman"/>
              </a:rPr>
              <a:t> </a:t>
            </a:r>
            <a:r>
              <a:rPr sz="1600" spc="-10" dirty="0">
                <a:solidFill>
                  <a:srgbClr val="262934"/>
                </a:solidFill>
                <a:latin typeface="Times New Roman"/>
                <a:cs typeface="Times New Roman"/>
              </a:rPr>
              <a:t>dakwaan……………</a:t>
            </a:r>
            <a:endParaRPr sz="1600">
              <a:latin typeface="Times New Roman"/>
              <a:cs typeface="Times New Roman"/>
            </a:endParaRPr>
          </a:p>
        </p:txBody>
      </p:sp>
      <p:sp>
        <p:nvSpPr>
          <p:cNvPr id="32" name="object 32"/>
          <p:cNvSpPr txBox="1"/>
          <p:nvPr/>
        </p:nvSpPr>
        <p:spPr>
          <a:xfrm>
            <a:off x="773544" y="1108699"/>
            <a:ext cx="190500" cy="224154"/>
          </a:xfrm>
          <a:prstGeom prst="rect">
            <a:avLst/>
          </a:prstGeom>
        </p:spPr>
        <p:txBody>
          <a:bodyPr vert="horz" wrap="square" lIns="0" tIns="12700" rIns="0" bIns="0" rtlCol="0">
            <a:spAutoFit/>
          </a:bodyPr>
          <a:lstStyle/>
          <a:p>
            <a:pPr marL="12700">
              <a:lnSpc>
                <a:spcPct val="100000"/>
              </a:lnSpc>
              <a:spcBef>
                <a:spcPts val="100"/>
              </a:spcBef>
            </a:pPr>
            <a:r>
              <a:rPr sz="1300" spc="-25" dirty="0">
                <a:solidFill>
                  <a:srgbClr val="FFFFFF"/>
                </a:solidFill>
                <a:latin typeface="Times New Roman"/>
                <a:cs typeface="Times New Roman"/>
              </a:rPr>
              <a:t>25</a:t>
            </a:r>
            <a:endParaRPr sz="1300">
              <a:latin typeface="Times New Roman"/>
              <a:cs typeface="Times New Roman"/>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0"/>
            <a:ext cx="9144000" cy="5143324"/>
          </a:xfrm>
          <a:prstGeom prst="rect">
            <a:avLst/>
          </a:prstGeom>
        </p:spPr>
      </p:pic>
      <p:grpSp>
        <p:nvGrpSpPr>
          <p:cNvPr id="3" name="object 3"/>
          <p:cNvGrpSpPr/>
          <p:nvPr/>
        </p:nvGrpSpPr>
        <p:grpSpPr>
          <a:xfrm>
            <a:off x="1551241" y="183224"/>
            <a:ext cx="7593330" cy="4794885"/>
            <a:chOff x="1551241" y="183224"/>
            <a:chExt cx="7593330" cy="4794885"/>
          </a:xfrm>
        </p:grpSpPr>
        <p:pic>
          <p:nvPicPr>
            <p:cNvPr id="4" name="object 4"/>
            <p:cNvPicPr/>
            <p:nvPr/>
          </p:nvPicPr>
          <p:blipFill>
            <a:blip r:embed="rId3" cstate="print"/>
            <a:stretch>
              <a:fillRect/>
            </a:stretch>
          </p:blipFill>
          <p:spPr>
            <a:xfrm>
              <a:off x="1551241" y="183224"/>
              <a:ext cx="7592745" cy="4794859"/>
            </a:xfrm>
            <a:prstGeom prst="rect">
              <a:avLst/>
            </a:prstGeom>
          </p:spPr>
        </p:pic>
        <p:sp>
          <p:nvSpPr>
            <p:cNvPr id="5" name="object 5"/>
            <p:cNvSpPr/>
            <p:nvPr/>
          </p:nvSpPr>
          <p:spPr>
            <a:xfrm>
              <a:off x="1737004" y="359640"/>
              <a:ext cx="7406640" cy="4424045"/>
            </a:xfrm>
            <a:custGeom>
              <a:avLst/>
              <a:gdLst/>
              <a:ahLst/>
              <a:cxnLst/>
              <a:rect l="l" t="t" r="r" b="b"/>
              <a:pathLst>
                <a:path w="7406640" h="4424045">
                  <a:moveTo>
                    <a:pt x="7406640" y="0"/>
                  </a:moveTo>
                  <a:lnTo>
                    <a:pt x="0" y="0"/>
                  </a:lnTo>
                  <a:lnTo>
                    <a:pt x="0" y="4423676"/>
                  </a:lnTo>
                  <a:lnTo>
                    <a:pt x="3703320" y="4423676"/>
                  </a:lnTo>
                  <a:lnTo>
                    <a:pt x="7406640" y="4423676"/>
                  </a:lnTo>
                  <a:lnTo>
                    <a:pt x="7406640" y="0"/>
                  </a:lnTo>
                  <a:close/>
                </a:path>
              </a:pathLst>
            </a:custGeom>
            <a:solidFill>
              <a:srgbClr val="FFFFFF"/>
            </a:solidFill>
          </p:spPr>
          <p:txBody>
            <a:bodyPr wrap="square" lIns="0" tIns="0" rIns="0" bIns="0" rtlCol="0"/>
            <a:lstStyle/>
            <a:p>
              <a:endParaRPr/>
            </a:p>
          </p:txBody>
        </p:sp>
        <p:sp>
          <p:nvSpPr>
            <p:cNvPr id="6" name="object 6"/>
            <p:cNvSpPr/>
            <p:nvPr/>
          </p:nvSpPr>
          <p:spPr>
            <a:xfrm>
              <a:off x="2100237" y="1017367"/>
              <a:ext cx="7044055" cy="9525"/>
            </a:xfrm>
            <a:custGeom>
              <a:avLst/>
              <a:gdLst/>
              <a:ahLst/>
              <a:cxnLst/>
              <a:rect l="l" t="t" r="r" b="b"/>
              <a:pathLst>
                <a:path w="7044055" h="9525">
                  <a:moveTo>
                    <a:pt x="7043750" y="0"/>
                  </a:moveTo>
                  <a:lnTo>
                    <a:pt x="0" y="0"/>
                  </a:lnTo>
                  <a:lnTo>
                    <a:pt x="0" y="9359"/>
                  </a:lnTo>
                  <a:lnTo>
                    <a:pt x="7043750" y="9359"/>
                  </a:lnTo>
                  <a:lnTo>
                    <a:pt x="7043750" y="0"/>
                  </a:lnTo>
                  <a:close/>
                </a:path>
              </a:pathLst>
            </a:custGeom>
            <a:solidFill>
              <a:srgbClr val="E1D6CF"/>
            </a:solidFill>
          </p:spPr>
          <p:txBody>
            <a:bodyPr wrap="square" lIns="0" tIns="0" rIns="0" bIns="0" rtlCol="0"/>
            <a:lstStyle/>
            <a:p>
              <a:endParaRPr/>
            </a:p>
          </p:txBody>
        </p:sp>
      </p:grpSp>
      <p:grpSp>
        <p:nvGrpSpPr>
          <p:cNvPr id="7" name="object 7"/>
          <p:cNvGrpSpPr/>
          <p:nvPr/>
        </p:nvGrpSpPr>
        <p:grpSpPr>
          <a:xfrm>
            <a:off x="359638" y="2"/>
            <a:ext cx="1017905" cy="1931670"/>
            <a:chOff x="359638" y="2"/>
            <a:chExt cx="1017905" cy="1931670"/>
          </a:xfrm>
        </p:grpSpPr>
        <p:sp>
          <p:nvSpPr>
            <p:cNvPr id="8" name="object 8"/>
            <p:cNvSpPr/>
            <p:nvPr/>
          </p:nvSpPr>
          <p:spPr>
            <a:xfrm>
              <a:off x="359638" y="2"/>
              <a:ext cx="1017905" cy="1931670"/>
            </a:xfrm>
            <a:custGeom>
              <a:avLst/>
              <a:gdLst/>
              <a:ahLst/>
              <a:cxnLst/>
              <a:rect l="l" t="t" r="r" b="b"/>
              <a:pathLst>
                <a:path w="1017905" h="1931670">
                  <a:moveTo>
                    <a:pt x="1017714" y="0"/>
                  </a:moveTo>
                  <a:lnTo>
                    <a:pt x="0" y="0"/>
                  </a:lnTo>
                  <a:lnTo>
                    <a:pt x="0" y="1931047"/>
                  </a:lnTo>
                  <a:lnTo>
                    <a:pt x="508673" y="1609928"/>
                  </a:lnTo>
                  <a:lnTo>
                    <a:pt x="1017714" y="1609928"/>
                  </a:lnTo>
                  <a:lnTo>
                    <a:pt x="1017714" y="0"/>
                  </a:lnTo>
                  <a:close/>
                </a:path>
                <a:path w="1017905" h="1931670">
                  <a:moveTo>
                    <a:pt x="1017714" y="1609928"/>
                  </a:moveTo>
                  <a:lnTo>
                    <a:pt x="508673" y="1609928"/>
                  </a:lnTo>
                  <a:lnTo>
                    <a:pt x="1017714" y="1931047"/>
                  </a:lnTo>
                  <a:lnTo>
                    <a:pt x="1017714" y="1609928"/>
                  </a:lnTo>
                  <a:close/>
                </a:path>
              </a:pathLst>
            </a:custGeom>
            <a:solidFill>
              <a:srgbClr val="AC0A2C"/>
            </a:solidFill>
          </p:spPr>
          <p:txBody>
            <a:bodyPr wrap="square" lIns="0" tIns="0" rIns="0" bIns="0" rtlCol="0"/>
            <a:lstStyle/>
            <a:p>
              <a:endParaRPr/>
            </a:p>
          </p:txBody>
        </p:sp>
        <p:sp>
          <p:nvSpPr>
            <p:cNvPr id="9" name="object 9"/>
            <p:cNvSpPr/>
            <p:nvPr/>
          </p:nvSpPr>
          <p:spPr>
            <a:xfrm>
              <a:off x="359638" y="495721"/>
              <a:ext cx="1017905" cy="642620"/>
            </a:xfrm>
            <a:custGeom>
              <a:avLst/>
              <a:gdLst/>
              <a:ahLst/>
              <a:cxnLst/>
              <a:rect l="l" t="t" r="r" b="b"/>
              <a:pathLst>
                <a:path w="1017905" h="642619">
                  <a:moveTo>
                    <a:pt x="0" y="642594"/>
                  </a:moveTo>
                  <a:lnTo>
                    <a:pt x="1017727" y="642594"/>
                  </a:lnTo>
                  <a:lnTo>
                    <a:pt x="1017727" y="0"/>
                  </a:lnTo>
                  <a:lnTo>
                    <a:pt x="0" y="0"/>
                  </a:lnTo>
                  <a:lnTo>
                    <a:pt x="0" y="642594"/>
                  </a:lnTo>
                  <a:close/>
                </a:path>
              </a:pathLst>
            </a:custGeom>
            <a:solidFill>
              <a:srgbClr val="AA0A2C"/>
            </a:solidFill>
          </p:spPr>
          <p:txBody>
            <a:bodyPr wrap="square" lIns="0" tIns="0" rIns="0" bIns="0" rtlCol="0"/>
            <a:lstStyle/>
            <a:p>
              <a:endParaRPr/>
            </a:p>
          </p:txBody>
        </p:sp>
        <p:sp>
          <p:nvSpPr>
            <p:cNvPr id="10" name="object 10"/>
            <p:cNvSpPr/>
            <p:nvPr/>
          </p:nvSpPr>
          <p:spPr>
            <a:xfrm>
              <a:off x="359638" y="403925"/>
              <a:ext cx="1017905" cy="642620"/>
            </a:xfrm>
            <a:custGeom>
              <a:avLst/>
              <a:gdLst/>
              <a:ahLst/>
              <a:cxnLst/>
              <a:rect l="l" t="t" r="r" b="b"/>
              <a:pathLst>
                <a:path w="1017905" h="642619">
                  <a:moveTo>
                    <a:pt x="0" y="642594"/>
                  </a:moveTo>
                  <a:lnTo>
                    <a:pt x="1017727" y="642594"/>
                  </a:lnTo>
                  <a:lnTo>
                    <a:pt x="1017727" y="0"/>
                  </a:lnTo>
                  <a:lnTo>
                    <a:pt x="0" y="0"/>
                  </a:lnTo>
                  <a:lnTo>
                    <a:pt x="0" y="642594"/>
                  </a:lnTo>
                  <a:close/>
                </a:path>
              </a:pathLst>
            </a:custGeom>
            <a:solidFill>
              <a:srgbClr val="A80A2D"/>
            </a:solidFill>
          </p:spPr>
          <p:txBody>
            <a:bodyPr wrap="square" lIns="0" tIns="0" rIns="0" bIns="0" rtlCol="0"/>
            <a:lstStyle/>
            <a:p>
              <a:endParaRPr/>
            </a:p>
          </p:txBody>
        </p:sp>
        <p:sp>
          <p:nvSpPr>
            <p:cNvPr id="11" name="object 11"/>
            <p:cNvSpPr/>
            <p:nvPr/>
          </p:nvSpPr>
          <p:spPr>
            <a:xfrm>
              <a:off x="359638" y="220321"/>
              <a:ext cx="1017905" cy="734695"/>
            </a:xfrm>
            <a:custGeom>
              <a:avLst/>
              <a:gdLst/>
              <a:ahLst/>
              <a:cxnLst/>
              <a:rect l="l" t="t" r="r" b="b"/>
              <a:pathLst>
                <a:path w="1017905" h="734694">
                  <a:moveTo>
                    <a:pt x="0" y="734402"/>
                  </a:moveTo>
                  <a:lnTo>
                    <a:pt x="1017727" y="734402"/>
                  </a:lnTo>
                  <a:lnTo>
                    <a:pt x="1017727" y="0"/>
                  </a:lnTo>
                  <a:lnTo>
                    <a:pt x="0" y="0"/>
                  </a:lnTo>
                  <a:lnTo>
                    <a:pt x="0" y="734402"/>
                  </a:lnTo>
                  <a:close/>
                </a:path>
              </a:pathLst>
            </a:custGeom>
            <a:solidFill>
              <a:srgbClr val="A60B2D"/>
            </a:solidFill>
          </p:spPr>
          <p:txBody>
            <a:bodyPr wrap="square" lIns="0" tIns="0" rIns="0" bIns="0" rtlCol="0"/>
            <a:lstStyle/>
            <a:p>
              <a:endParaRPr/>
            </a:p>
          </p:txBody>
        </p:sp>
        <p:sp>
          <p:nvSpPr>
            <p:cNvPr id="12" name="object 12"/>
            <p:cNvSpPr/>
            <p:nvPr/>
          </p:nvSpPr>
          <p:spPr>
            <a:xfrm>
              <a:off x="359638" y="128526"/>
              <a:ext cx="1017905" cy="734695"/>
            </a:xfrm>
            <a:custGeom>
              <a:avLst/>
              <a:gdLst/>
              <a:ahLst/>
              <a:cxnLst/>
              <a:rect l="l" t="t" r="r" b="b"/>
              <a:pathLst>
                <a:path w="1017905" h="734694">
                  <a:moveTo>
                    <a:pt x="0" y="734390"/>
                  </a:moveTo>
                  <a:lnTo>
                    <a:pt x="1017727" y="734390"/>
                  </a:lnTo>
                  <a:lnTo>
                    <a:pt x="1017727" y="0"/>
                  </a:lnTo>
                  <a:lnTo>
                    <a:pt x="0" y="0"/>
                  </a:lnTo>
                  <a:lnTo>
                    <a:pt x="0" y="734390"/>
                  </a:lnTo>
                  <a:close/>
                </a:path>
              </a:pathLst>
            </a:custGeom>
            <a:solidFill>
              <a:srgbClr val="A40B2E"/>
            </a:solidFill>
          </p:spPr>
          <p:txBody>
            <a:bodyPr wrap="square" lIns="0" tIns="0" rIns="0" bIns="0" rtlCol="0"/>
            <a:lstStyle/>
            <a:p>
              <a:endParaRPr/>
            </a:p>
          </p:txBody>
        </p:sp>
        <p:sp>
          <p:nvSpPr>
            <p:cNvPr id="13" name="object 13"/>
            <p:cNvSpPr/>
            <p:nvPr/>
          </p:nvSpPr>
          <p:spPr>
            <a:xfrm>
              <a:off x="359638" y="2"/>
              <a:ext cx="1017905" cy="771525"/>
            </a:xfrm>
            <a:custGeom>
              <a:avLst/>
              <a:gdLst/>
              <a:ahLst/>
              <a:cxnLst/>
              <a:rect l="l" t="t" r="r" b="b"/>
              <a:pathLst>
                <a:path w="1017905" h="771525">
                  <a:moveTo>
                    <a:pt x="1017727" y="0"/>
                  </a:moveTo>
                  <a:lnTo>
                    <a:pt x="1017714" y="771118"/>
                  </a:lnTo>
                  <a:lnTo>
                    <a:pt x="0" y="771118"/>
                  </a:lnTo>
                  <a:lnTo>
                    <a:pt x="0" y="0"/>
                  </a:lnTo>
                  <a:lnTo>
                    <a:pt x="1017727" y="0"/>
                  </a:lnTo>
                  <a:close/>
                </a:path>
              </a:pathLst>
            </a:custGeom>
            <a:solidFill>
              <a:srgbClr val="A10B2E"/>
            </a:solidFill>
          </p:spPr>
          <p:txBody>
            <a:bodyPr wrap="square" lIns="0" tIns="0" rIns="0" bIns="0" rtlCol="0"/>
            <a:lstStyle/>
            <a:p>
              <a:endParaRPr/>
            </a:p>
          </p:txBody>
        </p:sp>
        <p:sp>
          <p:nvSpPr>
            <p:cNvPr id="14" name="object 14"/>
            <p:cNvSpPr/>
            <p:nvPr/>
          </p:nvSpPr>
          <p:spPr>
            <a:xfrm>
              <a:off x="359638" y="2"/>
              <a:ext cx="1017905" cy="679450"/>
            </a:xfrm>
            <a:custGeom>
              <a:avLst/>
              <a:gdLst/>
              <a:ahLst/>
              <a:cxnLst/>
              <a:rect l="l" t="t" r="r" b="b"/>
              <a:pathLst>
                <a:path w="1017905" h="679450">
                  <a:moveTo>
                    <a:pt x="1017727" y="0"/>
                  </a:moveTo>
                  <a:lnTo>
                    <a:pt x="1017714" y="679323"/>
                  </a:lnTo>
                  <a:lnTo>
                    <a:pt x="0" y="679323"/>
                  </a:lnTo>
                  <a:lnTo>
                    <a:pt x="0" y="0"/>
                  </a:lnTo>
                  <a:lnTo>
                    <a:pt x="1017727" y="0"/>
                  </a:lnTo>
                  <a:close/>
                </a:path>
              </a:pathLst>
            </a:custGeom>
            <a:solidFill>
              <a:srgbClr val="9F0B2F"/>
            </a:solidFill>
          </p:spPr>
          <p:txBody>
            <a:bodyPr wrap="square" lIns="0" tIns="0" rIns="0" bIns="0" rtlCol="0"/>
            <a:lstStyle/>
            <a:p>
              <a:endParaRPr/>
            </a:p>
          </p:txBody>
        </p:sp>
        <p:sp>
          <p:nvSpPr>
            <p:cNvPr id="15" name="object 15"/>
            <p:cNvSpPr/>
            <p:nvPr/>
          </p:nvSpPr>
          <p:spPr>
            <a:xfrm>
              <a:off x="359638" y="2"/>
              <a:ext cx="1017905" cy="588010"/>
            </a:xfrm>
            <a:custGeom>
              <a:avLst/>
              <a:gdLst/>
              <a:ahLst/>
              <a:cxnLst/>
              <a:rect l="l" t="t" r="r" b="b"/>
              <a:pathLst>
                <a:path w="1017905" h="588010">
                  <a:moveTo>
                    <a:pt x="1017727" y="0"/>
                  </a:moveTo>
                  <a:lnTo>
                    <a:pt x="1017714" y="587514"/>
                  </a:lnTo>
                  <a:lnTo>
                    <a:pt x="0" y="587514"/>
                  </a:lnTo>
                  <a:lnTo>
                    <a:pt x="0" y="0"/>
                  </a:lnTo>
                  <a:lnTo>
                    <a:pt x="1017727" y="0"/>
                  </a:lnTo>
                  <a:close/>
                </a:path>
              </a:pathLst>
            </a:custGeom>
            <a:solidFill>
              <a:srgbClr val="9D0B2F"/>
            </a:solidFill>
          </p:spPr>
          <p:txBody>
            <a:bodyPr wrap="square" lIns="0" tIns="0" rIns="0" bIns="0" rtlCol="0"/>
            <a:lstStyle/>
            <a:p>
              <a:endParaRPr/>
            </a:p>
          </p:txBody>
        </p:sp>
        <p:sp>
          <p:nvSpPr>
            <p:cNvPr id="16" name="object 16"/>
            <p:cNvSpPr/>
            <p:nvPr/>
          </p:nvSpPr>
          <p:spPr>
            <a:xfrm>
              <a:off x="359638" y="2"/>
              <a:ext cx="1017905" cy="495934"/>
            </a:xfrm>
            <a:custGeom>
              <a:avLst/>
              <a:gdLst/>
              <a:ahLst/>
              <a:cxnLst/>
              <a:rect l="l" t="t" r="r" b="b"/>
              <a:pathLst>
                <a:path w="1017905" h="495934">
                  <a:moveTo>
                    <a:pt x="1017727" y="0"/>
                  </a:moveTo>
                  <a:lnTo>
                    <a:pt x="1017714" y="495719"/>
                  </a:lnTo>
                  <a:lnTo>
                    <a:pt x="0" y="495719"/>
                  </a:lnTo>
                  <a:lnTo>
                    <a:pt x="0" y="0"/>
                  </a:lnTo>
                  <a:lnTo>
                    <a:pt x="1017727" y="0"/>
                  </a:lnTo>
                  <a:close/>
                </a:path>
              </a:pathLst>
            </a:custGeom>
            <a:solidFill>
              <a:srgbClr val="9B0C30"/>
            </a:solidFill>
          </p:spPr>
          <p:txBody>
            <a:bodyPr wrap="square" lIns="0" tIns="0" rIns="0" bIns="0" rtlCol="0"/>
            <a:lstStyle/>
            <a:p>
              <a:endParaRPr/>
            </a:p>
          </p:txBody>
        </p:sp>
        <p:sp>
          <p:nvSpPr>
            <p:cNvPr id="17" name="object 17"/>
            <p:cNvSpPr/>
            <p:nvPr/>
          </p:nvSpPr>
          <p:spPr>
            <a:xfrm>
              <a:off x="359638" y="2"/>
              <a:ext cx="1017905" cy="404495"/>
            </a:xfrm>
            <a:custGeom>
              <a:avLst/>
              <a:gdLst/>
              <a:ahLst/>
              <a:cxnLst/>
              <a:rect l="l" t="t" r="r" b="b"/>
              <a:pathLst>
                <a:path w="1017905" h="404495">
                  <a:moveTo>
                    <a:pt x="1017727" y="0"/>
                  </a:moveTo>
                  <a:lnTo>
                    <a:pt x="1017714" y="403923"/>
                  </a:lnTo>
                  <a:lnTo>
                    <a:pt x="0" y="403923"/>
                  </a:lnTo>
                  <a:lnTo>
                    <a:pt x="0" y="0"/>
                  </a:lnTo>
                  <a:lnTo>
                    <a:pt x="1017727" y="0"/>
                  </a:lnTo>
                  <a:close/>
                </a:path>
              </a:pathLst>
            </a:custGeom>
            <a:solidFill>
              <a:srgbClr val="990C30"/>
            </a:solidFill>
          </p:spPr>
          <p:txBody>
            <a:bodyPr wrap="square" lIns="0" tIns="0" rIns="0" bIns="0" rtlCol="0"/>
            <a:lstStyle/>
            <a:p>
              <a:endParaRPr/>
            </a:p>
          </p:txBody>
        </p:sp>
        <p:sp>
          <p:nvSpPr>
            <p:cNvPr id="18" name="object 18"/>
            <p:cNvSpPr/>
            <p:nvPr/>
          </p:nvSpPr>
          <p:spPr>
            <a:xfrm>
              <a:off x="359638" y="2"/>
              <a:ext cx="1017905" cy="312420"/>
            </a:xfrm>
            <a:custGeom>
              <a:avLst/>
              <a:gdLst/>
              <a:ahLst/>
              <a:cxnLst/>
              <a:rect l="l" t="t" r="r" b="b"/>
              <a:pathLst>
                <a:path w="1017905" h="312420">
                  <a:moveTo>
                    <a:pt x="1017727" y="0"/>
                  </a:moveTo>
                  <a:lnTo>
                    <a:pt x="1017714" y="312115"/>
                  </a:lnTo>
                  <a:lnTo>
                    <a:pt x="0" y="312115"/>
                  </a:lnTo>
                  <a:lnTo>
                    <a:pt x="0" y="0"/>
                  </a:lnTo>
                  <a:lnTo>
                    <a:pt x="1017727" y="0"/>
                  </a:lnTo>
                  <a:close/>
                </a:path>
              </a:pathLst>
            </a:custGeom>
            <a:solidFill>
              <a:srgbClr val="970C30"/>
            </a:solidFill>
          </p:spPr>
          <p:txBody>
            <a:bodyPr wrap="square" lIns="0" tIns="0" rIns="0" bIns="0" rtlCol="0"/>
            <a:lstStyle/>
            <a:p>
              <a:endParaRPr/>
            </a:p>
          </p:txBody>
        </p:sp>
        <p:sp>
          <p:nvSpPr>
            <p:cNvPr id="19" name="object 19"/>
            <p:cNvSpPr/>
            <p:nvPr/>
          </p:nvSpPr>
          <p:spPr>
            <a:xfrm>
              <a:off x="359638" y="2"/>
              <a:ext cx="1017905" cy="220345"/>
            </a:xfrm>
            <a:custGeom>
              <a:avLst/>
              <a:gdLst/>
              <a:ahLst/>
              <a:cxnLst/>
              <a:rect l="l" t="t" r="r" b="b"/>
              <a:pathLst>
                <a:path w="1017905" h="220345">
                  <a:moveTo>
                    <a:pt x="1017727" y="0"/>
                  </a:moveTo>
                  <a:lnTo>
                    <a:pt x="1017714" y="220319"/>
                  </a:lnTo>
                  <a:lnTo>
                    <a:pt x="0" y="220319"/>
                  </a:lnTo>
                  <a:lnTo>
                    <a:pt x="0" y="0"/>
                  </a:lnTo>
                  <a:lnTo>
                    <a:pt x="1017727" y="0"/>
                  </a:lnTo>
                  <a:close/>
                </a:path>
              </a:pathLst>
            </a:custGeom>
            <a:solidFill>
              <a:srgbClr val="950C31"/>
            </a:solidFill>
          </p:spPr>
          <p:txBody>
            <a:bodyPr wrap="square" lIns="0" tIns="0" rIns="0" bIns="0" rtlCol="0"/>
            <a:lstStyle/>
            <a:p>
              <a:endParaRPr/>
            </a:p>
          </p:txBody>
        </p:sp>
        <p:sp>
          <p:nvSpPr>
            <p:cNvPr id="20" name="object 20"/>
            <p:cNvSpPr/>
            <p:nvPr/>
          </p:nvSpPr>
          <p:spPr>
            <a:xfrm>
              <a:off x="359638" y="2"/>
              <a:ext cx="1017905" cy="128905"/>
            </a:xfrm>
            <a:custGeom>
              <a:avLst/>
              <a:gdLst/>
              <a:ahLst/>
              <a:cxnLst/>
              <a:rect l="l" t="t" r="r" b="b"/>
              <a:pathLst>
                <a:path w="1017905" h="128905">
                  <a:moveTo>
                    <a:pt x="1017727" y="0"/>
                  </a:moveTo>
                  <a:lnTo>
                    <a:pt x="1017714" y="128524"/>
                  </a:lnTo>
                  <a:lnTo>
                    <a:pt x="0" y="128524"/>
                  </a:lnTo>
                  <a:lnTo>
                    <a:pt x="0" y="0"/>
                  </a:lnTo>
                  <a:lnTo>
                    <a:pt x="1017727" y="0"/>
                  </a:lnTo>
                  <a:close/>
                </a:path>
              </a:pathLst>
            </a:custGeom>
            <a:solidFill>
              <a:srgbClr val="920C31"/>
            </a:solidFill>
          </p:spPr>
          <p:txBody>
            <a:bodyPr wrap="square" lIns="0" tIns="0" rIns="0" bIns="0" rtlCol="0"/>
            <a:lstStyle/>
            <a:p>
              <a:endParaRPr/>
            </a:p>
          </p:txBody>
        </p:sp>
        <p:sp>
          <p:nvSpPr>
            <p:cNvPr id="21" name="object 21"/>
            <p:cNvSpPr/>
            <p:nvPr/>
          </p:nvSpPr>
          <p:spPr>
            <a:xfrm>
              <a:off x="359638" y="2"/>
              <a:ext cx="1017905" cy="36830"/>
            </a:xfrm>
            <a:custGeom>
              <a:avLst/>
              <a:gdLst/>
              <a:ahLst/>
              <a:cxnLst/>
              <a:rect l="l" t="t" r="r" b="b"/>
              <a:pathLst>
                <a:path w="1017905" h="36830">
                  <a:moveTo>
                    <a:pt x="1017727" y="0"/>
                  </a:moveTo>
                  <a:lnTo>
                    <a:pt x="1017714" y="36715"/>
                  </a:lnTo>
                  <a:lnTo>
                    <a:pt x="0" y="36715"/>
                  </a:lnTo>
                  <a:lnTo>
                    <a:pt x="0" y="0"/>
                  </a:lnTo>
                  <a:lnTo>
                    <a:pt x="1017727" y="0"/>
                  </a:lnTo>
                  <a:close/>
                </a:path>
              </a:pathLst>
            </a:custGeom>
            <a:solidFill>
              <a:srgbClr val="900C33"/>
            </a:solidFill>
          </p:spPr>
          <p:txBody>
            <a:bodyPr wrap="square" lIns="0" tIns="0" rIns="0" bIns="0" rtlCol="0"/>
            <a:lstStyle/>
            <a:p>
              <a:endParaRPr/>
            </a:p>
          </p:txBody>
        </p:sp>
        <p:sp>
          <p:nvSpPr>
            <p:cNvPr id="22" name="object 22"/>
            <p:cNvSpPr/>
            <p:nvPr/>
          </p:nvSpPr>
          <p:spPr>
            <a:xfrm>
              <a:off x="515162" y="362878"/>
              <a:ext cx="706755" cy="537210"/>
            </a:xfrm>
            <a:custGeom>
              <a:avLst/>
              <a:gdLst/>
              <a:ahLst/>
              <a:cxnLst/>
              <a:rect l="l" t="t" r="r" b="b"/>
              <a:pathLst>
                <a:path w="706755" h="537210">
                  <a:moveTo>
                    <a:pt x="327596" y="78841"/>
                  </a:moveTo>
                  <a:lnTo>
                    <a:pt x="327469" y="75603"/>
                  </a:lnTo>
                  <a:lnTo>
                    <a:pt x="327355" y="72720"/>
                  </a:lnTo>
                  <a:lnTo>
                    <a:pt x="327240" y="69837"/>
                  </a:lnTo>
                  <a:lnTo>
                    <a:pt x="326326" y="64084"/>
                  </a:lnTo>
                  <a:lnTo>
                    <a:pt x="326212" y="63360"/>
                  </a:lnTo>
                  <a:lnTo>
                    <a:pt x="326097" y="62649"/>
                  </a:lnTo>
                  <a:lnTo>
                    <a:pt x="325970" y="61925"/>
                  </a:lnTo>
                  <a:lnTo>
                    <a:pt x="325081" y="56527"/>
                  </a:lnTo>
                  <a:lnTo>
                    <a:pt x="324002" y="51485"/>
                  </a:lnTo>
                  <a:lnTo>
                    <a:pt x="322922" y="46799"/>
                  </a:lnTo>
                  <a:lnTo>
                    <a:pt x="322199" y="42125"/>
                  </a:lnTo>
                  <a:lnTo>
                    <a:pt x="317157" y="39243"/>
                  </a:lnTo>
                  <a:lnTo>
                    <a:pt x="295198" y="32042"/>
                  </a:lnTo>
                  <a:lnTo>
                    <a:pt x="291592" y="31318"/>
                  </a:lnTo>
                  <a:lnTo>
                    <a:pt x="287642" y="30962"/>
                  </a:lnTo>
                  <a:lnTo>
                    <a:pt x="279717" y="30962"/>
                  </a:lnTo>
                  <a:lnTo>
                    <a:pt x="236156" y="48602"/>
                  </a:lnTo>
                  <a:lnTo>
                    <a:pt x="212763" y="69126"/>
                  </a:lnTo>
                  <a:lnTo>
                    <a:pt x="205562" y="74879"/>
                  </a:lnTo>
                  <a:lnTo>
                    <a:pt x="199072" y="79921"/>
                  </a:lnTo>
                  <a:lnTo>
                    <a:pt x="192239" y="84963"/>
                  </a:lnTo>
                  <a:lnTo>
                    <a:pt x="188633" y="86766"/>
                  </a:lnTo>
                  <a:lnTo>
                    <a:pt x="185394" y="88925"/>
                  </a:lnTo>
                  <a:lnTo>
                    <a:pt x="164871" y="95046"/>
                  </a:lnTo>
                  <a:lnTo>
                    <a:pt x="162356" y="94678"/>
                  </a:lnTo>
                  <a:lnTo>
                    <a:pt x="160197" y="94322"/>
                  </a:lnTo>
                  <a:lnTo>
                    <a:pt x="157683" y="93599"/>
                  </a:lnTo>
                  <a:lnTo>
                    <a:pt x="152641" y="91084"/>
                  </a:lnTo>
                  <a:lnTo>
                    <a:pt x="151930" y="90728"/>
                  </a:lnTo>
                  <a:lnTo>
                    <a:pt x="151193" y="90360"/>
                  </a:lnTo>
                  <a:lnTo>
                    <a:pt x="143281" y="83883"/>
                  </a:lnTo>
                  <a:lnTo>
                    <a:pt x="140398" y="81000"/>
                  </a:lnTo>
                  <a:lnTo>
                    <a:pt x="137871" y="77762"/>
                  </a:lnTo>
                  <a:lnTo>
                    <a:pt x="136372" y="75958"/>
                  </a:lnTo>
                  <a:lnTo>
                    <a:pt x="136080" y="75603"/>
                  </a:lnTo>
                  <a:lnTo>
                    <a:pt x="134277" y="73088"/>
                  </a:lnTo>
                  <a:lnTo>
                    <a:pt x="131762" y="71285"/>
                  </a:lnTo>
                  <a:lnTo>
                    <a:pt x="131038" y="70929"/>
                  </a:lnTo>
                  <a:lnTo>
                    <a:pt x="131038" y="82080"/>
                  </a:lnTo>
                  <a:lnTo>
                    <a:pt x="131038" y="86042"/>
                  </a:lnTo>
                  <a:lnTo>
                    <a:pt x="130314" y="87845"/>
                  </a:lnTo>
                  <a:lnTo>
                    <a:pt x="127431" y="90728"/>
                  </a:lnTo>
                  <a:lnTo>
                    <a:pt x="125996" y="88201"/>
                  </a:lnTo>
                  <a:lnTo>
                    <a:pt x="124917" y="86766"/>
                  </a:lnTo>
                  <a:lnTo>
                    <a:pt x="123482" y="86398"/>
                  </a:lnTo>
                  <a:lnTo>
                    <a:pt x="122034" y="86398"/>
                  </a:lnTo>
                  <a:lnTo>
                    <a:pt x="120599" y="86766"/>
                  </a:lnTo>
                  <a:lnTo>
                    <a:pt x="118071" y="91084"/>
                  </a:lnTo>
                  <a:lnTo>
                    <a:pt x="116281" y="89636"/>
                  </a:lnTo>
                  <a:lnTo>
                    <a:pt x="115201" y="88201"/>
                  </a:lnTo>
                  <a:lnTo>
                    <a:pt x="114719" y="86766"/>
                  </a:lnTo>
                  <a:lnTo>
                    <a:pt x="114592" y="86398"/>
                  </a:lnTo>
                  <a:lnTo>
                    <a:pt x="114477" y="86042"/>
                  </a:lnTo>
                  <a:lnTo>
                    <a:pt x="114122" y="83883"/>
                  </a:lnTo>
                  <a:lnTo>
                    <a:pt x="114477" y="82080"/>
                  </a:lnTo>
                  <a:lnTo>
                    <a:pt x="114477" y="81000"/>
                  </a:lnTo>
                  <a:lnTo>
                    <a:pt x="116636" y="78117"/>
                  </a:lnTo>
                  <a:lnTo>
                    <a:pt x="117716" y="77406"/>
                  </a:lnTo>
                  <a:lnTo>
                    <a:pt x="119151" y="76327"/>
                  </a:lnTo>
                  <a:lnTo>
                    <a:pt x="120954" y="75958"/>
                  </a:lnTo>
                  <a:lnTo>
                    <a:pt x="124561" y="75958"/>
                  </a:lnTo>
                  <a:lnTo>
                    <a:pt x="125996" y="76327"/>
                  </a:lnTo>
                  <a:lnTo>
                    <a:pt x="127431" y="77406"/>
                  </a:lnTo>
                  <a:lnTo>
                    <a:pt x="128879" y="78117"/>
                  </a:lnTo>
                  <a:lnTo>
                    <a:pt x="130314" y="81000"/>
                  </a:lnTo>
                  <a:lnTo>
                    <a:pt x="131038" y="82080"/>
                  </a:lnTo>
                  <a:lnTo>
                    <a:pt x="131038" y="70929"/>
                  </a:lnTo>
                  <a:lnTo>
                    <a:pt x="128879" y="69837"/>
                  </a:lnTo>
                  <a:lnTo>
                    <a:pt x="125996" y="68757"/>
                  </a:lnTo>
                  <a:lnTo>
                    <a:pt x="123113" y="68402"/>
                  </a:lnTo>
                  <a:lnTo>
                    <a:pt x="119875" y="68757"/>
                  </a:lnTo>
                  <a:lnTo>
                    <a:pt x="106553" y="83527"/>
                  </a:lnTo>
                  <a:lnTo>
                    <a:pt x="106553" y="86766"/>
                  </a:lnTo>
                  <a:lnTo>
                    <a:pt x="107162" y="88925"/>
                  </a:lnTo>
                  <a:lnTo>
                    <a:pt x="107276" y="89281"/>
                  </a:lnTo>
                  <a:lnTo>
                    <a:pt x="108712" y="92519"/>
                  </a:lnTo>
                  <a:lnTo>
                    <a:pt x="110515" y="94678"/>
                  </a:lnTo>
                  <a:lnTo>
                    <a:pt x="113753" y="98640"/>
                  </a:lnTo>
                  <a:lnTo>
                    <a:pt x="84963" y="147967"/>
                  </a:lnTo>
                  <a:lnTo>
                    <a:pt x="0" y="296278"/>
                  </a:lnTo>
                  <a:lnTo>
                    <a:pt x="0" y="313563"/>
                  </a:lnTo>
                  <a:lnTo>
                    <a:pt x="17995" y="313563"/>
                  </a:lnTo>
                  <a:lnTo>
                    <a:pt x="24472" y="318236"/>
                  </a:lnTo>
                  <a:lnTo>
                    <a:pt x="30594" y="322922"/>
                  </a:lnTo>
                  <a:lnTo>
                    <a:pt x="37439" y="326885"/>
                  </a:lnTo>
                  <a:lnTo>
                    <a:pt x="44640" y="331203"/>
                  </a:lnTo>
                  <a:lnTo>
                    <a:pt x="51841" y="334797"/>
                  </a:lnTo>
                  <a:lnTo>
                    <a:pt x="59397" y="338048"/>
                  </a:lnTo>
                  <a:lnTo>
                    <a:pt x="66598" y="340563"/>
                  </a:lnTo>
                  <a:lnTo>
                    <a:pt x="74510" y="343446"/>
                  </a:lnTo>
                  <a:lnTo>
                    <a:pt x="74510" y="360362"/>
                  </a:lnTo>
                  <a:lnTo>
                    <a:pt x="172796" y="360362"/>
                  </a:lnTo>
                  <a:lnTo>
                    <a:pt x="172796" y="343446"/>
                  </a:lnTo>
                  <a:lnTo>
                    <a:pt x="180721" y="340563"/>
                  </a:lnTo>
                  <a:lnTo>
                    <a:pt x="216357" y="322922"/>
                  </a:lnTo>
                  <a:lnTo>
                    <a:pt x="228955" y="313563"/>
                  </a:lnTo>
                  <a:lnTo>
                    <a:pt x="247319" y="313563"/>
                  </a:lnTo>
                  <a:lnTo>
                    <a:pt x="247319" y="296278"/>
                  </a:lnTo>
                  <a:lnTo>
                    <a:pt x="239039" y="282054"/>
                  </a:lnTo>
                  <a:lnTo>
                    <a:pt x="239039" y="296278"/>
                  </a:lnTo>
                  <a:lnTo>
                    <a:pt x="8636" y="296278"/>
                  </a:lnTo>
                  <a:lnTo>
                    <a:pt x="119875" y="105486"/>
                  </a:lnTo>
                  <a:lnTo>
                    <a:pt x="123113" y="108000"/>
                  </a:lnTo>
                  <a:lnTo>
                    <a:pt x="125996" y="110883"/>
                  </a:lnTo>
                  <a:lnTo>
                    <a:pt x="129959" y="113766"/>
                  </a:lnTo>
                  <a:lnTo>
                    <a:pt x="133921" y="116281"/>
                  </a:lnTo>
                  <a:lnTo>
                    <a:pt x="239039" y="296278"/>
                  </a:lnTo>
                  <a:lnTo>
                    <a:pt x="239039" y="282054"/>
                  </a:lnTo>
                  <a:lnTo>
                    <a:pt x="146151" y="122402"/>
                  </a:lnTo>
                  <a:lnTo>
                    <a:pt x="150482" y="123837"/>
                  </a:lnTo>
                  <a:lnTo>
                    <a:pt x="154800" y="124917"/>
                  </a:lnTo>
                  <a:lnTo>
                    <a:pt x="159842" y="125641"/>
                  </a:lnTo>
                  <a:lnTo>
                    <a:pt x="170637" y="125641"/>
                  </a:lnTo>
                  <a:lnTo>
                    <a:pt x="176034" y="124917"/>
                  </a:lnTo>
                  <a:lnTo>
                    <a:pt x="181432" y="123837"/>
                  </a:lnTo>
                  <a:lnTo>
                    <a:pt x="185762" y="122402"/>
                  </a:lnTo>
                  <a:lnTo>
                    <a:pt x="186842" y="122047"/>
                  </a:lnTo>
                  <a:lnTo>
                    <a:pt x="196913" y="118440"/>
                  </a:lnTo>
                  <a:lnTo>
                    <a:pt x="201599" y="115557"/>
                  </a:lnTo>
                  <a:lnTo>
                    <a:pt x="206641" y="113042"/>
                  </a:lnTo>
                  <a:lnTo>
                    <a:pt x="211315" y="110159"/>
                  </a:lnTo>
                  <a:lnTo>
                    <a:pt x="217512" y="105486"/>
                  </a:lnTo>
                  <a:lnTo>
                    <a:pt x="224637" y="100088"/>
                  </a:lnTo>
                  <a:lnTo>
                    <a:pt x="230682" y="95046"/>
                  </a:lnTo>
                  <a:lnTo>
                    <a:pt x="233273" y="92887"/>
                  </a:lnTo>
                  <a:lnTo>
                    <a:pt x="241198" y="86042"/>
                  </a:lnTo>
                  <a:lnTo>
                    <a:pt x="254520" y="74879"/>
                  </a:lnTo>
                  <a:lnTo>
                    <a:pt x="258838" y="71640"/>
                  </a:lnTo>
                  <a:lnTo>
                    <a:pt x="262801" y="68402"/>
                  </a:lnTo>
                  <a:lnTo>
                    <a:pt x="283679" y="61925"/>
                  </a:lnTo>
                  <a:lnTo>
                    <a:pt x="292315" y="62649"/>
                  </a:lnTo>
                  <a:lnTo>
                    <a:pt x="295922" y="64084"/>
                  </a:lnTo>
                  <a:lnTo>
                    <a:pt x="299872" y="65887"/>
                  </a:lnTo>
                  <a:lnTo>
                    <a:pt x="317157" y="74523"/>
                  </a:lnTo>
                  <a:lnTo>
                    <a:pt x="322199" y="76682"/>
                  </a:lnTo>
                  <a:lnTo>
                    <a:pt x="327596" y="78841"/>
                  </a:lnTo>
                  <a:close/>
                </a:path>
                <a:path w="706755" h="537210">
                  <a:moveTo>
                    <a:pt x="411835" y="450367"/>
                  </a:moveTo>
                  <a:lnTo>
                    <a:pt x="411111" y="449643"/>
                  </a:lnTo>
                  <a:lnTo>
                    <a:pt x="410400" y="449287"/>
                  </a:lnTo>
                  <a:lnTo>
                    <a:pt x="409321" y="449287"/>
                  </a:lnTo>
                  <a:lnTo>
                    <a:pt x="407873" y="448919"/>
                  </a:lnTo>
                  <a:lnTo>
                    <a:pt x="371513" y="430568"/>
                  </a:lnTo>
                  <a:lnTo>
                    <a:pt x="369722" y="423367"/>
                  </a:lnTo>
                  <a:lnTo>
                    <a:pt x="369722" y="185039"/>
                  </a:lnTo>
                  <a:lnTo>
                    <a:pt x="372960" y="184683"/>
                  </a:lnTo>
                  <a:lnTo>
                    <a:pt x="375831" y="183603"/>
                  </a:lnTo>
                  <a:lnTo>
                    <a:pt x="385914" y="169202"/>
                  </a:lnTo>
                  <a:lnTo>
                    <a:pt x="385559" y="165963"/>
                  </a:lnTo>
                  <a:lnTo>
                    <a:pt x="369722" y="153365"/>
                  </a:lnTo>
                  <a:lnTo>
                    <a:pt x="369722" y="75603"/>
                  </a:lnTo>
                  <a:lnTo>
                    <a:pt x="369760" y="72364"/>
                  </a:lnTo>
                  <a:lnTo>
                    <a:pt x="369862" y="70916"/>
                  </a:lnTo>
                  <a:lnTo>
                    <a:pt x="369951" y="69481"/>
                  </a:lnTo>
                  <a:lnTo>
                    <a:pt x="370078" y="67678"/>
                  </a:lnTo>
                  <a:lnTo>
                    <a:pt x="370306" y="64808"/>
                  </a:lnTo>
                  <a:lnTo>
                    <a:pt x="370433" y="63360"/>
                  </a:lnTo>
                  <a:lnTo>
                    <a:pt x="370890" y="60845"/>
                  </a:lnTo>
                  <a:lnTo>
                    <a:pt x="370954" y="60477"/>
                  </a:lnTo>
                  <a:lnTo>
                    <a:pt x="371017" y="60121"/>
                  </a:lnTo>
                  <a:lnTo>
                    <a:pt x="372592" y="52197"/>
                  </a:lnTo>
                  <a:lnTo>
                    <a:pt x="374040" y="45720"/>
                  </a:lnTo>
                  <a:lnTo>
                    <a:pt x="374751" y="40322"/>
                  </a:lnTo>
                  <a:lnTo>
                    <a:pt x="375119" y="37807"/>
                  </a:lnTo>
                  <a:lnTo>
                    <a:pt x="375119" y="35280"/>
                  </a:lnTo>
                  <a:lnTo>
                    <a:pt x="373672" y="30238"/>
                  </a:lnTo>
                  <a:lnTo>
                    <a:pt x="372592" y="27368"/>
                  </a:lnTo>
                  <a:lnTo>
                    <a:pt x="371157" y="24485"/>
                  </a:lnTo>
                  <a:lnTo>
                    <a:pt x="361073" y="8610"/>
                  </a:lnTo>
                  <a:lnTo>
                    <a:pt x="361073" y="66598"/>
                  </a:lnTo>
                  <a:lnTo>
                    <a:pt x="361073" y="69481"/>
                  </a:lnTo>
                  <a:lnTo>
                    <a:pt x="360718" y="70916"/>
                  </a:lnTo>
                  <a:lnTo>
                    <a:pt x="359638" y="72364"/>
                  </a:lnTo>
                  <a:lnTo>
                    <a:pt x="358914" y="73444"/>
                  </a:lnTo>
                  <a:lnTo>
                    <a:pt x="357835" y="74523"/>
                  </a:lnTo>
                  <a:lnTo>
                    <a:pt x="356400" y="74879"/>
                  </a:lnTo>
                  <a:lnTo>
                    <a:pt x="354952" y="75603"/>
                  </a:lnTo>
                  <a:lnTo>
                    <a:pt x="351358" y="75603"/>
                  </a:lnTo>
                  <a:lnTo>
                    <a:pt x="349923" y="74879"/>
                  </a:lnTo>
                  <a:lnTo>
                    <a:pt x="348475" y="74523"/>
                  </a:lnTo>
                  <a:lnTo>
                    <a:pt x="347395" y="73444"/>
                  </a:lnTo>
                  <a:lnTo>
                    <a:pt x="346671" y="72364"/>
                  </a:lnTo>
                  <a:lnTo>
                    <a:pt x="345592" y="70916"/>
                  </a:lnTo>
                  <a:lnTo>
                    <a:pt x="345236" y="69481"/>
                  </a:lnTo>
                  <a:lnTo>
                    <a:pt x="345236" y="66598"/>
                  </a:lnTo>
                  <a:lnTo>
                    <a:pt x="345592" y="64808"/>
                  </a:lnTo>
                  <a:lnTo>
                    <a:pt x="346671" y="63728"/>
                  </a:lnTo>
                  <a:lnTo>
                    <a:pt x="347395" y="62280"/>
                  </a:lnTo>
                  <a:lnTo>
                    <a:pt x="348475" y="61556"/>
                  </a:lnTo>
                  <a:lnTo>
                    <a:pt x="349923" y="60845"/>
                  </a:lnTo>
                  <a:lnTo>
                    <a:pt x="351358" y="60477"/>
                  </a:lnTo>
                  <a:lnTo>
                    <a:pt x="353161" y="60121"/>
                  </a:lnTo>
                  <a:lnTo>
                    <a:pt x="354952" y="60477"/>
                  </a:lnTo>
                  <a:lnTo>
                    <a:pt x="356400" y="60845"/>
                  </a:lnTo>
                  <a:lnTo>
                    <a:pt x="357835" y="61556"/>
                  </a:lnTo>
                  <a:lnTo>
                    <a:pt x="358914" y="62280"/>
                  </a:lnTo>
                  <a:lnTo>
                    <a:pt x="359638" y="63728"/>
                  </a:lnTo>
                  <a:lnTo>
                    <a:pt x="360718" y="64808"/>
                  </a:lnTo>
                  <a:lnTo>
                    <a:pt x="361073" y="66598"/>
                  </a:lnTo>
                  <a:lnTo>
                    <a:pt x="361073" y="8610"/>
                  </a:lnTo>
                  <a:lnTo>
                    <a:pt x="356755" y="1803"/>
                  </a:lnTo>
                  <a:lnTo>
                    <a:pt x="355320" y="368"/>
                  </a:lnTo>
                  <a:lnTo>
                    <a:pt x="354241" y="0"/>
                  </a:lnTo>
                  <a:lnTo>
                    <a:pt x="352082" y="0"/>
                  </a:lnTo>
                  <a:lnTo>
                    <a:pt x="331203" y="35280"/>
                  </a:lnTo>
                  <a:lnTo>
                    <a:pt x="331203" y="37807"/>
                  </a:lnTo>
                  <a:lnTo>
                    <a:pt x="332282" y="45720"/>
                  </a:lnTo>
                  <a:lnTo>
                    <a:pt x="333717" y="52197"/>
                  </a:lnTo>
                  <a:lnTo>
                    <a:pt x="335280" y="60121"/>
                  </a:lnTo>
                  <a:lnTo>
                    <a:pt x="335876" y="63360"/>
                  </a:lnTo>
                  <a:lnTo>
                    <a:pt x="336143" y="66598"/>
                  </a:lnTo>
                  <a:lnTo>
                    <a:pt x="336232" y="67678"/>
                  </a:lnTo>
                  <a:lnTo>
                    <a:pt x="336346" y="69481"/>
                  </a:lnTo>
                  <a:lnTo>
                    <a:pt x="336448" y="70916"/>
                  </a:lnTo>
                  <a:lnTo>
                    <a:pt x="336550" y="72364"/>
                  </a:lnTo>
                  <a:lnTo>
                    <a:pt x="336600" y="153365"/>
                  </a:lnTo>
                  <a:lnTo>
                    <a:pt x="333362" y="153720"/>
                  </a:lnTo>
                  <a:lnTo>
                    <a:pt x="330479" y="154444"/>
                  </a:lnTo>
                  <a:lnTo>
                    <a:pt x="320395" y="169202"/>
                  </a:lnTo>
                  <a:lnTo>
                    <a:pt x="320751" y="172085"/>
                  </a:lnTo>
                  <a:lnTo>
                    <a:pt x="336600" y="185039"/>
                  </a:lnTo>
                  <a:lnTo>
                    <a:pt x="336600" y="423367"/>
                  </a:lnTo>
                  <a:lnTo>
                    <a:pt x="305282" y="448564"/>
                  </a:lnTo>
                  <a:lnTo>
                    <a:pt x="298437" y="448919"/>
                  </a:lnTo>
                  <a:lnTo>
                    <a:pt x="297002" y="449287"/>
                  </a:lnTo>
                  <a:lnTo>
                    <a:pt x="295922" y="449287"/>
                  </a:lnTo>
                  <a:lnTo>
                    <a:pt x="295198" y="449643"/>
                  </a:lnTo>
                  <a:lnTo>
                    <a:pt x="294843" y="450367"/>
                  </a:lnTo>
                  <a:lnTo>
                    <a:pt x="294843" y="451446"/>
                  </a:lnTo>
                  <a:lnTo>
                    <a:pt x="295198" y="452882"/>
                  </a:lnTo>
                  <a:lnTo>
                    <a:pt x="296278" y="454317"/>
                  </a:lnTo>
                  <a:lnTo>
                    <a:pt x="297357" y="455396"/>
                  </a:lnTo>
                  <a:lnTo>
                    <a:pt x="298437" y="456844"/>
                  </a:lnTo>
                  <a:lnTo>
                    <a:pt x="407873" y="456844"/>
                  </a:lnTo>
                  <a:lnTo>
                    <a:pt x="408952" y="455396"/>
                  </a:lnTo>
                  <a:lnTo>
                    <a:pt x="410032" y="454317"/>
                  </a:lnTo>
                  <a:lnTo>
                    <a:pt x="411111" y="452882"/>
                  </a:lnTo>
                  <a:lnTo>
                    <a:pt x="411835" y="451446"/>
                  </a:lnTo>
                  <a:lnTo>
                    <a:pt x="411835" y="450367"/>
                  </a:lnTo>
                  <a:close/>
                </a:path>
                <a:path w="706755" h="537210">
                  <a:moveTo>
                    <a:pt x="447471" y="476288"/>
                  </a:moveTo>
                  <a:lnTo>
                    <a:pt x="444601" y="471246"/>
                  </a:lnTo>
                  <a:lnTo>
                    <a:pt x="439915" y="466928"/>
                  </a:lnTo>
                  <a:lnTo>
                    <a:pt x="437400" y="465848"/>
                  </a:lnTo>
                  <a:lnTo>
                    <a:pt x="434162" y="464769"/>
                  </a:lnTo>
                  <a:lnTo>
                    <a:pt x="275399" y="464769"/>
                  </a:lnTo>
                  <a:lnTo>
                    <a:pt x="272161" y="464769"/>
                  </a:lnTo>
                  <a:lnTo>
                    <a:pt x="266395" y="466928"/>
                  </a:lnTo>
                  <a:lnTo>
                    <a:pt x="261721" y="471246"/>
                  </a:lnTo>
                  <a:lnTo>
                    <a:pt x="258838" y="476288"/>
                  </a:lnTo>
                  <a:lnTo>
                    <a:pt x="258838" y="483120"/>
                  </a:lnTo>
                  <a:lnTo>
                    <a:pt x="271792" y="495719"/>
                  </a:lnTo>
                  <a:lnTo>
                    <a:pt x="434517" y="495719"/>
                  </a:lnTo>
                  <a:lnTo>
                    <a:pt x="447471" y="483120"/>
                  </a:lnTo>
                  <a:lnTo>
                    <a:pt x="447471" y="476288"/>
                  </a:lnTo>
                  <a:close/>
                </a:path>
                <a:path w="706755" h="537210">
                  <a:moveTo>
                    <a:pt x="526681" y="518045"/>
                  </a:moveTo>
                  <a:lnTo>
                    <a:pt x="513715" y="505802"/>
                  </a:lnTo>
                  <a:lnTo>
                    <a:pt x="195478" y="505802"/>
                  </a:lnTo>
                  <a:lnTo>
                    <a:pt x="192239" y="505802"/>
                  </a:lnTo>
                  <a:lnTo>
                    <a:pt x="179273" y="518045"/>
                  </a:lnTo>
                  <a:lnTo>
                    <a:pt x="179273" y="524167"/>
                  </a:lnTo>
                  <a:lnTo>
                    <a:pt x="195478" y="537121"/>
                  </a:lnTo>
                  <a:lnTo>
                    <a:pt x="510476" y="537121"/>
                  </a:lnTo>
                  <a:lnTo>
                    <a:pt x="526681" y="524167"/>
                  </a:lnTo>
                  <a:lnTo>
                    <a:pt x="526681" y="518045"/>
                  </a:lnTo>
                  <a:close/>
                </a:path>
                <a:path w="706755" h="537210">
                  <a:moveTo>
                    <a:pt x="706323" y="296278"/>
                  </a:moveTo>
                  <a:lnTo>
                    <a:pt x="697318" y="280631"/>
                  </a:lnTo>
                  <a:lnTo>
                    <a:pt x="697318" y="296278"/>
                  </a:lnTo>
                  <a:lnTo>
                    <a:pt x="466915" y="296278"/>
                  </a:lnTo>
                  <a:lnTo>
                    <a:pt x="568452" y="122402"/>
                  </a:lnTo>
                  <a:lnTo>
                    <a:pt x="572033" y="116281"/>
                  </a:lnTo>
                  <a:lnTo>
                    <a:pt x="575995" y="113766"/>
                  </a:lnTo>
                  <a:lnTo>
                    <a:pt x="579958" y="110883"/>
                  </a:lnTo>
                  <a:lnTo>
                    <a:pt x="582841" y="108000"/>
                  </a:lnTo>
                  <a:lnTo>
                    <a:pt x="586079" y="105486"/>
                  </a:lnTo>
                  <a:lnTo>
                    <a:pt x="697318" y="296278"/>
                  </a:lnTo>
                  <a:lnTo>
                    <a:pt x="697318" y="280631"/>
                  </a:lnTo>
                  <a:lnTo>
                    <a:pt x="620991" y="147967"/>
                  </a:lnTo>
                  <a:lnTo>
                    <a:pt x="596188" y="105486"/>
                  </a:lnTo>
                  <a:lnTo>
                    <a:pt x="592201" y="98640"/>
                  </a:lnTo>
                  <a:lnTo>
                    <a:pt x="595134" y="95046"/>
                  </a:lnTo>
                  <a:lnTo>
                    <a:pt x="597242" y="92519"/>
                  </a:lnTo>
                  <a:lnTo>
                    <a:pt x="597877" y="91084"/>
                  </a:lnTo>
                  <a:lnTo>
                    <a:pt x="598678" y="89281"/>
                  </a:lnTo>
                  <a:lnTo>
                    <a:pt x="599401" y="86766"/>
                  </a:lnTo>
                  <a:lnTo>
                    <a:pt x="599401" y="83527"/>
                  </a:lnTo>
                  <a:lnTo>
                    <a:pt x="599071" y="81000"/>
                  </a:lnTo>
                  <a:lnTo>
                    <a:pt x="599033" y="80645"/>
                  </a:lnTo>
                  <a:lnTo>
                    <a:pt x="598398" y="78117"/>
                  </a:lnTo>
                  <a:lnTo>
                    <a:pt x="598322" y="77762"/>
                  </a:lnTo>
                  <a:lnTo>
                    <a:pt x="597027" y="75958"/>
                  </a:lnTo>
                  <a:lnTo>
                    <a:pt x="596519" y="75247"/>
                  </a:lnTo>
                  <a:lnTo>
                    <a:pt x="594360" y="72720"/>
                  </a:lnTo>
                  <a:lnTo>
                    <a:pt x="591832" y="70916"/>
                  </a:lnTo>
                  <a:lnTo>
                    <a:pt x="591832" y="83883"/>
                  </a:lnTo>
                  <a:lnTo>
                    <a:pt x="591477" y="86042"/>
                  </a:lnTo>
                  <a:lnTo>
                    <a:pt x="590867" y="87845"/>
                  </a:lnTo>
                  <a:lnTo>
                    <a:pt x="590753" y="88201"/>
                  </a:lnTo>
                  <a:lnTo>
                    <a:pt x="589673" y="89636"/>
                  </a:lnTo>
                  <a:lnTo>
                    <a:pt x="587883" y="91084"/>
                  </a:lnTo>
                  <a:lnTo>
                    <a:pt x="587667" y="90728"/>
                  </a:lnTo>
                  <a:lnTo>
                    <a:pt x="585355" y="86766"/>
                  </a:lnTo>
                  <a:lnTo>
                    <a:pt x="583920" y="86398"/>
                  </a:lnTo>
                  <a:lnTo>
                    <a:pt x="582472" y="86398"/>
                  </a:lnTo>
                  <a:lnTo>
                    <a:pt x="581037" y="86766"/>
                  </a:lnTo>
                  <a:lnTo>
                    <a:pt x="579958" y="88201"/>
                  </a:lnTo>
                  <a:lnTo>
                    <a:pt x="578523" y="90728"/>
                  </a:lnTo>
                  <a:lnTo>
                    <a:pt x="575640" y="87845"/>
                  </a:lnTo>
                  <a:lnTo>
                    <a:pt x="574916" y="86042"/>
                  </a:lnTo>
                  <a:lnTo>
                    <a:pt x="574916" y="82080"/>
                  </a:lnTo>
                  <a:lnTo>
                    <a:pt x="575640" y="81000"/>
                  </a:lnTo>
                  <a:lnTo>
                    <a:pt x="577075" y="78117"/>
                  </a:lnTo>
                  <a:lnTo>
                    <a:pt x="578523" y="77406"/>
                  </a:lnTo>
                  <a:lnTo>
                    <a:pt x="579958" y="76327"/>
                  </a:lnTo>
                  <a:lnTo>
                    <a:pt x="581393" y="75958"/>
                  </a:lnTo>
                  <a:lnTo>
                    <a:pt x="585000" y="75958"/>
                  </a:lnTo>
                  <a:lnTo>
                    <a:pt x="586803" y="76327"/>
                  </a:lnTo>
                  <a:lnTo>
                    <a:pt x="588238" y="77406"/>
                  </a:lnTo>
                  <a:lnTo>
                    <a:pt x="589318" y="78117"/>
                  </a:lnTo>
                  <a:lnTo>
                    <a:pt x="591477" y="81000"/>
                  </a:lnTo>
                  <a:lnTo>
                    <a:pt x="591477" y="82080"/>
                  </a:lnTo>
                  <a:lnTo>
                    <a:pt x="591756" y="83527"/>
                  </a:lnTo>
                  <a:lnTo>
                    <a:pt x="591832" y="83883"/>
                  </a:lnTo>
                  <a:lnTo>
                    <a:pt x="591832" y="70916"/>
                  </a:lnTo>
                  <a:lnTo>
                    <a:pt x="588962" y="69481"/>
                  </a:lnTo>
                  <a:lnTo>
                    <a:pt x="586079" y="68757"/>
                  </a:lnTo>
                  <a:lnTo>
                    <a:pt x="582841" y="68402"/>
                  </a:lnTo>
                  <a:lnTo>
                    <a:pt x="579958" y="68757"/>
                  </a:lnTo>
                  <a:lnTo>
                    <a:pt x="577075" y="69837"/>
                  </a:lnTo>
                  <a:lnTo>
                    <a:pt x="574192" y="71285"/>
                  </a:lnTo>
                  <a:lnTo>
                    <a:pt x="571677" y="73088"/>
                  </a:lnTo>
                  <a:lnTo>
                    <a:pt x="569874" y="75603"/>
                  </a:lnTo>
                  <a:lnTo>
                    <a:pt x="568071" y="77762"/>
                  </a:lnTo>
                  <a:lnTo>
                    <a:pt x="541083" y="95046"/>
                  </a:lnTo>
                  <a:lnTo>
                    <a:pt x="537832" y="94678"/>
                  </a:lnTo>
                  <a:lnTo>
                    <a:pt x="517321" y="86766"/>
                  </a:lnTo>
                  <a:lnTo>
                    <a:pt x="513715" y="84963"/>
                  </a:lnTo>
                  <a:lnTo>
                    <a:pt x="506882" y="79921"/>
                  </a:lnTo>
                  <a:lnTo>
                    <a:pt x="500392" y="74879"/>
                  </a:lnTo>
                  <a:lnTo>
                    <a:pt x="493191" y="69126"/>
                  </a:lnTo>
                  <a:lnTo>
                    <a:pt x="486714" y="63360"/>
                  </a:lnTo>
                  <a:lnTo>
                    <a:pt x="485063" y="61925"/>
                  </a:lnTo>
                  <a:lnTo>
                    <a:pt x="452158" y="37439"/>
                  </a:lnTo>
                  <a:lnTo>
                    <a:pt x="426237" y="30962"/>
                  </a:lnTo>
                  <a:lnTo>
                    <a:pt x="418312" y="30962"/>
                  </a:lnTo>
                  <a:lnTo>
                    <a:pt x="414362" y="31318"/>
                  </a:lnTo>
                  <a:lnTo>
                    <a:pt x="410756" y="32042"/>
                  </a:lnTo>
                  <a:lnTo>
                    <a:pt x="407162" y="32397"/>
                  </a:lnTo>
                  <a:lnTo>
                    <a:pt x="383032" y="46799"/>
                  </a:lnTo>
                  <a:lnTo>
                    <a:pt x="381952" y="51485"/>
                  </a:lnTo>
                  <a:lnTo>
                    <a:pt x="378714" y="78841"/>
                  </a:lnTo>
                  <a:lnTo>
                    <a:pt x="388797" y="74523"/>
                  </a:lnTo>
                  <a:lnTo>
                    <a:pt x="406082" y="65887"/>
                  </a:lnTo>
                  <a:lnTo>
                    <a:pt x="410032" y="64084"/>
                  </a:lnTo>
                  <a:lnTo>
                    <a:pt x="413639" y="62649"/>
                  </a:lnTo>
                  <a:lnTo>
                    <a:pt x="422275" y="61925"/>
                  </a:lnTo>
                  <a:lnTo>
                    <a:pt x="426961" y="62280"/>
                  </a:lnTo>
                  <a:lnTo>
                    <a:pt x="447116" y="71640"/>
                  </a:lnTo>
                  <a:lnTo>
                    <a:pt x="451434" y="74879"/>
                  </a:lnTo>
                  <a:lnTo>
                    <a:pt x="464756" y="86042"/>
                  </a:lnTo>
                  <a:lnTo>
                    <a:pt x="472681" y="92887"/>
                  </a:lnTo>
                  <a:lnTo>
                    <a:pt x="481317" y="100088"/>
                  </a:lnTo>
                  <a:lnTo>
                    <a:pt x="494639" y="110159"/>
                  </a:lnTo>
                  <a:lnTo>
                    <a:pt x="499313" y="113042"/>
                  </a:lnTo>
                  <a:lnTo>
                    <a:pt x="504355" y="115557"/>
                  </a:lnTo>
                  <a:lnTo>
                    <a:pt x="509041" y="118440"/>
                  </a:lnTo>
                  <a:lnTo>
                    <a:pt x="519112" y="122047"/>
                  </a:lnTo>
                  <a:lnTo>
                    <a:pt x="524522" y="123837"/>
                  </a:lnTo>
                  <a:lnTo>
                    <a:pt x="529920" y="124917"/>
                  </a:lnTo>
                  <a:lnTo>
                    <a:pt x="535317" y="125641"/>
                  </a:lnTo>
                  <a:lnTo>
                    <a:pt x="546112" y="125641"/>
                  </a:lnTo>
                  <a:lnTo>
                    <a:pt x="551154" y="124917"/>
                  </a:lnTo>
                  <a:lnTo>
                    <a:pt x="555472" y="123837"/>
                  </a:lnTo>
                  <a:lnTo>
                    <a:pt x="559803" y="122402"/>
                  </a:lnTo>
                  <a:lnTo>
                    <a:pt x="458635" y="296278"/>
                  </a:lnTo>
                  <a:lnTo>
                    <a:pt x="458635" y="313563"/>
                  </a:lnTo>
                  <a:lnTo>
                    <a:pt x="476999" y="313563"/>
                  </a:lnTo>
                  <a:lnTo>
                    <a:pt x="482752" y="318236"/>
                  </a:lnTo>
                  <a:lnTo>
                    <a:pt x="517677" y="338048"/>
                  </a:lnTo>
                  <a:lnTo>
                    <a:pt x="525233" y="340563"/>
                  </a:lnTo>
                  <a:lnTo>
                    <a:pt x="533158" y="343446"/>
                  </a:lnTo>
                  <a:lnTo>
                    <a:pt x="533158" y="360362"/>
                  </a:lnTo>
                  <a:lnTo>
                    <a:pt x="631431" y="360362"/>
                  </a:lnTo>
                  <a:lnTo>
                    <a:pt x="631431" y="343446"/>
                  </a:lnTo>
                  <a:lnTo>
                    <a:pt x="639356" y="340563"/>
                  </a:lnTo>
                  <a:lnTo>
                    <a:pt x="646557" y="338048"/>
                  </a:lnTo>
                  <a:lnTo>
                    <a:pt x="654113" y="334797"/>
                  </a:lnTo>
                  <a:lnTo>
                    <a:pt x="661314" y="331203"/>
                  </a:lnTo>
                  <a:lnTo>
                    <a:pt x="668515" y="326885"/>
                  </a:lnTo>
                  <a:lnTo>
                    <a:pt x="675360" y="322922"/>
                  </a:lnTo>
                  <a:lnTo>
                    <a:pt x="681482" y="318236"/>
                  </a:lnTo>
                  <a:lnTo>
                    <a:pt x="687959" y="313563"/>
                  </a:lnTo>
                  <a:lnTo>
                    <a:pt x="706323" y="313563"/>
                  </a:lnTo>
                  <a:lnTo>
                    <a:pt x="706323" y="296278"/>
                  </a:lnTo>
                  <a:close/>
                </a:path>
              </a:pathLst>
            </a:custGeom>
            <a:solidFill>
              <a:srgbClr val="FFFFFF"/>
            </a:solidFill>
          </p:spPr>
          <p:txBody>
            <a:bodyPr wrap="square" lIns="0" tIns="0" rIns="0" bIns="0" rtlCol="0"/>
            <a:lstStyle/>
            <a:p>
              <a:endParaRPr/>
            </a:p>
          </p:txBody>
        </p:sp>
      </p:grpSp>
      <p:sp>
        <p:nvSpPr>
          <p:cNvPr id="23" name="object 23"/>
          <p:cNvSpPr txBox="1">
            <a:spLocks noGrp="1"/>
          </p:cNvSpPr>
          <p:nvPr>
            <p:ph type="title"/>
          </p:nvPr>
        </p:nvSpPr>
        <p:spPr>
          <a:xfrm>
            <a:off x="2002574" y="553950"/>
            <a:ext cx="2767965" cy="391795"/>
          </a:xfrm>
          <a:prstGeom prst="rect">
            <a:avLst/>
          </a:prstGeom>
        </p:spPr>
        <p:txBody>
          <a:bodyPr vert="horz" wrap="square" lIns="0" tIns="12700" rIns="0" bIns="0" rtlCol="0">
            <a:spAutoFit/>
          </a:bodyPr>
          <a:lstStyle/>
          <a:p>
            <a:pPr marL="12700">
              <a:lnSpc>
                <a:spcPct val="100000"/>
              </a:lnSpc>
              <a:spcBef>
                <a:spcPts val="100"/>
              </a:spcBef>
            </a:pPr>
            <a:r>
              <a:rPr u="none" dirty="0"/>
              <a:t>Format</a:t>
            </a:r>
            <a:r>
              <a:rPr u="none" spc="-70" dirty="0"/>
              <a:t> </a:t>
            </a:r>
            <a:r>
              <a:rPr u="none" dirty="0"/>
              <a:t>Putusan</a:t>
            </a:r>
            <a:r>
              <a:rPr u="none" spc="-75" dirty="0"/>
              <a:t> </a:t>
            </a:r>
            <a:r>
              <a:rPr u="none" spc="-20" dirty="0"/>
              <a:t>Sela</a:t>
            </a:r>
          </a:p>
        </p:txBody>
      </p:sp>
      <p:sp>
        <p:nvSpPr>
          <p:cNvPr id="24" name="object 24"/>
          <p:cNvSpPr txBox="1"/>
          <p:nvPr/>
        </p:nvSpPr>
        <p:spPr>
          <a:xfrm>
            <a:off x="1802422" y="1011150"/>
            <a:ext cx="2647315" cy="269240"/>
          </a:xfrm>
          <a:prstGeom prst="rect">
            <a:avLst/>
          </a:prstGeom>
        </p:spPr>
        <p:txBody>
          <a:bodyPr vert="horz" wrap="square" lIns="0" tIns="12065" rIns="0" bIns="0" rtlCol="0">
            <a:spAutoFit/>
          </a:bodyPr>
          <a:lstStyle/>
          <a:p>
            <a:pPr marL="12700">
              <a:lnSpc>
                <a:spcPct val="100000"/>
              </a:lnSpc>
              <a:spcBef>
                <a:spcPts val="95"/>
              </a:spcBef>
            </a:pPr>
            <a:r>
              <a:rPr sz="1600" b="1" dirty="0">
                <a:solidFill>
                  <a:srgbClr val="262934"/>
                </a:solidFill>
                <a:latin typeface="Times New Roman"/>
                <a:cs typeface="Times New Roman"/>
              </a:rPr>
              <a:t>(d)</a:t>
            </a:r>
            <a:r>
              <a:rPr sz="1600" b="1" spc="-40" dirty="0">
                <a:solidFill>
                  <a:srgbClr val="262934"/>
                </a:solidFill>
                <a:latin typeface="Times New Roman"/>
                <a:cs typeface="Times New Roman"/>
              </a:rPr>
              <a:t> </a:t>
            </a:r>
            <a:r>
              <a:rPr sz="1600" b="1" dirty="0">
                <a:solidFill>
                  <a:srgbClr val="262934"/>
                </a:solidFill>
                <a:latin typeface="Times New Roman"/>
                <a:cs typeface="Times New Roman"/>
              </a:rPr>
              <a:t>Duduk</a:t>
            </a:r>
            <a:r>
              <a:rPr sz="1600" b="1" spc="-40" dirty="0">
                <a:solidFill>
                  <a:srgbClr val="262934"/>
                </a:solidFill>
                <a:latin typeface="Times New Roman"/>
                <a:cs typeface="Times New Roman"/>
              </a:rPr>
              <a:t> </a:t>
            </a:r>
            <a:r>
              <a:rPr sz="1600" b="1" dirty="0">
                <a:solidFill>
                  <a:srgbClr val="262934"/>
                </a:solidFill>
                <a:latin typeface="Times New Roman"/>
                <a:cs typeface="Times New Roman"/>
              </a:rPr>
              <a:t>Perkara</a:t>
            </a:r>
            <a:r>
              <a:rPr sz="1600" b="1" spc="330" dirty="0">
                <a:solidFill>
                  <a:srgbClr val="262934"/>
                </a:solidFill>
                <a:latin typeface="Times New Roman"/>
                <a:cs typeface="Times New Roman"/>
              </a:rPr>
              <a:t> </a:t>
            </a:r>
            <a:r>
              <a:rPr sz="1600" b="1" spc="-10" dirty="0">
                <a:solidFill>
                  <a:srgbClr val="262934"/>
                </a:solidFill>
                <a:latin typeface="Times New Roman"/>
                <a:cs typeface="Times New Roman"/>
              </a:rPr>
              <a:t>(lanjutan)</a:t>
            </a:r>
            <a:endParaRPr sz="1600">
              <a:latin typeface="Times New Roman"/>
              <a:cs typeface="Times New Roman"/>
            </a:endParaRPr>
          </a:p>
        </p:txBody>
      </p:sp>
      <p:sp>
        <p:nvSpPr>
          <p:cNvPr id="25" name="object 25"/>
          <p:cNvSpPr txBox="1"/>
          <p:nvPr/>
        </p:nvSpPr>
        <p:spPr>
          <a:xfrm>
            <a:off x="1802422" y="1497865"/>
            <a:ext cx="7215505" cy="3189605"/>
          </a:xfrm>
          <a:prstGeom prst="rect">
            <a:avLst/>
          </a:prstGeom>
        </p:spPr>
        <p:txBody>
          <a:bodyPr vert="horz" wrap="square" lIns="0" tIns="12065" rIns="0" bIns="0" rtlCol="0">
            <a:spAutoFit/>
          </a:bodyPr>
          <a:lstStyle/>
          <a:p>
            <a:pPr marL="12700" marR="5080" algn="just">
              <a:lnSpc>
                <a:spcPct val="100000"/>
              </a:lnSpc>
              <a:spcBef>
                <a:spcPts val="95"/>
              </a:spcBef>
            </a:pPr>
            <a:r>
              <a:rPr sz="1600" b="1" dirty="0">
                <a:solidFill>
                  <a:srgbClr val="262934"/>
                </a:solidFill>
                <a:latin typeface="Times New Roman"/>
                <a:cs typeface="Times New Roman"/>
              </a:rPr>
              <a:t>Menimbang,</a:t>
            </a:r>
            <a:r>
              <a:rPr sz="1600" b="1" spc="80" dirty="0">
                <a:solidFill>
                  <a:srgbClr val="262934"/>
                </a:solidFill>
                <a:latin typeface="Times New Roman"/>
                <a:cs typeface="Times New Roman"/>
              </a:rPr>
              <a:t> </a:t>
            </a:r>
            <a:r>
              <a:rPr sz="1600" b="1" dirty="0">
                <a:solidFill>
                  <a:srgbClr val="262934"/>
                </a:solidFill>
                <a:latin typeface="Times New Roman"/>
                <a:cs typeface="Times New Roman"/>
              </a:rPr>
              <a:t>bahwa</a:t>
            </a:r>
            <a:r>
              <a:rPr sz="1600" b="1" spc="85" dirty="0">
                <a:solidFill>
                  <a:srgbClr val="262934"/>
                </a:solidFill>
                <a:latin typeface="Times New Roman"/>
                <a:cs typeface="Times New Roman"/>
              </a:rPr>
              <a:t> </a:t>
            </a:r>
            <a:r>
              <a:rPr sz="1600" b="1" dirty="0">
                <a:solidFill>
                  <a:srgbClr val="262934"/>
                </a:solidFill>
                <a:latin typeface="Times New Roman"/>
                <a:cs typeface="Times New Roman"/>
              </a:rPr>
              <a:t>terhadap</a:t>
            </a:r>
            <a:r>
              <a:rPr sz="1600" b="1" spc="90" dirty="0">
                <a:solidFill>
                  <a:srgbClr val="262934"/>
                </a:solidFill>
                <a:latin typeface="Times New Roman"/>
                <a:cs typeface="Times New Roman"/>
              </a:rPr>
              <a:t> </a:t>
            </a:r>
            <a:r>
              <a:rPr sz="1600" b="1" dirty="0">
                <a:solidFill>
                  <a:srgbClr val="262934"/>
                </a:solidFill>
                <a:latin typeface="Times New Roman"/>
                <a:cs typeface="Times New Roman"/>
              </a:rPr>
              <a:t>dakwaan</a:t>
            </a:r>
            <a:r>
              <a:rPr sz="1600" b="1" spc="80" dirty="0">
                <a:solidFill>
                  <a:srgbClr val="262934"/>
                </a:solidFill>
                <a:latin typeface="Times New Roman"/>
                <a:cs typeface="Times New Roman"/>
              </a:rPr>
              <a:t> </a:t>
            </a:r>
            <a:r>
              <a:rPr sz="1600" b="1" dirty="0">
                <a:solidFill>
                  <a:srgbClr val="262934"/>
                </a:solidFill>
                <a:latin typeface="Times New Roman"/>
                <a:cs typeface="Times New Roman"/>
              </a:rPr>
              <a:t>Penuntut</a:t>
            </a:r>
            <a:r>
              <a:rPr sz="1600" b="1" spc="85" dirty="0">
                <a:solidFill>
                  <a:srgbClr val="262934"/>
                </a:solidFill>
                <a:latin typeface="Times New Roman"/>
                <a:cs typeface="Times New Roman"/>
              </a:rPr>
              <a:t> </a:t>
            </a:r>
            <a:r>
              <a:rPr sz="1600" b="1" dirty="0">
                <a:solidFill>
                  <a:srgbClr val="262934"/>
                </a:solidFill>
                <a:latin typeface="Times New Roman"/>
                <a:cs typeface="Times New Roman"/>
              </a:rPr>
              <a:t>Umum</a:t>
            </a:r>
            <a:r>
              <a:rPr sz="1600" b="1" spc="80" dirty="0">
                <a:solidFill>
                  <a:srgbClr val="262934"/>
                </a:solidFill>
                <a:latin typeface="Times New Roman"/>
                <a:cs typeface="Times New Roman"/>
              </a:rPr>
              <a:t> </a:t>
            </a:r>
            <a:r>
              <a:rPr sz="1600" b="1" dirty="0">
                <a:solidFill>
                  <a:srgbClr val="262934"/>
                </a:solidFill>
                <a:latin typeface="Times New Roman"/>
                <a:cs typeface="Times New Roman"/>
              </a:rPr>
              <a:t>tersebut</a:t>
            </a:r>
            <a:r>
              <a:rPr sz="1600" b="1" spc="60" dirty="0">
                <a:solidFill>
                  <a:srgbClr val="262934"/>
                </a:solidFill>
                <a:latin typeface="Times New Roman"/>
                <a:cs typeface="Times New Roman"/>
              </a:rPr>
              <a:t> </a:t>
            </a:r>
            <a:r>
              <a:rPr sz="1600" b="1" spc="-10" dirty="0">
                <a:solidFill>
                  <a:srgbClr val="262934"/>
                </a:solidFill>
                <a:latin typeface="Times New Roman"/>
                <a:cs typeface="Times New Roman"/>
              </a:rPr>
              <a:t>Terdakwa/Para </a:t>
            </a:r>
            <a:r>
              <a:rPr sz="1600" b="1" dirty="0">
                <a:solidFill>
                  <a:srgbClr val="262934"/>
                </a:solidFill>
                <a:latin typeface="Times New Roman"/>
                <a:cs typeface="Times New Roman"/>
              </a:rPr>
              <a:t>Terdakwa</a:t>
            </a:r>
            <a:r>
              <a:rPr sz="1600" b="1" spc="229" dirty="0">
                <a:solidFill>
                  <a:srgbClr val="262934"/>
                </a:solidFill>
                <a:latin typeface="Times New Roman"/>
                <a:cs typeface="Times New Roman"/>
              </a:rPr>
              <a:t>  </a:t>
            </a:r>
            <a:r>
              <a:rPr sz="1600" b="1" dirty="0">
                <a:solidFill>
                  <a:srgbClr val="262934"/>
                </a:solidFill>
                <a:latin typeface="Times New Roman"/>
                <a:cs typeface="Times New Roman"/>
              </a:rPr>
              <a:t>dan</a:t>
            </a:r>
            <a:r>
              <a:rPr sz="1600" b="1" spc="229" dirty="0">
                <a:solidFill>
                  <a:srgbClr val="262934"/>
                </a:solidFill>
                <a:latin typeface="Times New Roman"/>
                <a:cs typeface="Times New Roman"/>
              </a:rPr>
              <a:t>  </a:t>
            </a:r>
            <a:r>
              <a:rPr sz="1600" b="1" dirty="0">
                <a:solidFill>
                  <a:srgbClr val="262934"/>
                </a:solidFill>
                <a:latin typeface="Times New Roman"/>
                <a:cs typeface="Times New Roman"/>
              </a:rPr>
              <a:t>Penasehat</a:t>
            </a:r>
            <a:r>
              <a:rPr sz="1600" b="1" spc="229" dirty="0">
                <a:solidFill>
                  <a:srgbClr val="262934"/>
                </a:solidFill>
                <a:latin typeface="Times New Roman"/>
                <a:cs typeface="Times New Roman"/>
              </a:rPr>
              <a:t>  </a:t>
            </a:r>
            <a:r>
              <a:rPr sz="1600" b="1" dirty="0">
                <a:solidFill>
                  <a:srgbClr val="262934"/>
                </a:solidFill>
                <a:latin typeface="Times New Roman"/>
                <a:cs typeface="Times New Roman"/>
              </a:rPr>
              <a:t>Hukum</a:t>
            </a:r>
            <a:r>
              <a:rPr sz="1600" b="1" spc="220" dirty="0">
                <a:solidFill>
                  <a:srgbClr val="262934"/>
                </a:solidFill>
                <a:latin typeface="Times New Roman"/>
                <a:cs typeface="Times New Roman"/>
              </a:rPr>
              <a:t>  </a:t>
            </a:r>
            <a:r>
              <a:rPr sz="1600" b="1" dirty="0">
                <a:solidFill>
                  <a:srgbClr val="262934"/>
                </a:solidFill>
                <a:latin typeface="Times New Roman"/>
                <a:cs typeface="Times New Roman"/>
              </a:rPr>
              <a:t>Terdakwa/Para</a:t>
            </a:r>
            <a:r>
              <a:rPr sz="1600" b="1" spc="225" dirty="0">
                <a:solidFill>
                  <a:srgbClr val="262934"/>
                </a:solidFill>
                <a:latin typeface="Times New Roman"/>
                <a:cs typeface="Times New Roman"/>
              </a:rPr>
              <a:t>  </a:t>
            </a:r>
            <a:r>
              <a:rPr sz="1600" b="1" dirty="0">
                <a:solidFill>
                  <a:srgbClr val="262934"/>
                </a:solidFill>
                <a:latin typeface="Times New Roman"/>
                <a:cs typeface="Times New Roman"/>
              </a:rPr>
              <a:t>Terdakwa</a:t>
            </a:r>
            <a:r>
              <a:rPr sz="1600" b="1" spc="229" dirty="0">
                <a:solidFill>
                  <a:srgbClr val="262934"/>
                </a:solidFill>
                <a:latin typeface="Times New Roman"/>
                <a:cs typeface="Times New Roman"/>
              </a:rPr>
              <a:t>  </a:t>
            </a:r>
            <a:r>
              <a:rPr sz="1600" b="1" dirty="0">
                <a:solidFill>
                  <a:srgbClr val="262934"/>
                </a:solidFill>
                <a:latin typeface="Times New Roman"/>
                <a:cs typeface="Times New Roman"/>
              </a:rPr>
              <a:t>diatas,</a:t>
            </a:r>
            <a:r>
              <a:rPr sz="1600" b="1" spc="229" dirty="0">
                <a:solidFill>
                  <a:srgbClr val="262934"/>
                </a:solidFill>
                <a:latin typeface="Times New Roman"/>
                <a:cs typeface="Times New Roman"/>
              </a:rPr>
              <a:t>  </a:t>
            </a:r>
            <a:r>
              <a:rPr sz="1600" b="1" spc="-10" dirty="0">
                <a:solidFill>
                  <a:srgbClr val="262934"/>
                </a:solidFill>
                <a:latin typeface="Times New Roman"/>
                <a:cs typeface="Times New Roman"/>
              </a:rPr>
              <a:t>telah </a:t>
            </a:r>
            <a:r>
              <a:rPr sz="1600" b="1" dirty="0">
                <a:solidFill>
                  <a:srgbClr val="262934"/>
                </a:solidFill>
                <a:latin typeface="Times New Roman"/>
                <a:cs typeface="Times New Roman"/>
              </a:rPr>
              <a:t>menyampaikan</a:t>
            </a:r>
            <a:r>
              <a:rPr sz="1600" b="1" spc="-20" dirty="0">
                <a:solidFill>
                  <a:srgbClr val="262934"/>
                </a:solidFill>
                <a:latin typeface="Times New Roman"/>
                <a:cs typeface="Times New Roman"/>
              </a:rPr>
              <a:t> </a:t>
            </a:r>
            <a:r>
              <a:rPr sz="1600" b="1" spc="-10" dirty="0">
                <a:solidFill>
                  <a:srgbClr val="262934"/>
                </a:solidFill>
                <a:latin typeface="Times New Roman"/>
                <a:cs typeface="Times New Roman"/>
              </a:rPr>
              <a:t>keberatan/eksepsi</a:t>
            </a:r>
            <a:r>
              <a:rPr sz="1600" b="1" spc="-15" dirty="0">
                <a:solidFill>
                  <a:srgbClr val="262934"/>
                </a:solidFill>
                <a:latin typeface="Times New Roman"/>
                <a:cs typeface="Times New Roman"/>
              </a:rPr>
              <a:t> </a:t>
            </a:r>
            <a:r>
              <a:rPr sz="1600" b="1" dirty="0">
                <a:solidFill>
                  <a:srgbClr val="262934"/>
                </a:solidFill>
                <a:latin typeface="Times New Roman"/>
                <a:cs typeface="Times New Roman"/>
              </a:rPr>
              <a:t>terhadap</a:t>
            </a:r>
            <a:r>
              <a:rPr sz="1600" b="1" spc="-15" dirty="0">
                <a:solidFill>
                  <a:srgbClr val="262934"/>
                </a:solidFill>
                <a:latin typeface="Times New Roman"/>
                <a:cs typeface="Times New Roman"/>
              </a:rPr>
              <a:t> </a:t>
            </a:r>
            <a:r>
              <a:rPr sz="1600" b="1" dirty="0">
                <a:solidFill>
                  <a:srgbClr val="262934"/>
                </a:solidFill>
                <a:latin typeface="Times New Roman"/>
                <a:cs typeface="Times New Roman"/>
              </a:rPr>
              <a:t>surat</a:t>
            </a:r>
            <a:r>
              <a:rPr sz="1600" b="1" spc="-25" dirty="0">
                <a:solidFill>
                  <a:srgbClr val="262934"/>
                </a:solidFill>
                <a:latin typeface="Times New Roman"/>
                <a:cs typeface="Times New Roman"/>
              </a:rPr>
              <a:t> </a:t>
            </a:r>
            <a:r>
              <a:rPr sz="1600" b="1" dirty="0">
                <a:solidFill>
                  <a:srgbClr val="262934"/>
                </a:solidFill>
                <a:latin typeface="Times New Roman"/>
                <a:cs typeface="Times New Roman"/>
              </a:rPr>
              <a:t>dakwaan</a:t>
            </a:r>
            <a:r>
              <a:rPr sz="1600" b="1" spc="-15" dirty="0">
                <a:solidFill>
                  <a:srgbClr val="262934"/>
                </a:solidFill>
                <a:latin typeface="Times New Roman"/>
                <a:cs typeface="Times New Roman"/>
              </a:rPr>
              <a:t> </a:t>
            </a:r>
            <a:r>
              <a:rPr sz="1600" b="1" dirty="0">
                <a:solidFill>
                  <a:srgbClr val="262934"/>
                </a:solidFill>
                <a:latin typeface="Times New Roman"/>
                <a:cs typeface="Times New Roman"/>
              </a:rPr>
              <a:t>Penuntut</a:t>
            </a:r>
            <a:r>
              <a:rPr sz="1600" b="1" spc="-20" dirty="0">
                <a:solidFill>
                  <a:srgbClr val="262934"/>
                </a:solidFill>
                <a:latin typeface="Times New Roman"/>
                <a:cs typeface="Times New Roman"/>
              </a:rPr>
              <a:t> </a:t>
            </a:r>
            <a:r>
              <a:rPr sz="1600" b="1" dirty="0">
                <a:solidFill>
                  <a:srgbClr val="262934"/>
                </a:solidFill>
                <a:latin typeface="Times New Roman"/>
                <a:cs typeface="Times New Roman"/>
              </a:rPr>
              <a:t>Umum,</a:t>
            </a:r>
            <a:r>
              <a:rPr sz="1600" b="1" spc="-20" dirty="0">
                <a:solidFill>
                  <a:srgbClr val="262934"/>
                </a:solidFill>
                <a:latin typeface="Times New Roman"/>
                <a:cs typeface="Times New Roman"/>
              </a:rPr>
              <a:t> yang </a:t>
            </a:r>
            <a:r>
              <a:rPr sz="1600" b="1" dirty="0">
                <a:solidFill>
                  <a:srgbClr val="262934"/>
                </a:solidFill>
                <a:latin typeface="Times New Roman"/>
                <a:cs typeface="Times New Roman"/>
              </a:rPr>
              <a:t>pada</a:t>
            </a:r>
            <a:r>
              <a:rPr sz="1600" b="1" spc="-55" dirty="0">
                <a:solidFill>
                  <a:srgbClr val="262934"/>
                </a:solidFill>
                <a:latin typeface="Times New Roman"/>
                <a:cs typeface="Times New Roman"/>
              </a:rPr>
              <a:t> </a:t>
            </a:r>
            <a:r>
              <a:rPr sz="1600" b="1" dirty="0">
                <a:solidFill>
                  <a:srgbClr val="262934"/>
                </a:solidFill>
                <a:latin typeface="Times New Roman"/>
                <a:cs typeface="Times New Roman"/>
              </a:rPr>
              <a:t>pokoknya</a:t>
            </a:r>
            <a:r>
              <a:rPr sz="1600" b="1" spc="-55" dirty="0">
                <a:solidFill>
                  <a:srgbClr val="262934"/>
                </a:solidFill>
                <a:latin typeface="Times New Roman"/>
                <a:cs typeface="Times New Roman"/>
              </a:rPr>
              <a:t> </a:t>
            </a:r>
            <a:r>
              <a:rPr sz="1600" b="1" dirty="0">
                <a:solidFill>
                  <a:srgbClr val="262934"/>
                </a:solidFill>
                <a:latin typeface="Times New Roman"/>
                <a:cs typeface="Times New Roman"/>
              </a:rPr>
              <a:t>sebagai</a:t>
            </a:r>
            <a:r>
              <a:rPr sz="1600" b="1" spc="-55" dirty="0">
                <a:solidFill>
                  <a:srgbClr val="262934"/>
                </a:solidFill>
                <a:latin typeface="Times New Roman"/>
                <a:cs typeface="Times New Roman"/>
              </a:rPr>
              <a:t> </a:t>
            </a:r>
            <a:r>
              <a:rPr sz="1600" b="1" spc="-10" dirty="0">
                <a:solidFill>
                  <a:srgbClr val="262934"/>
                </a:solidFill>
                <a:latin typeface="Times New Roman"/>
                <a:cs typeface="Times New Roman"/>
              </a:rPr>
              <a:t>berikut:</a:t>
            </a:r>
            <a:endParaRPr sz="1600">
              <a:latin typeface="Times New Roman"/>
              <a:cs typeface="Times New Roman"/>
            </a:endParaRPr>
          </a:p>
          <a:p>
            <a:pPr>
              <a:lnSpc>
                <a:spcPct val="100000"/>
              </a:lnSpc>
              <a:spcBef>
                <a:spcPts val="65"/>
              </a:spcBef>
            </a:pPr>
            <a:endParaRPr sz="1600">
              <a:latin typeface="Times New Roman"/>
              <a:cs typeface="Times New Roman"/>
            </a:endParaRPr>
          </a:p>
          <a:p>
            <a:pPr marL="12700" algn="just">
              <a:lnSpc>
                <a:spcPct val="100000"/>
              </a:lnSpc>
            </a:pPr>
            <a:r>
              <a:rPr sz="1600" spc="-10" dirty="0">
                <a:solidFill>
                  <a:srgbClr val="262934"/>
                </a:solidFill>
                <a:latin typeface="Times New Roman"/>
                <a:cs typeface="Times New Roman"/>
              </a:rPr>
              <a:t>………………..kutip</a:t>
            </a:r>
            <a:r>
              <a:rPr sz="1600" spc="-50" dirty="0">
                <a:solidFill>
                  <a:srgbClr val="262934"/>
                </a:solidFill>
                <a:latin typeface="Times New Roman"/>
                <a:cs typeface="Times New Roman"/>
              </a:rPr>
              <a:t> </a:t>
            </a:r>
            <a:r>
              <a:rPr sz="1600" dirty="0">
                <a:solidFill>
                  <a:srgbClr val="262934"/>
                </a:solidFill>
                <a:latin typeface="Times New Roman"/>
                <a:cs typeface="Times New Roman"/>
              </a:rPr>
              <a:t>sesuai</a:t>
            </a:r>
            <a:r>
              <a:rPr sz="1600" spc="-50" dirty="0">
                <a:solidFill>
                  <a:srgbClr val="262934"/>
                </a:solidFill>
                <a:latin typeface="Times New Roman"/>
                <a:cs typeface="Times New Roman"/>
              </a:rPr>
              <a:t> </a:t>
            </a:r>
            <a:r>
              <a:rPr sz="1600" dirty="0">
                <a:solidFill>
                  <a:srgbClr val="262934"/>
                </a:solidFill>
                <a:latin typeface="Times New Roman"/>
                <a:cs typeface="Times New Roman"/>
              </a:rPr>
              <a:t>dengan</a:t>
            </a:r>
            <a:r>
              <a:rPr sz="1600" spc="-45" dirty="0">
                <a:solidFill>
                  <a:srgbClr val="262934"/>
                </a:solidFill>
                <a:latin typeface="Times New Roman"/>
                <a:cs typeface="Times New Roman"/>
              </a:rPr>
              <a:t> </a:t>
            </a:r>
            <a:r>
              <a:rPr sz="1600" spc="-10" dirty="0">
                <a:solidFill>
                  <a:srgbClr val="262934"/>
                </a:solidFill>
                <a:latin typeface="Times New Roman"/>
                <a:cs typeface="Times New Roman"/>
              </a:rPr>
              <a:t>permohonan</a:t>
            </a:r>
            <a:r>
              <a:rPr sz="1600" spc="-45" dirty="0">
                <a:solidFill>
                  <a:srgbClr val="262934"/>
                </a:solidFill>
                <a:latin typeface="Times New Roman"/>
                <a:cs typeface="Times New Roman"/>
              </a:rPr>
              <a:t> </a:t>
            </a:r>
            <a:r>
              <a:rPr sz="1600" dirty="0">
                <a:solidFill>
                  <a:srgbClr val="262934"/>
                </a:solidFill>
                <a:latin typeface="Times New Roman"/>
                <a:cs typeface="Times New Roman"/>
              </a:rPr>
              <a:t>dalam</a:t>
            </a:r>
            <a:r>
              <a:rPr sz="1600" spc="-55" dirty="0">
                <a:solidFill>
                  <a:srgbClr val="262934"/>
                </a:solidFill>
                <a:latin typeface="Times New Roman"/>
                <a:cs typeface="Times New Roman"/>
              </a:rPr>
              <a:t> </a:t>
            </a:r>
            <a:r>
              <a:rPr sz="1600" spc="-10" dirty="0">
                <a:solidFill>
                  <a:srgbClr val="262934"/>
                </a:solidFill>
                <a:latin typeface="Times New Roman"/>
                <a:cs typeface="Times New Roman"/>
              </a:rPr>
              <a:t>keberatan……………</a:t>
            </a:r>
            <a:endParaRPr sz="1600">
              <a:latin typeface="Times New Roman"/>
              <a:cs typeface="Times New Roman"/>
            </a:endParaRPr>
          </a:p>
          <a:p>
            <a:pPr>
              <a:lnSpc>
                <a:spcPct val="100000"/>
              </a:lnSpc>
              <a:spcBef>
                <a:spcPts val="70"/>
              </a:spcBef>
            </a:pPr>
            <a:endParaRPr sz="1600">
              <a:latin typeface="Times New Roman"/>
              <a:cs typeface="Times New Roman"/>
            </a:endParaRPr>
          </a:p>
          <a:p>
            <a:pPr marL="12700" marR="5080" algn="just">
              <a:lnSpc>
                <a:spcPct val="100000"/>
              </a:lnSpc>
            </a:pPr>
            <a:r>
              <a:rPr sz="1600" b="1" dirty="0">
                <a:solidFill>
                  <a:srgbClr val="262934"/>
                </a:solidFill>
                <a:latin typeface="Times New Roman"/>
                <a:cs typeface="Times New Roman"/>
              </a:rPr>
              <a:t>Menimbang,</a:t>
            </a:r>
            <a:r>
              <a:rPr sz="1600" b="1" spc="190" dirty="0">
                <a:solidFill>
                  <a:srgbClr val="262934"/>
                </a:solidFill>
                <a:latin typeface="Times New Roman"/>
                <a:cs typeface="Times New Roman"/>
              </a:rPr>
              <a:t> </a:t>
            </a:r>
            <a:r>
              <a:rPr sz="1600" b="1" dirty="0">
                <a:solidFill>
                  <a:srgbClr val="262934"/>
                </a:solidFill>
                <a:latin typeface="Times New Roman"/>
                <a:cs typeface="Times New Roman"/>
              </a:rPr>
              <a:t>bahwa</a:t>
            </a:r>
            <a:r>
              <a:rPr sz="1600" b="1" spc="195" dirty="0">
                <a:solidFill>
                  <a:srgbClr val="262934"/>
                </a:solidFill>
                <a:latin typeface="Times New Roman"/>
                <a:cs typeface="Times New Roman"/>
              </a:rPr>
              <a:t> </a:t>
            </a:r>
            <a:r>
              <a:rPr sz="1600" b="1" dirty="0">
                <a:solidFill>
                  <a:srgbClr val="262934"/>
                </a:solidFill>
                <a:latin typeface="Times New Roman"/>
                <a:cs typeface="Times New Roman"/>
              </a:rPr>
              <a:t>Penuntut</a:t>
            </a:r>
            <a:r>
              <a:rPr sz="1600" b="1" spc="185" dirty="0">
                <a:solidFill>
                  <a:srgbClr val="262934"/>
                </a:solidFill>
                <a:latin typeface="Times New Roman"/>
                <a:cs typeface="Times New Roman"/>
              </a:rPr>
              <a:t> </a:t>
            </a:r>
            <a:r>
              <a:rPr sz="1600" b="1" dirty="0">
                <a:solidFill>
                  <a:srgbClr val="262934"/>
                </a:solidFill>
                <a:latin typeface="Times New Roman"/>
                <a:cs typeface="Times New Roman"/>
              </a:rPr>
              <a:t>Umum</a:t>
            </a:r>
            <a:r>
              <a:rPr sz="1600" b="1" spc="190" dirty="0">
                <a:solidFill>
                  <a:srgbClr val="262934"/>
                </a:solidFill>
                <a:latin typeface="Times New Roman"/>
                <a:cs typeface="Times New Roman"/>
              </a:rPr>
              <a:t> </a:t>
            </a:r>
            <a:r>
              <a:rPr sz="1600" b="1" dirty="0">
                <a:solidFill>
                  <a:srgbClr val="262934"/>
                </a:solidFill>
                <a:latin typeface="Times New Roman"/>
                <a:cs typeface="Times New Roman"/>
              </a:rPr>
              <a:t>telah</a:t>
            </a:r>
            <a:r>
              <a:rPr sz="1600" b="1" spc="185" dirty="0">
                <a:solidFill>
                  <a:srgbClr val="262934"/>
                </a:solidFill>
                <a:latin typeface="Times New Roman"/>
                <a:cs typeface="Times New Roman"/>
              </a:rPr>
              <a:t> </a:t>
            </a:r>
            <a:r>
              <a:rPr sz="1600" b="1" dirty="0">
                <a:solidFill>
                  <a:srgbClr val="262934"/>
                </a:solidFill>
                <a:latin typeface="Times New Roman"/>
                <a:cs typeface="Times New Roman"/>
              </a:rPr>
              <a:t>pula</a:t>
            </a:r>
            <a:r>
              <a:rPr sz="1600" b="1" spc="190" dirty="0">
                <a:solidFill>
                  <a:srgbClr val="262934"/>
                </a:solidFill>
                <a:latin typeface="Times New Roman"/>
                <a:cs typeface="Times New Roman"/>
              </a:rPr>
              <a:t> </a:t>
            </a:r>
            <a:r>
              <a:rPr sz="1600" b="1" dirty="0">
                <a:solidFill>
                  <a:srgbClr val="262934"/>
                </a:solidFill>
                <a:latin typeface="Times New Roman"/>
                <a:cs typeface="Times New Roman"/>
              </a:rPr>
              <a:t>menyampaikan</a:t>
            </a:r>
            <a:r>
              <a:rPr sz="1600" b="1" spc="185" dirty="0">
                <a:solidFill>
                  <a:srgbClr val="262934"/>
                </a:solidFill>
                <a:latin typeface="Times New Roman"/>
                <a:cs typeface="Times New Roman"/>
              </a:rPr>
              <a:t> </a:t>
            </a:r>
            <a:r>
              <a:rPr sz="1600" b="1" dirty="0">
                <a:solidFill>
                  <a:srgbClr val="262934"/>
                </a:solidFill>
                <a:latin typeface="Times New Roman"/>
                <a:cs typeface="Times New Roman"/>
              </a:rPr>
              <a:t>pendapatnya</a:t>
            </a:r>
            <a:r>
              <a:rPr sz="1600" b="1" spc="190" dirty="0">
                <a:solidFill>
                  <a:srgbClr val="262934"/>
                </a:solidFill>
                <a:latin typeface="Times New Roman"/>
                <a:cs typeface="Times New Roman"/>
              </a:rPr>
              <a:t> </a:t>
            </a:r>
            <a:r>
              <a:rPr sz="1600" b="1" spc="-25" dirty="0">
                <a:solidFill>
                  <a:srgbClr val="262934"/>
                </a:solidFill>
                <a:latin typeface="Times New Roman"/>
                <a:cs typeface="Times New Roman"/>
              </a:rPr>
              <a:t>di </a:t>
            </a:r>
            <a:r>
              <a:rPr sz="1600" b="1" dirty="0">
                <a:solidFill>
                  <a:srgbClr val="262934"/>
                </a:solidFill>
                <a:latin typeface="Times New Roman"/>
                <a:cs typeface="Times New Roman"/>
              </a:rPr>
              <a:t>Persidangan</a:t>
            </a:r>
            <a:r>
              <a:rPr sz="1600" b="1" spc="420" dirty="0">
                <a:solidFill>
                  <a:srgbClr val="262934"/>
                </a:solidFill>
                <a:latin typeface="Times New Roman"/>
                <a:cs typeface="Times New Roman"/>
              </a:rPr>
              <a:t> </a:t>
            </a:r>
            <a:r>
              <a:rPr sz="1600" b="1" dirty="0">
                <a:solidFill>
                  <a:srgbClr val="262934"/>
                </a:solidFill>
                <a:latin typeface="Times New Roman"/>
                <a:cs typeface="Times New Roman"/>
              </a:rPr>
              <a:t>pada</a:t>
            </a:r>
            <a:r>
              <a:rPr sz="1600" b="1" spc="425" dirty="0">
                <a:solidFill>
                  <a:srgbClr val="262934"/>
                </a:solidFill>
                <a:latin typeface="Times New Roman"/>
                <a:cs typeface="Times New Roman"/>
              </a:rPr>
              <a:t> </a:t>
            </a:r>
            <a:r>
              <a:rPr sz="1600" b="1" dirty="0">
                <a:solidFill>
                  <a:srgbClr val="262934"/>
                </a:solidFill>
                <a:latin typeface="Times New Roman"/>
                <a:cs typeface="Times New Roman"/>
              </a:rPr>
              <a:t>tanggal</a:t>
            </a:r>
            <a:r>
              <a:rPr sz="1600" b="1" spc="425" dirty="0">
                <a:solidFill>
                  <a:srgbClr val="262934"/>
                </a:solidFill>
                <a:latin typeface="Times New Roman"/>
                <a:cs typeface="Times New Roman"/>
              </a:rPr>
              <a:t> </a:t>
            </a:r>
            <a:r>
              <a:rPr sz="1600" b="1" dirty="0">
                <a:solidFill>
                  <a:srgbClr val="262934"/>
                </a:solidFill>
                <a:latin typeface="Times New Roman"/>
                <a:cs typeface="Times New Roman"/>
              </a:rPr>
              <a:t>…</a:t>
            </a:r>
            <a:r>
              <a:rPr sz="1600" b="1" spc="415" dirty="0">
                <a:solidFill>
                  <a:srgbClr val="262934"/>
                </a:solidFill>
                <a:latin typeface="Times New Roman"/>
                <a:cs typeface="Times New Roman"/>
              </a:rPr>
              <a:t> </a:t>
            </a:r>
            <a:r>
              <a:rPr sz="1600" b="1" dirty="0">
                <a:solidFill>
                  <a:srgbClr val="262934"/>
                </a:solidFill>
                <a:latin typeface="Times New Roman"/>
                <a:cs typeface="Times New Roman"/>
              </a:rPr>
              <a:t>yang</a:t>
            </a:r>
            <a:r>
              <a:rPr sz="1600" b="1" spc="425" dirty="0">
                <a:solidFill>
                  <a:srgbClr val="262934"/>
                </a:solidFill>
                <a:latin typeface="Times New Roman"/>
                <a:cs typeface="Times New Roman"/>
              </a:rPr>
              <a:t> </a:t>
            </a:r>
            <a:r>
              <a:rPr sz="1600" b="1" dirty="0">
                <a:solidFill>
                  <a:srgbClr val="262934"/>
                </a:solidFill>
                <a:latin typeface="Times New Roman"/>
                <a:cs typeface="Times New Roman"/>
              </a:rPr>
              <a:t>pada</a:t>
            </a:r>
            <a:r>
              <a:rPr sz="1600" b="1" spc="425" dirty="0">
                <a:solidFill>
                  <a:srgbClr val="262934"/>
                </a:solidFill>
                <a:latin typeface="Times New Roman"/>
                <a:cs typeface="Times New Roman"/>
              </a:rPr>
              <a:t> </a:t>
            </a:r>
            <a:r>
              <a:rPr sz="1600" b="1" dirty="0">
                <a:solidFill>
                  <a:srgbClr val="262934"/>
                </a:solidFill>
                <a:latin typeface="Times New Roman"/>
                <a:cs typeface="Times New Roman"/>
              </a:rPr>
              <a:t>pokoknya</a:t>
            </a:r>
            <a:r>
              <a:rPr sz="1600" b="1" spc="425" dirty="0">
                <a:solidFill>
                  <a:srgbClr val="262934"/>
                </a:solidFill>
                <a:latin typeface="Times New Roman"/>
                <a:cs typeface="Times New Roman"/>
              </a:rPr>
              <a:t> </a:t>
            </a:r>
            <a:r>
              <a:rPr sz="1600" b="1" dirty="0">
                <a:solidFill>
                  <a:srgbClr val="262934"/>
                </a:solidFill>
                <a:latin typeface="Times New Roman"/>
                <a:cs typeface="Times New Roman"/>
              </a:rPr>
              <a:t>memohon</a:t>
            </a:r>
            <a:r>
              <a:rPr sz="1600" b="1" spc="420" dirty="0">
                <a:solidFill>
                  <a:srgbClr val="262934"/>
                </a:solidFill>
                <a:latin typeface="Times New Roman"/>
                <a:cs typeface="Times New Roman"/>
              </a:rPr>
              <a:t> </a:t>
            </a:r>
            <a:r>
              <a:rPr sz="1600" b="1" dirty="0">
                <a:solidFill>
                  <a:srgbClr val="262934"/>
                </a:solidFill>
                <a:latin typeface="Times New Roman"/>
                <a:cs typeface="Times New Roman"/>
              </a:rPr>
              <a:t>kepada</a:t>
            </a:r>
            <a:r>
              <a:rPr sz="1600" b="1" spc="425" dirty="0">
                <a:solidFill>
                  <a:srgbClr val="262934"/>
                </a:solidFill>
                <a:latin typeface="Times New Roman"/>
                <a:cs typeface="Times New Roman"/>
              </a:rPr>
              <a:t> </a:t>
            </a:r>
            <a:r>
              <a:rPr sz="1600" b="1" spc="-10" dirty="0">
                <a:solidFill>
                  <a:srgbClr val="262934"/>
                </a:solidFill>
                <a:latin typeface="Times New Roman"/>
                <a:cs typeface="Times New Roman"/>
              </a:rPr>
              <a:t>Majelis </a:t>
            </a:r>
            <a:r>
              <a:rPr sz="1600" b="1" dirty="0">
                <a:solidFill>
                  <a:srgbClr val="262934"/>
                </a:solidFill>
                <a:latin typeface="Times New Roman"/>
                <a:cs typeface="Times New Roman"/>
              </a:rPr>
              <a:t>Hakim</a:t>
            </a:r>
            <a:r>
              <a:rPr sz="1600" b="1" spc="-30" dirty="0">
                <a:solidFill>
                  <a:srgbClr val="262934"/>
                </a:solidFill>
                <a:latin typeface="Times New Roman"/>
                <a:cs typeface="Times New Roman"/>
              </a:rPr>
              <a:t> </a:t>
            </a:r>
            <a:r>
              <a:rPr sz="1600" b="1" dirty="0">
                <a:solidFill>
                  <a:srgbClr val="262934"/>
                </a:solidFill>
                <a:latin typeface="Times New Roman"/>
                <a:cs typeface="Times New Roman"/>
              </a:rPr>
              <a:t>pada</a:t>
            </a:r>
            <a:r>
              <a:rPr sz="1600" b="1" spc="-15" dirty="0">
                <a:solidFill>
                  <a:srgbClr val="262934"/>
                </a:solidFill>
                <a:latin typeface="Times New Roman"/>
                <a:cs typeface="Times New Roman"/>
              </a:rPr>
              <a:t> </a:t>
            </a:r>
            <a:r>
              <a:rPr sz="1600" b="1" dirty="0">
                <a:solidFill>
                  <a:srgbClr val="262934"/>
                </a:solidFill>
                <a:latin typeface="Times New Roman"/>
                <a:cs typeface="Times New Roman"/>
              </a:rPr>
              <a:t>Pengadilan</a:t>
            </a:r>
            <a:r>
              <a:rPr sz="1600" b="1" spc="-20" dirty="0">
                <a:solidFill>
                  <a:srgbClr val="262934"/>
                </a:solidFill>
                <a:latin typeface="Times New Roman"/>
                <a:cs typeface="Times New Roman"/>
              </a:rPr>
              <a:t> </a:t>
            </a:r>
            <a:r>
              <a:rPr sz="1600" b="1" dirty="0">
                <a:solidFill>
                  <a:srgbClr val="262934"/>
                </a:solidFill>
                <a:latin typeface="Times New Roman"/>
                <a:cs typeface="Times New Roman"/>
              </a:rPr>
              <a:t>Negeri</a:t>
            </a:r>
            <a:r>
              <a:rPr sz="1600" b="1" spc="-25" dirty="0">
                <a:solidFill>
                  <a:srgbClr val="262934"/>
                </a:solidFill>
                <a:latin typeface="Times New Roman"/>
                <a:cs typeface="Times New Roman"/>
              </a:rPr>
              <a:t> </a:t>
            </a:r>
            <a:r>
              <a:rPr sz="1600" b="1" dirty="0">
                <a:solidFill>
                  <a:srgbClr val="262934"/>
                </a:solidFill>
                <a:latin typeface="Times New Roman"/>
                <a:cs typeface="Times New Roman"/>
              </a:rPr>
              <a:t>…</a:t>
            </a:r>
            <a:r>
              <a:rPr sz="1600" b="1" spc="-30" dirty="0">
                <a:solidFill>
                  <a:srgbClr val="262934"/>
                </a:solidFill>
                <a:latin typeface="Times New Roman"/>
                <a:cs typeface="Times New Roman"/>
              </a:rPr>
              <a:t> </a:t>
            </a:r>
            <a:r>
              <a:rPr sz="1600" b="1" dirty="0">
                <a:solidFill>
                  <a:srgbClr val="262934"/>
                </a:solidFill>
                <a:latin typeface="Times New Roman"/>
                <a:cs typeface="Times New Roman"/>
              </a:rPr>
              <a:t>yang</a:t>
            </a:r>
            <a:r>
              <a:rPr sz="1600" b="1" spc="-20" dirty="0">
                <a:solidFill>
                  <a:srgbClr val="262934"/>
                </a:solidFill>
                <a:latin typeface="Times New Roman"/>
                <a:cs typeface="Times New Roman"/>
              </a:rPr>
              <a:t> </a:t>
            </a:r>
            <a:r>
              <a:rPr sz="1600" b="1" dirty="0">
                <a:solidFill>
                  <a:srgbClr val="262934"/>
                </a:solidFill>
                <a:latin typeface="Times New Roman"/>
                <a:cs typeface="Times New Roman"/>
              </a:rPr>
              <a:t>memeriksa</a:t>
            </a:r>
            <a:r>
              <a:rPr sz="1600" b="1" spc="-15" dirty="0">
                <a:solidFill>
                  <a:srgbClr val="262934"/>
                </a:solidFill>
                <a:latin typeface="Times New Roman"/>
                <a:cs typeface="Times New Roman"/>
              </a:rPr>
              <a:t> </a:t>
            </a:r>
            <a:r>
              <a:rPr sz="1600" b="1" dirty="0">
                <a:solidFill>
                  <a:srgbClr val="262934"/>
                </a:solidFill>
                <a:latin typeface="Times New Roman"/>
                <a:cs typeface="Times New Roman"/>
              </a:rPr>
              <a:t>dan</a:t>
            </a:r>
            <a:r>
              <a:rPr sz="1600" b="1" spc="-30" dirty="0">
                <a:solidFill>
                  <a:srgbClr val="262934"/>
                </a:solidFill>
                <a:latin typeface="Times New Roman"/>
                <a:cs typeface="Times New Roman"/>
              </a:rPr>
              <a:t> </a:t>
            </a:r>
            <a:r>
              <a:rPr sz="1600" b="1" dirty="0">
                <a:solidFill>
                  <a:srgbClr val="262934"/>
                </a:solidFill>
                <a:latin typeface="Times New Roman"/>
                <a:cs typeface="Times New Roman"/>
              </a:rPr>
              <a:t>mengadili</a:t>
            </a:r>
            <a:r>
              <a:rPr sz="1600" b="1" spc="-25" dirty="0">
                <a:solidFill>
                  <a:srgbClr val="262934"/>
                </a:solidFill>
                <a:latin typeface="Times New Roman"/>
                <a:cs typeface="Times New Roman"/>
              </a:rPr>
              <a:t> </a:t>
            </a:r>
            <a:r>
              <a:rPr sz="1600" b="1" dirty="0">
                <a:solidFill>
                  <a:srgbClr val="262934"/>
                </a:solidFill>
                <a:latin typeface="Times New Roman"/>
                <a:cs typeface="Times New Roman"/>
              </a:rPr>
              <a:t>untuk</a:t>
            </a:r>
            <a:r>
              <a:rPr sz="1600" b="1" spc="-25" dirty="0">
                <a:solidFill>
                  <a:srgbClr val="262934"/>
                </a:solidFill>
                <a:latin typeface="Times New Roman"/>
                <a:cs typeface="Times New Roman"/>
              </a:rPr>
              <a:t> </a:t>
            </a:r>
            <a:r>
              <a:rPr sz="1600" b="1" spc="-10" dirty="0">
                <a:solidFill>
                  <a:srgbClr val="262934"/>
                </a:solidFill>
                <a:latin typeface="Times New Roman"/>
                <a:cs typeface="Times New Roman"/>
              </a:rPr>
              <a:t>memutus </a:t>
            </a:r>
            <a:r>
              <a:rPr sz="1600" b="1" dirty="0">
                <a:solidFill>
                  <a:srgbClr val="262934"/>
                </a:solidFill>
                <a:latin typeface="Times New Roman"/>
                <a:cs typeface="Times New Roman"/>
              </a:rPr>
              <a:t>dalam</a:t>
            </a:r>
            <a:r>
              <a:rPr sz="1600" b="1" spc="-65" dirty="0">
                <a:solidFill>
                  <a:srgbClr val="262934"/>
                </a:solidFill>
                <a:latin typeface="Times New Roman"/>
                <a:cs typeface="Times New Roman"/>
              </a:rPr>
              <a:t> </a:t>
            </a:r>
            <a:r>
              <a:rPr sz="1600" b="1" dirty="0">
                <a:solidFill>
                  <a:srgbClr val="262934"/>
                </a:solidFill>
                <a:latin typeface="Times New Roman"/>
                <a:cs typeface="Times New Roman"/>
              </a:rPr>
              <a:t>Putusan</a:t>
            </a:r>
            <a:r>
              <a:rPr sz="1600" b="1" spc="-45" dirty="0">
                <a:solidFill>
                  <a:srgbClr val="262934"/>
                </a:solidFill>
                <a:latin typeface="Times New Roman"/>
                <a:cs typeface="Times New Roman"/>
              </a:rPr>
              <a:t> </a:t>
            </a:r>
            <a:r>
              <a:rPr sz="1600" b="1" dirty="0">
                <a:solidFill>
                  <a:srgbClr val="262934"/>
                </a:solidFill>
                <a:latin typeface="Times New Roman"/>
                <a:cs typeface="Times New Roman"/>
              </a:rPr>
              <a:t>Sela</a:t>
            </a:r>
            <a:r>
              <a:rPr sz="1600" b="1" spc="-35" dirty="0">
                <a:solidFill>
                  <a:srgbClr val="262934"/>
                </a:solidFill>
                <a:latin typeface="Times New Roman"/>
                <a:cs typeface="Times New Roman"/>
              </a:rPr>
              <a:t> </a:t>
            </a:r>
            <a:r>
              <a:rPr sz="1600" b="1" spc="-10" dirty="0">
                <a:solidFill>
                  <a:srgbClr val="262934"/>
                </a:solidFill>
                <a:latin typeface="Times New Roman"/>
                <a:cs typeface="Times New Roman"/>
              </a:rPr>
              <a:t>dengan</a:t>
            </a:r>
            <a:r>
              <a:rPr sz="1600" b="1" spc="-95" dirty="0">
                <a:solidFill>
                  <a:srgbClr val="262934"/>
                </a:solidFill>
                <a:latin typeface="Times New Roman"/>
                <a:cs typeface="Times New Roman"/>
              </a:rPr>
              <a:t> </a:t>
            </a:r>
            <a:r>
              <a:rPr sz="1600" b="1" dirty="0">
                <a:solidFill>
                  <a:srgbClr val="262934"/>
                </a:solidFill>
                <a:latin typeface="Times New Roman"/>
                <a:cs typeface="Times New Roman"/>
              </a:rPr>
              <a:t>Amar</a:t>
            </a:r>
            <a:r>
              <a:rPr sz="1600" b="1" spc="-65" dirty="0">
                <a:solidFill>
                  <a:srgbClr val="262934"/>
                </a:solidFill>
                <a:latin typeface="Times New Roman"/>
                <a:cs typeface="Times New Roman"/>
              </a:rPr>
              <a:t> </a:t>
            </a:r>
            <a:r>
              <a:rPr sz="1600" b="1" dirty="0">
                <a:solidFill>
                  <a:srgbClr val="262934"/>
                </a:solidFill>
                <a:latin typeface="Times New Roman"/>
                <a:cs typeface="Times New Roman"/>
              </a:rPr>
              <a:t>sebagai</a:t>
            </a:r>
            <a:r>
              <a:rPr sz="1600" b="1" spc="-45" dirty="0">
                <a:solidFill>
                  <a:srgbClr val="262934"/>
                </a:solidFill>
                <a:latin typeface="Times New Roman"/>
                <a:cs typeface="Times New Roman"/>
              </a:rPr>
              <a:t> </a:t>
            </a:r>
            <a:r>
              <a:rPr sz="1600" b="1" spc="-10" dirty="0">
                <a:solidFill>
                  <a:srgbClr val="262934"/>
                </a:solidFill>
                <a:latin typeface="Times New Roman"/>
                <a:cs typeface="Times New Roman"/>
              </a:rPr>
              <a:t>berikut:</a:t>
            </a:r>
            <a:endParaRPr sz="1600">
              <a:latin typeface="Times New Roman"/>
              <a:cs typeface="Times New Roman"/>
            </a:endParaRPr>
          </a:p>
          <a:p>
            <a:pPr>
              <a:lnSpc>
                <a:spcPct val="100000"/>
              </a:lnSpc>
              <a:spcBef>
                <a:spcPts val="60"/>
              </a:spcBef>
            </a:pPr>
            <a:endParaRPr sz="1600">
              <a:latin typeface="Times New Roman"/>
              <a:cs typeface="Times New Roman"/>
            </a:endParaRPr>
          </a:p>
          <a:p>
            <a:pPr marL="12700" algn="just">
              <a:lnSpc>
                <a:spcPct val="100000"/>
              </a:lnSpc>
            </a:pPr>
            <a:r>
              <a:rPr sz="1600" spc="-10" dirty="0">
                <a:solidFill>
                  <a:srgbClr val="262934"/>
                </a:solidFill>
                <a:latin typeface="Times New Roman"/>
                <a:cs typeface="Times New Roman"/>
              </a:rPr>
              <a:t>………………..kutip</a:t>
            </a:r>
            <a:r>
              <a:rPr sz="1600" spc="-50" dirty="0">
                <a:solidFill>
                  <a:srgbClr val="262934"/>
                </a:solidFill>
                <a:latin typeface="Times New Roman"/>
                <a:cs typeface="Times New Roman"/>
              </a:rPr>
              <a:t> </a:t>
            </a:r>
            <a:r>
              <a:rPr sz="1600" dirty="0">
                <a:solidFill>
                  <a:srgbClr val="262934"/>
                </a:solidFill>
                <a:latin typeface="Times New Roman"/>
                <a:cs typeface="Times New Roman"/>
              </a:rPr>
              <a:t>sesuai</a:t>
            </a:r>
            <a:r>
              <a:rPr sz="1600" spc="-50" dirty="0">
                <a:solidFill>
                  <a:srgbClr val="262934"/>
                </a:solidFill>
                <a:latin typeface="Times New Roman"/>
                <a:cs typeface="Times New Roman"/>
              </a:rPr>
              <a:t> </a:t>
            </a:r>
            <a:r>
              <a:rPr sz="1600" dirty="0">
                <a:solidFill>
                  <a:srgbClr val="262934"/>
                </a:solidFill>
                <a:latin typeface="Times New Roman"/>
                <a:cs typeface="Times New Roman"/>
              </a:rPr>
              <a:t>dengan</a:t>
            </a:r>
            <a:r>
              <a:rPr sz="1600" spc="-45" dirty="0">
                <a:solidFill>
                  <a:srgbClr val="262934"/>
                </a:solidFill>
                <a:latin typeface="Times New Roman"/>
                <a:cs typeface="Times New Roman"/>
              </a:rPr>
              <a:t> </a:t>
            </a:r>
            <a:r>
              <a:rPr sz="1600" spc="-10" dirty="0">
                <a:solidFill>
                  <a:srgbClr val="262934"/>
                </a:solidFill>
                <a:latin typeface="Times New Roman"/>
                <a:cs typeface="Times New Roman"/>
              </a:rPr>
              <a:t>permohonan</a:t>
            </a:r>
            <a:r>
              <a:rPr sz="1600" spc="-45" dirty="0">
                <a:solidFill>
                  <a:srgbClr val="262934"/>
                </a:solidFill>
                <a:latin typeface="Times New Roman"/>
                <a:cs typeface="Times New Roman"/>
              </a:rPr>
              <a:t> </a:t>
            </a:r>
            <a:r>
              <a:rPr sz="1600" dirty="0">
                <a:solidFill>
                  <a:srgbClr val="262934"/>
                </a:solidFill>
                <a:latin typeface="Times New Roman"/>
                <a:cs typeface="Times New Roman"/>
              </a:rPr>
              <a:t>dalam</a:t>
            </a:r>
            <a:r>
              <a:rPr sz="1600" spc="-55" dirty="0">
                <a:solidFill>
                  <a:srgbClr val="262934"/>
                </a:solidFill>
                <a:latin typeface="Times New Roman"/>
                <a:cs typeface="Times New Roman"/>
              </a:rPr>
              <a:t> </a:t>
            </a:r>
            <a:r>
              <a:rPr sz="1600" spc="-10" dirty="0">
                <a:solidFill>
                  <a:srgbClr val="262934"/>
                </a:solidFill>
                <a:latin typeface="Times New Roman"/>
                <a:cs typeface="Times New Roman"/>
              </a:rPr>
              <a:t>pendapat……………</a:t>
            </a:r>
            <a:endParaRPr sz="1600">
              <a:latin typeface="Times New Roman"/>
              <a:cs typeface="Times New Roman"/>
            </a:endParaRPr>
          </a:p>
        </p:txBody>
      </p:sp>
      <p:sp>
        <p:nvSpPr>
          <p:cNvPr id="26" name="object 26"/>
          <p:cNvSpPr txBox="1"/>
          <p:nvPr/>
        </p:nvSpPr>
        <p:spPr>
          <a:xfrm>
            <a:off x="773544" y="1108699"/>
            <a:ext cx="190500" cy="224154"/>
          </a:xfrm>
          <a:prstGeom prst="rect">
            <a:avLst/>
          </a:prstGeom>
        </p:spPr>
        <p:txBody>
          <a:bodyPr vert="horz" wrap="square" lIns="0" tIns="12700" rIns="0" bIns="0" rtlCol="0">
            <a:spAutoFit/>
          </a:bodyPr>
          <a:lstStyle/>
          <a:p>
            <a:pPr marL="12700">
              <a:lnSpc>
                <a:spcPct val="100000"/>
              </a:lnSpc>
              <a:spcBef>
                <a:spcPts val="100"/>
              </a:spcBef>
            </a:pPr>
            <a:r>
              <a:rPr sz="1300" spc="-25" dirty="0">
                <a:solidFill>
                  <a:srgbClr val="FFFFFF"/>
                </a:solidFill>
                <a:latin typeface="Times New Roman"/>
                <a:cs typeface="Times New Roman"/>
              </a:rPr>
              <a:t>26</a:t>
            </a:r>
            <a:endParaRPr sz="1300">
              <a:latin typeface="Times New Roman"/>
              <a:cs typeface="Times New Roman"/>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0"/>
            <a:ext cx="9144000" cy="5143324"/>
          </a:xfrm>
          <a:prstGeom prst="rect">
            <a:avLst/>
          </a:prstGeom>
        </p:spPr>
      </p:pic>
      <p:grpSp>
        <p:nvGrpSpPr>
          <p:cNvPr id="3" name="object 3"/>
          <p:cNvGrpSpPr/>
          <p:nvPr/>
        </p:nvGrpSpPr>
        <p:grpSpPr>
          <a:xfrm>
            <a:off x="1551241" y="183224"/>
            <a:ext cx="7593330" cy="4794885"/>
            <a:chOff x="1551241" y="183224"/>
            <a:chExt cx="7593330" cy="4794885"/>
          </a:xfrm>
        </p:grpSpPr>
        <p:pic>
          <p:nvPicPr>
            <p:cNvPr id="4" name="object 4"/>
            <p:cNvPicPr/>
            <p:nvPr/>
          </p:nvPicPr>
          <p:blipFill>
            <a:blip r:embed="rId3" cstate="print"/>
            <a:stretch>
              <a:fillRect/>
            </a:stretch>
          </p:blipFill>
          <p:spPr>
            <a:xfrm>
              <a:off x="1551241" y="183224"/>
              <a:ext cx="7592745" cy="4794859"/>
            </a:xfrm>
            <a:prstGeom prst="rect">
              <a:avLst/>
            </a:prstGeom>
          </p:spPr>
        </p:pic>
        <p:sp>
          <p:nvSpPr>
            <p:cNvPr id="5" name="object 5"/>
            <p:cNvSpPr/>
            <p:nvPr/>
          </p:nvSpPr>
          <p:spPr>
            <a:xfrm>
              <a:off x="1737004" y="359640"/>
              <a:ext cx="7406640" cy="4424045"/>
            </a:xfrm>
            <a:custGeom>
              <a:avLst/>
              <a:gdLst/>
              <a:ahLst/>
              <a:cxnLst/>
              <a:rect l="l" t="t" r="r" b="b"/>
              <a:pathLst>
                <a:path w="7406640" h="4424045">
                  <a:moveTo>
                    <a:pt x="7406640" y="0"/>
                  </a:moveTo>
                  <a:lnTo>
                    <a:pt x="0" y="0"/>
                  </a:lnTo>
                  <a:lnTo>
                    <a:pt x="0" y="4423676"/>
                  </a:lnTo>
                  <a:lnTo>
                    <a:pt x="3703320" y="4423676"/>
                  </a:lnTo>
                  <a:lnTo>
                    <a:pt x="7406640" y="4423676"/>
                  </a:lnTo>
                  <a:lnTo>
                    <a:pt x="7406640" y="0"/>
                  </a:lnTo>
                  <a:close/>
                </a:path>
              </a:pathLst>
            </a:custGeom>
            <a:solidFill>
              <a:srgbClr val="FFFFFF"/>
            </a:solidFill>
          </p:spPr>
          <p:txBody>
            <a:bodyPr wrap="square" lIns="0" tIns="0" rIns="0" bIns="0" rtlCol="0"/>
            <a:lstStyle/>
            <a:p>
              <a:endParaRPr/>
            </a:p>
          </p:txBody>
        </p:sp>
        <p:sp>
          <p:nvSpPr>
            <p:cNvPr id="6" name="object 6"/>
            <p:cNvSpPr/>
            <p:nvPr/>
          </p:nvSpPr>
          <p:spPr>
            <a:xfrm>
              <a:off x="2100237" y="1017367"/>
              <a:ext cx="7044055" cy="9525"/>
            </a:xfrm>
            <a:custGeom>
              <a:avLst/>
              <a:gdLst/>
              <a:ahLst/>
              <a:cxnLst/>
              <a:rect l="l" t="t" r="r" b="b"/>
              <a:pathLst>
                <a:path w="7044055" h="9525">
                  <a:moveTo>
                    <a:pt x="7043750" y="0"/>
                  </a:moveTo>
                  <a:lnTo>
                    <a:pt x="0" y="0"/>
                  </a:lnTo>
                  <a:lnTo>
                    <a:pt x="0" y="9359"/>
                  </a:lnTo>
                  <a:lnTo>
                    <a:pt x="7043750" y="9359"/>
                  </a:lnTo>
                  <a:lnTo>
                    <a:pt x="7043750" y="0"/>
                  </a:lnTo>
                  <a:close/>
                </a:path>
              </a:pathLst>
            </a:custGeom>
            <a:solidFill>
              <a:srgbClr val="E1D6CF"/>
            </a:solidFill>
          </p:spPr>
          <p:txBody>
            <a:bodyPr wrap="square" lIns="0" tIns="0" rIns="0" bIns="0" rtlCol="0"/>
            <a:lstStyle/>
            <a:p>
              <a:endParaRPr/>
            </a:p>
          </p:txBody>
        </p:sp>
      </p:grpSp>
      <p:grpSp>
        <p:nvGrpSpPr>
          <p:cNvPr id="7" name="object 7"/>
          <p:cNvGrpSpPr/>
          <p:nvPr/>
        </p:nvGrpSpPr>
        <p:grpSpPr>
          <a:xfrm>
            <a:off x="359638" y="2"/>
            <a:ext cx="1017905" cy="1931670"/>
            <a:chOff x="359638" y="2"/>
            <a:chExt cx="1017905" cy="1931670"/>
          </a:xfrm>
        </p:grpSpPr>
        <p:sp>
          <p:nvSpPr>
            <p:cNvPr id="8" name="object 8"/>
            <p:cNvSpPr/>
            <p:nvPr/>
          </p:nvSpPr>
          <p:spPr>
            <a:xfrm>
              <a:off x="359638" y="2"/>
              <a:ext cx="1017905" cy="1931670"/>
            </a:xfrm>
            <a:custGeom>
              <a:avLst/>
              <a:gdLst/>
              <a:ahLst/>
              <a:cxnLst/>
              <a:rect l="l" t="t" r="r" b="b"/>
              <a:pathLst>
                <a:path w="1017905" h="1931670">
                  <a:moveTo>
                    <a:pt x="1017714" y="0"/>
                  </a:moveTo>
                  <a:lnTo>
                    <a:pt x="0" y="0"/>
                  </a:lnTo>
                  <a:lnTo>
                    <a:pt x="0" y="1931047"/>
                  </a:lnTo>
                  <a:lnTo>
                    <a:pt x="508673" y="1609928"/>
                  </a:lnTo>
                  <a:lnTo>
                    <a:pt x="1017714" y="1609928"/>
                  </a:lnTo>
                  <a:lnTo>
                    <a:pt x="1017714" y="0"/>
                  </a:lnTo>
                  <a:close/>
                </a:path>
                <a:path w="1017905" h="1931670">
                  <a:moveTo>
                    <a:pt x="1017714" y="1609928"/>
                  </a:moveTo>
                  <a:lnTo>
                    <a:pt x="508673" y="1609928"/>
                  </a:lnTo>
                  <a:lnTo>
                    <a:pt x="1017714" y="1931047"/>
                  </a:lnTo>
                  <a:lnTo>
                    <a:pt x="1017714" y="1609928"/>
                  </a:lnTo>
                  <a:close/>
                </a:path>
              </a:pathLst>
            </a:custGeom>
            <a:solidFill>
              <a:srgbClr val="AC0A2C"/>
            </a:solidFill>
          </p:spPr>
          <p:txBody>
            <a:bodyPr wrap="square" lIns="0" tIns="0" rIns="0" bIns="0" rtlCol="0"/>
            <a:lstStyle/>
            <a:p>
              <a:endParaRPr/>
            </a:p>
          </p:txBody>
        </p:sp>
        <p:sp>
          <p:nvSpPr>
            <p:cNvPr id="9" name="object 9"/>
            <p:cNvSpPr/>
            <p:nvPr/>
          </p:nvSpPr>
          <p:spPr>
            <a:xfrm>
              <a:off x="359638" y="495721"/>
              <a:ext cx="1017905" cy="642620"/>
            </a:xfrm>
            <a:custGeom>
              <a:avLst/>
              <a:gdLst/>
              <a:ahLst/>
              <a:cxnLst/>
              <a:rect l="l" t="t" r="r" b="b"/>
              <a:pathLst>
                <a:path w="1017905" h="642619">
                  <a:moveTo>
                    <a:pt x="0" y="642594"/>
                  </a:moveTo>
                  <a:lnTo>
                    <a:pt x="1017727" y="642594"/>
                  </a:lnTo>
                  <a:lnTo>
                    <a:pt x="1017727" y="0"/>
                  </a:lnTo>
                  <a:lnTo>
                    <a:pt x="0" y="0"/>
                  </a:lnTo>
                  <a:lnTo>
                    <a:pt x="0" y="642594"/>
                  </a:lnTo>
                  <a:close/>
                </a:path>
              </a:pathLst>
            </a:custGeom>
            <a:solidFill>
              <a:srgbClr val="AA0A2C"/>
            </a:solidFill>
          </p:spPr>
          <p:txBody>
            <a:bodyPr wrap="square" lIns="0" tIns="0" rIns="0" bIns="0" rtlCol="0"/>
            <a:lstStyle/>
            <a:p>
              <a:endParaRPr/>
            </a:p>
          </p:txBody>
        </p:sp>
        <p:sp>
          <p:nvSpPr>
            <p:cNvPr id="10" name="object 10"/>
            <p:cNvSpPr/>
            <p:nvPr/>
          </p:nvSpPr>
          <p:spPr>
            <a:xfrm>
              <a:off x="359638" y="403925"/>
              <a:ext cx="1017905" cy="642620"/>
            </a:xfrm>
            <a:custGeom>
              <a:avLst/>
              <a:gdLst/>
              <a:ahLst/>
              <a:cxnLst/>
              <a:rect l="l" t="t" r="r" b="b"/>
              <a:pathLst>
                <a:path w="1017905" h="642619">
                  <a:moveTo>
                    <a:pt x="0" y="642594"/>
                  </a:moveTo>
                  <a:lnTo>
                    <a:pt x="1017727" y="642594"/>
                  </a:lnTo>
                  <a:lnTo>
                    <a:pt x="1017727" y="0"/>
                  </a:lnTo>
                  <a:lnTo>
                    <a:pt x="0" y="0"/>
                  </a:lnTo>
                  <a:lnTo>
                    <a:pt x="0" y="642594"/>
                  </a:lnTo>
                  <a:close/>
                </a:path>
              </a:pathLst>
            </a:custGeom>
            <a:solidFill>
              <a:srgbClr val="A80A2D"/>
            </a:solidFill>
          </p:spPr>
          <p:txBody>
            <a:bodyPr wrap="square" lIns="0" tIns="0" rIns="0" bIns="0" rtlCol="0"/>
            <a:lstStyle/>
            <a:p>
              <a:endParaRPr/>
            </a:p>
          </p:txBody>
        </p:sp>
        <p:sp>
          <p:nvSpPr>
            <p:cNvPr id="11" name="object 11"/>
            <p:cNvSpPr/>
            <p:nvPr/>
          </p:nvSpPr>
          <p:spPr>
            <a:xfrm>
              <a:off x="359638" y="220321"/>
              <a:ext cx="1017905" cy="734695"/>
            </a:xfrm>
            <a:custGeom>
              <a:avLst/>
              <a:gdLst/>
              <a:ahLst/>
              <a:cxnLst/>
              <a:rect l="l" t="t" r="r" b="b"/>
              <a:pathLst>
                <a:path w="1017905" h="734694">
                  <a:moveTo>
                    <a:pt x="0" y="734402"/>
                  </a:moveTo>
                  <a:lnTo>
                    <a:pt x="1017727" y="734402"/>
                  </a:lnTo>
                  <a:lnTo>
                    <a:pt x="1017727" y="0"/>
                  </a:lnTo>
                  <a:lnTo>
                    <a:pt x="0" y="0"/>
                  </a:lnTo>
                  <a:lnTo>
                    <a:pt x="0" y="734402"/>
                  </a:lnTo>
                  <a:close/>
                </a:path>
              </a:pathLst>
            </a:custGeom>
            <a:solidFill>
              <a:srgbClr val="A60B2D"/>
            </a:solidFill>
          </p:spPr>
          <p:txBody>
            <a:bodyPr wrap="square" lIns="0" tIns="0" rIns="0" bIns="0" rtlCol="0"/>
            <a:lstStyle/>
            <a:p>
              <a:endParaRPr/>
            </a:p>
          </p:txBody>
        </p:sp>
        <p:sp>
          <p:nvSpPr>
            <p:cNvPr id="12" name="object 12"/>
            <p:cNvSpPr/>
            <p:nvPr/>
          </p:nvSpPr>
          <p:spPr>
            <a:xfrm>
              <a:off x="359638" y="128526"/>
              <a:ext cx="1017905" cy="734695"/>
            </a:xfrm>
            <a:custGeom>
              <a:avLst/>
              <a:gdLst/>
              <a:ahLst/>
              <a:cxnLst/>
              <a:rect l="l" t="t" r="r" b="b"/>
              <a:pathLst>
                <a:path w="1017905" h="734694">
                  <a:moveTo>
                    <a:pt x="0" y="734390"/>
                  </a:moveTo>
                  <a:lnTo>
                    <a:pt x="1017727" y="734390"/>
                  </a:lnTo>
                  <a:lnTo>
                    <a:pt x="1017727" y="0"/>
                  </a:lnTo>
                  <a:lnTo>
                    <a:pt x="0" y="0"/>
                  </a:lnTo>
                  <a:lnTo>
                    <a:pt x="0" y="734390"/>
                  </a:lnTo>
                  <a:close/>
                </a:path>
              </a:pathLst>
            </a:custGeom>
            <a:solidFill>
              <a:srgbClr val="A40B2E"/>
            </a:solidFill>
          </p:spPr>
          <p:txBody>
            <a:bodyPr wrap="square" lIns="0" tIns="0" rIns="0" bIns="0" rtlCol="0"/>
            <a:lstStyle/>
            <a:p>
              <a:endParaRPr/>
            </a:p>
          </p:txBody>
        </p:sp>
        <p:sp>
          <p:nvSpPr>
            <p:cNvPr id="13" name="object 13"/>
            <p:cNvSpPr/>
            <p:nvPr/>
          </p:nvSpPr>
          <p:spPr>
            <a:xfrm>
              <a:off x="359638" y="2"/>
              <a:ext cx="1017905" cy="771525"/>
            </a:xfrm>
            <a:custGeom>
              <a:avLst/>
              <a:gdLst/>
              <a:ahLst/>
              <a:cxnLst/>
              <a:rect l="l" t="t" r="r" b="b"/>
              <a:pathLst>
                <a:path w="1017905" h="771525">
                  <a:moveTo>
                    <a:pt x="1017727" y="0"/>
                  </a:moveTo>
                  <a:lnTo>
                    <a:pt x="1017714" y="771118"/>
                  </a:lnTo>
                  <a:lnTo>
                    <a:pt x="0" y="771118"/>
                  </a:lnTo>
                  <a:lnTo>
                    <a:pt x="0" y="0"/>
                  </a:lnTo>
                  <a:lnTo>
                    <a:pt x="1017727" y="0"/>
                  </a:lnTo>
                  <a:close/>
                </a:path>
              </a:pathLst>
            </a:custGeom>
            <a:solidFill>
              <a:srgbClr val="A10B2E"/>
            </a:solidFill>
          </p:spPr>
          <p:txBody>
            <a:bodyPr wrap="square" lIns="0" tIns="0" rIns="0" bIns="0" rtlCol="0"/>
            <a:lstStyle/>
            <a:p>
              <a:endParaRPr/>
            </a:p>
          </p:txBody>
        </p:sp>
        <p:sp>
          <p:nvSpPr>
            <p:cNvPr id="14" name="object 14"/>
            <p:cNvSpPr/>
            <p:nvPr/>
          </p:nvSpPr>
          <p:spPr>
            <a:xfrm>
              <a:off x="359638" y="2"/>
              <a:ext cx="1017905" cy="679450"/>
            </a:xfrm>
            <a:custGeom>
              <a:avLst/>
              <a:gdLst/>
              <a:ahLst/>
              <a:cxnLst/>
              <a:rect l="l" t="t" r="r" b="b"/>
              <a:pathLst>
                <a:path w="1017905" h="679450">
                  <a:moveTo>
                    <a:pt x="1017727" y="0"/>
                  </a:moveTo>
                  <a:lnTo>
                    <a:pt x="1017714" y="679323"/>
                  </a:lnTo>
                  <a:lnTo>
                    <a:pt x="0" y="679323"/>
                  </a:lnTo>
                  <a:lnTo>
                    <a:pt x="0" y="0"/>
                  </a:lnTo>
                  <a:lnTo>
                    <a:pt x="1017727" y="0"/>
                  </a:lnTo>
                  <a:close/>
                </a:path>
              </a:pathLst>
            </a:custGeom>
            <a:solidFill>
              <a:srgbClr val="9F0B2F"/>
            </a:solidFill>
          </p:spPr>
          <p:txBody>
            <a:bodyPr wrap="square" lIns="0" tIns="0" rIns="0" bIns="0" rtlCol="0"/>
            <a:lstStyle/>
            <a:p>
              <a:endParaRPr/>
            </a:p>
          </p:txBody>
        </p:sp>
        <p:sp>
          <p:nvSpPr>
            <p:cNvPr id="15" name="object 15"/>
            <p:cNvSpPr/>
            <p:nvPr/>
          </p:nvSpPr>
          <p:spPr>
            <a:xfrm>
              <a:off x="359638" y="2"/>
              <a:ext cx="1017905" cy="588010"/>
            </a:xfrm>
            <a:custGeom>
              <a:avLst/>
              <a:gdLst/>
              <a:ahLst/>
              <a:cxnLst/>
              <a:rect l="l" t="t" r="r" b="b"/>
              <a:pathLst>
                <a:path w="1017905" h="588010">
                  <a:moveTo>
                    <a:pt x="1017727" y="0"/>
                  </a:moveTo>
                  <a:lnTo>
                    <a:pt x="1017714" y="587514"/>
                  </a:lnTo>
                  <a:lnTo>
                    <a:pt x="0" y="587514"/>
                  </a:lnTo>
                  <a:lnTo>
                    <a:pt x="0" y="0"/>
                  </a:lnTo>
                  <a:lnTo>
                    <a:pt x="1017727" y="0"/>
                  </a:lnTo>
                  <a:close/>
                </a:path>
              </a:pathLst>
            </a:custGeom>
            <a:solidFill>
              <a:srgbClr val="9D0B2F"/>
            </a:solidFill>
          </p:spPr>
          <p:txBody>
            <a:bodyPr wrap="square" lIns="0" tIns="0" rIns="0" bIns="0" rtlCol="0"/>
            <a:lstStyle/>
            <a:p>
              <a:endParaRPr/>
            </a:p>
          </p:txBody>
        </p:sp>
        <p:sp>
          <p:nvSpPr>
            <p:cNvPr id="16" name="object 16"/>
            <p:cNvSpPr/>
            <p:nvPr/>
          </p:nvSpPr>
          <p:spPr>
            <a:xfrm>
              <a:off x="359638" y="2"/>
              <a:ext cx="1017905" cy="495934"/>
            </a:xfrm>
            <a:custGeom>
              <a:avLst/>
              <a:gdLst/>
              <a:ahLst/>
              <a:cxnLst/>
              <a:rect l="l" t="t" r="r" b="b"/>
              <a:pathLst>
                <a:path w="1017905" h="495934">
                  <a:moveTo>
                    <a:pt x="1017727" y="0"/>
                  </a:moveTo>
                  <a:lnTo>
                    <a:pt x="1017714" y="495719"/>
                  </a:lnTo>
                  <a:lnTo>
                    <a:pt x="0" y="495719"/>
                  </a:lnTo>
                  <a:lnTo>
                    <a:pt x="0" y="0"/>
                  </a:lnTo>
                  <a:lnTo>
                    <a:pt x="1017727" y="0"/>
                  </a:lnTo>
                  <a:close/>
                </a:path>
              </a:pathLst>
            </a:custGeom>
            <a:solidFill>
              <a:srgbClr val="9B0C30"/>
            </a:solidFill>
          </p:spPr>
          <p:txBody>
            <a:bodyPr wrap="square" lIns="0" tIns="0" rIns="0" bIns="0" rtlCol="0"/>
            <a:lstStyle/>
            <a:p>
              <a:endParaRPr/>
            </a:p>
          </p:txBody>
        </p:sp>
        <p:sp>
          <p:nvSpPr>
            <p:cNvPr id="17" name="object 17"/>
            <p:cNvSpPr/>
            <p:nvPr/>
          </p:nvSpPr>
          <p:spPr>
            <a:xfrm>
              <a:off x="359638" y="2"/>
              <a:ext cx="1017905" cy="404495"/>
            </a:xfrm>
            <a:custGeom>
              <a:avLst/>
              <a:gdLst/>
              <a:ahLst/>
              <a:cxnLst/>
              <a:rect l="l" t="t" r="r" b="b"/>
              <a:pathLst>
                <a:path w="1017905" h="404495">
                  <a:moveTo>
                    <a:pt x="1017727" y="0"/>
                  </a:moveTo>
                  <a:lnTo>
                    <a:pt x="1017714" y="403923"/>
                  </a:lnTo>
                  <a:lnTo>
                    <a:pt x="0" y="403923"/>
                  </a:lnTo>
                  <a:lnTo>
                    <a:pt x="0" y="0"/>
                  </a:lnTo>
                  <a:lnTo>
                    <a:pt x="1017727" y="0"/>
                  </a:lnTo>
                  <a:close/>
                </a:path>
              </a:pathLst>
            </a:custGeom>
            <a:solidFill>
              <a:srgbClr val="990C30"/>
            </a:solidFill>
          </p:spPr>
          <p:txBody>
            <a:bodyPr wrap="square" lIns="0" tIns="0" rIns="0" bIns="0" rtlCol="0"/>
            <a:lstStyle/>
            <a:p>
              <a:endParaRPr/>
            </a:p>
          </p:txBody>
        </p:sp>
        <p:sp>
          <p:nvSpPr>
            <p:cNvPr id="18" name="object 18"/>
            <p:cNvSpPr/>
            <p:nvPr/>
          </p:nvSpPr>
          <p:spPr>
            <a:xfrm>
              <a:off x="359638" y="2"/>
              <a:ext cx="1017905" cy="312420"/>
            </a:xfrm>
            <a:custGeom>
              <a:avLst/>
              <a:gdLst/>
              <a:ahLst/>
              <a:cxnLst/>
              <a:rect l="l" t="t" r="r" b="b"/>
              <a:pathLst>
                <a:path w="1017905" h="312420">
                  <a:moveTo>
                    <a:pt x="1017727" y="0"/>
                  </a:moveTo>
                  <a:lnTo>
                    <a:pt x="1017714" y="312115"/>
                  </a:lnTo>
                  <a:lnTo>
                    <a:pt x="0" y="312115"/>
                  </a:lnTo>
                  <a:lnTo>
                    <a:pt x="0" y="0"/>
                  </a:lnTo>
                  <a:lnTo>
                    <a:pt x="1017727" y="0"/>
                  </a:lnTo>
                  <a:close/>
                </a:path>
              </a:pathLst>
            </a:custGeom>
            <a:solidFill>
              <a:srgbClr val="970C30"/>
            </a:solidFill>
          </p:spPr>
          <p:txBody>
            <a:bodyPr wrap="square" lIns="0" tIns="0" rIns="0" bIns="0" rtlCol="0"/>
            <a:lstStyle/>
            <a:p>
              <a:endParaRPr/>
            </a:p>
          </p:txBody>
        </p:sp>
        <p:sp>
          <p:nvSpPr>
            <p:cNvPr id="19" name="object 19"/>
            <p:cNvSpPr/>
            <p:nvPr/>
          </p:nvSpPr>
          <p:spPr>
            <a:xfrm>
              <a:off x="359638" y="2"/>
              <a:ext cx="1017905" cy="220345"/>
            </a:xfrm>
            <a:custGeom>
              <a:avLst/>
              <a:gdLst/>
              <a:ahLst/>
              <a:cxnLst/>
              <a:rect l="l" t="t" r="r" b="b"/>
              <a:pathLst>
                <a:path w="1017905" h="220345">
                  <a:moveTo>
                    <a:pt x="1017727" y="0"/>
                  </a:moveTo>
                  <a:lnTo>
                    <a:pt x="1017714" y="220319"/>
                  </a:lnTo>
                  <a:lnTo>
                    <a:pt x="0" y="220319"/>
                  </a:lnTo>
                  <a:lnTo>
                    <a:pt x="0" y="0"/>
                  </a:lnTo>
                  <a:lnTo>
                    <a:pt x="1017727" y="0"/>
                  </a:lnTo>
                  <a:close/>
                </a:path>
              </a:pathLst>
            </a:custGeom>
            <a:solidFill>
              <a:srgbClr val="950C31"/>
            </a:solidFill>
          </p:spPr>
          <p:txBody>
            <a:bodyPr wrap="square" lIns="0" tIns="0" rIns="0" bIns="0" rtlCol="0"/>
            <a:lstStyle/>
            <a:p>
              <a:endParaRPr/>
            </a:p>
          </p:txBody>
        </p:sp>
        <p:sp>
          <p:nvSpPr>
            <p:cNvPr id="20" name="object 20"/>
            <p:cNvSpPr/>
            <p:nvPr/>
          </p:nvSpPr>
          <p:spPr>
            <a:xfrm>
              <a:off x="359638" y="2"/>
              <a:ext cx="1017905" cy="128905"/>
            </a:xfrm>
            <a:custGeom>
              <a:avLst/>
              <a:gdLst/>
              <a:ahLst/>
              <a:cxnLst/>
              <a:rect l="l" t="t" r="r" b="b"/>
              <a:pathLst>
                <a:path w="1017905" h="128905">
                  <a:moveTo>
                    <a:pt x="1017727" y="0"/>
                  </a:moveTo>
                  <a:lnTo>
                    <a:pt x="1017714" y="128524"/>
                  </a:lnTo>
                  <a:lnTo>
                    <a:pt x="0" y="128524"/>
                  </a:lnTo>
                  <a:lnTo>
                    <a:pt x="0" y="0"/>
                  </a:lnTo>
                  <a:lnTo>
                    <a:pt x="1017727" y="0"/>
                  </a:lnTo>
                  <a:close/>
                </a:path>
              </a:pathLst>
            </a:custGeom>
            <a:solidFill>
              <a:srgbClr val="920C31"/>
            </a:solidFill>
          </p:spPr>
          <p:txBody>
            <a:bodyPr wrap="square" lIns="0" tIns="0" rIns="0" bIns="0" rtlCol="0"/>
            <a:lstStyle/>
            <a:p>
              <a:endParaRPr/>
            </a:p>
          </p:txBody>
        </p:sp>
        <p:sp>
          <p:nvSpPr>
            <p:cNvPr id="21" name="object 21"/>
            <p:cNvSpPr/>
            <p:nvPr/>
          </p:nvSpPr>
          <p:spPr>
            <a:xfrm>
              <a:off x="359638" y="2"/>
              <a:ext cx="1017905" cy="36830"/>
            </a:xfrm>
            <a:custGeom>
              <a:avLst/>
              <a:gdLst/>
              <a:ahLst/>
              <a:cxnLst/>
              <a:rect l="l" t="t" r="r" b="b"/>
              <a:pathLst>
                <a:path w="1017905" h="36830">
                  <a:moveTo>
                    <a:pt x="1017727" y="0"/>
                  </a:moveTo>
                  <a:lnTo>
                    <a:pt x="1017714" y="36715"/>
                  </a:lnTo>
                  <a:lnTo>
                    <a:pt x="0" y="36715"/>
                  </a:lnTo>
                  <a:lnTo>
                    <a:pt x="0" y="0"/>
                  </a:lnTo>
                  <a:lnTo>
                    <a:pt x="1017727" y="0"/>
                  </a:lnTo>
                  <a:close/>
                </a:path>
              </a:pathLst>
            </a:custGeom>
            <a:solidFill>
              <a:srgbClr val="900C33"/>
            </a:solidFill>
          </p:spPr>
          <p:txBody>
            <a:bodyPr wrap="square" lIns="0" tIns="0" rIns="0" bIns="0" rtlCol="0"/>
            <a:lstStyle/>
            <a:p>
              <a:endParaRPr/>
            </a:p>
          </p:txBody>
        </p:sp>
        <p:sp>
          <p:nvSpPr>
            <p:cNvPr id="22" name="object 22"/>
            <p:cNvSpPr/>
            <p:nvPr/>
          </p:nvSpPr>
          <p:spPr>
            <a:xfrm>
              <a:off x="515162" y="362878"/>
              <a:ext cx="706755" cy="537210"/>
            </a:xfrm>
            <a:custGeom>
              <a:avLst/>
              <a:gdLst/>
              <a:ahLst/>
              <a:cxnLst/>
              <a:rect l="l" t="t" r="r" b="b"/>
              <a:pathLst>
                <a:path w="706755" h="537210">
                  <a:moveTo>
                    <a:pt x="327596" y="78841"/>
                  </a:moveTo>
                  <a:lnTo>
                    <a:pt x="327469" y="75603"/>
                  </a:lnTo>
                  <a:lnTo>
                    <a:pt x="327355" y="72720"/>
                  </a:lnTo>
                  <a:lnTo>
                    <a:pt x="327240" y="69837"/>
                  </a:lnTo>
                  <a:lnTo>
                    <a:pt x="326326" y="64084"/>
                  </a:lnTo>
                  <a:lnTo>
                    <a:pt x="326212" y="63360"/>
                  </a:lnTo>
                  <a:lnTo>
                    <a:pt x="326097" y="62649"/>
                  </a:lnTo>
                  <a:lnTo>
                    <a:pt x="325970" y="61925"/>
                  </a:lnTo>
                  <a:lnTo>
                    <a:pt x="325081" y="56527"/>
                  </a:lnTo>
                  <a:lnTo>
                    <a:pt x="324002" y="51485"/>
                  </a:lnTo>
                  <a:lnTo>
                    <a:pt x="322922" y="46799"/>
                  </a:lnTo>
                  <a:lnTo>
                    <a:pt x="322199" y="42125"/>
                  </a:lnTo>
                  <a:lnTo>
                    <a:pt x="317157" y="39243"/>
                  </a:lnTo>
                  <a:lnTo>
                    <a:pt x="295198" y="32042"/>
                  </a:lnTo>
                  <a:lnTo>
                    <a:pt x="291592" y="31318"/>
                  </a:lnTo>
                  <a:lnTo>
                    <a:pt x="287642" y="30962"/>
                  </a:lnTo>
                  <a:lnTo>
                    <a:pt x="279717" y="30962"/>
                  </a:lnTo>
                  <a:lnTo>
                    <a:pt x="236156" y="48602"/>
                  </a:lnTo>
                  <a:lnTo>
                    <a:pt x="212763" y="69126"/>
                  </a:lnTo>
                  <a:lnTo>
                    <a:pt x="205562" y="74879"/>
                  </a:lnTo>
                  <a:lnTo>
                    <a:pt x="199072" y="79921"/>
                  </a:lnTo>
                  <a:lnTo>
                    <a:pt x="192239" y="84963"/>
                  </a:lnTo>
                  <a:lnTo>
                    <a:pt x="188633" y="86766"/>
                  </a:lnTo>
                  <a:lnTo>
                    <a:pt x="185394" y="88925"/>
                  </a:lnTo>
                  <a:lnTo>
                    <a:pt x="164871" y="95046"/>
                  </a:lnTo>
                  <a:lnTo>
                    <a:pt x="162356" y="94678"/>
                  </a:lnTo>
                  <a:lnTo>
                    <a:pt x="160197" y="94322"/>
                  </a:lnTo>
                  <a:lnTo>
                    <a:pt x="157683" y="93599"/>
                  </a:lnTo>
                  <a:lnTo>
                    <a:pt x="152641" y="91084"/>
                  </a:lnTo>
                  <a:lnTo>
                    <a:pt x="151930" y="90728"/>
                  </a:lnTo>
                  <a:lnTo>
                    <a:pt x="151193" y="90360"/>
                  </a:lnTo>
                  <a:lnTo>
                    <a:pt x="143281" y="83883"/>
                  </a:lnTo>
                  <a:lnTo>
                    <a:pt x="140398" y="81000"/>
                  </a:lnTo>
                  <a:lnTo>
                    <a:pt x="137871" y="77762"/>
                  </a:lnTo>
                  <a:lnTo>
                    <a:pt x="136372" y="75958"/>
                  </a:lnTo>
                  <a:lnTo>
                    <a:pt x="136080" y="75603"/>
                  </a:lnTo>
                  <a:lnTo>
                    <a:pt x="134277" y="73088"/>
                  </a:lnTo>
                  <a:lnTo>
                    <a:pt x="131762" y="71285"/>
                  </a:lnTo>
                  <a:lnTo>
                    <a:pt x="131038" y="70929"/>
                  </a:lnTo>
                  <a:lnTo>
                    <a:pt x="131038" y="82080"/>
                  </a:lnTo>
                  <a:lnTo>
                    <a:pt x="131038" y="86042"/>
                  </a:lnTo>
                  <a:lnTo>
                    <a:pt x="130314" y="87845"/>
                  </a:lnTo>
                  <a:lnTo>
                    <a:pt x="127431" y="90728"/>
                  </a:lnTo>
                  <a:lnTo>
                    <a:pt x="125996" y="88201"/>
                  </a:lnTo>
                  <a:lnTo>
                    <a:pt x="124917" y="86766"/>
                  </a:lnTo>
                  <a:lnTo>
                    <a:pt x="123482" y="86398"/>
                  </a:lnTo>
                  <a:lnTo>
                    <a:pt x="122034" y="86398"/>
                  </a:lnTo>
                  <a:lnTo>
                    <a:pt x="120599" y="86766"/>
                  </a:lnTo>
                  <a:lnTo>
                    <a:pt x="118071" y="91084"/>
                  </a:lnTo>
                  <a:lnTo>
                    <a:pt x="116281" y="89636"/>
                  </a:lnTo>
                  <a:lnTo>
                    <a:pt x="115201" y="88201"/>
                  </a:lnTo>
                  <a:lnTo>
                    <a:pt x="114719" y="86766"/>
                  </a:lnTo>
                  <a:lnTo>
                    <a:pt x="114592" y="86398"/>
                  </a:lnTo>
                  <a:lnTo>
                    <a:pt x="114477" y="86042"/>
                  </a:lnTo>
                  <a:lnTo>
                    <a:pt x="114122" y="83883"/>
                  </a:lnTo>
                  <a:lnTo>
                    <a:pt x="114477" y="82080"/>
                  </a:lnTo>
                  <a:lnTo>
                    <a:pt x="114477" y="81000"/>
                  </a:lnTo>
                  <a:lnTo>
                    <a:pt x="116636" y="78117"/>
                  </a:lnTo>
                  <a:lnTo>
                    <a:pt x="117716" y="77406"/>
                  </a:lnTo>
                  <a:lnTo>
                    <a:pt x="119151" y="76327"/>
                  </a:lnTo>
                  <a:lnTo>
                    <a:pt x="120954" y="75958"/>
                  </a:lnTo>
                  <a:lnTo>
                    <a:pt x="124561" y="75958"/>
                  </a:lnTo>
                  <a:lnTo>
                    <a:pt x="125996" y="76327"/>
                  </a:lnTo>
                  <a:lnTo>
                    <a:pt x="127431" y="77406"/>
                  </a:lnTo>
                  <a:lnTo>
                    <a:pt x="128879" y="78117"/>
                  </a:lnTo>
                  <a:lnTo>
                    <a:pt x="130314" y="81000"/>
                  </a:lnTo>
                  <a:lnTo>
                    <a:pt x="131038" y="82080"/>
                  </a:lnTo>
                  <a:lnTo>
                    <a:pt x="131038" y="70929"/>
                  </a:lnTo>
                  <a:lnTo>
                    <a:pt x="128879" y="69837"/>
                  </a:lnTo>
                  <a:lnTo>
                    <a:pt x="125996" y="68757"/>
                  </a:lnTo>
                  <a:lnTo>
                    <a:pt x="123113" y="68402"/>
                  </a:lnTo>
                  <a:lnTo>
                    <a:pt x="119875" y="68757"/>
                  </a:lnTo>
                  <a:lnTo>
                    <a:pt x="106553" y="83527"/>
                  </a:lnTo>
                  <a:lnTo>
                    <a:pt x="106553" y="86766"/>
                  </a:lnTo>
                  <a:lnTo>
                    <a:pt x="107162" y="88925"/>
                  </a:lnTo>
                  <a:lnTo>
                    <a:pt x="107276" y="89281"/>
                  </a:lnTo>
                  <a:lnTo>
                    <a:pt x="108712" y="92519"/>
                  </a:lnTo>
                  <a:lnTo>
                    <a:pt x="110515" y="94678"/>
                  </a:lnTo>
                  <a:lnTo>
                    <a:pt x="113753" y="98640"/>
                  </a:lnTo>
                  <a:lnTo>
                    <a:pt x="84963" y="147967"/>
                  </a:lnTo>
                  <a:lnTo>
                    <a:pt x="0" y="296278"/>
                  </a:lnTo>
                  <a:lnTo>
                    <a:pt x="0" y="313563"/>
                  </a:lnTo>
                  <a:lnTo>
                    <a:pt x="17995" y="313563"/>
                  </a:lnTo>
                  <a:lnTo>
                    <a:pt x="24472" y="318236"/>
                  </a:lnTo>
                  <a:lnTo>
                    <a:pt x="30594" y="322922"/>
                  </a:lnTo>
                  <a:lnTo>
                    <a:pt x="37439" y="326885"/>
                  </a:lnTo>
                  <a:lnTo>
                    <a:pt x="44640" y="331203"/>
                  </a:lnTo>
                  <a:lnTo>
                    <a:pt x="51841" y="334797"/>
                  </a:lnTo>
                  <a:lnTo>
                    <a:pt x="59397" y="338048"/>
                  </a:lnTo>
                  <a:lnTo>
                    <a:pt x="66598" y="340563"/>
                  </a:lnTo>
                  <a:lnTo>
                    <a:pt x="74510" y="343446"/>
                  </a:lnTo>
                  <a:lnTo>
                    <a:pt x="74510" y="360362"/>
                  </a:lnTo>
                  <a:lnTo>
                    <a:pt x="172796" y="360362"/>
                  </a:lnTo>
                  <a:lnTo>
                    <a:pt x="172796" y="343446"/>
                  </a:lnTo>
                  <a:lnTo>
                    <a:pt x="180721" y="340563"/>
                  </a:lnTo>
                  <a:lnTo>
                    <a:pt x="216357" y="322922"/>
                  </a:lnTo>
                  <a:lnTo>
                    <a:pt x="228955" y="313563"/>
                  </a:lnTo>
                  <a:lnTo>
                    <a:pt x="247319" y="313563"/>
                  </a:lnTo>
                  <a:lnTo>
                    <a:pt x="247319" y="296278"/>
                  </a:lnTo>
                  <a:lnTo>
                    <a:pt x="239039" y="282054"/>
                  </a:lnTo>
                  <a:lnTo>
                    <a:pt x="239039" y="296278"/>
                  </a:lnTo>
                  <a:lnTo>
                    <a:pt x="8636" y="296278"/>
                  </a:lnTo>
                  <a:lnTo>
                    <a:pt x="119875" y="105486"/>
                  </a:lnTo>
                  <a:lnTo>
                    <a:pt x="123113" y="108000"/>
                  </a:lnTo>
                  <a:lnTo>
                    <a:pt x="125996" y="110883"/>
                  </a:lnTo>
                  <a:lnTo>
                    <a:pt x="129959" y="113766"/>
                  </a:lnTo>
                  <a:lnTo>
                    <a:pt x="133921" y="116281"/>
                  </a:lnTo>
                  <a:lnTo>
                    <a:pt x="239039" y="296278"/>
                  </a:lnTo>
                  <a:lnTo>
                    <a:pt x="239039" y="282054"/>
                  </a:lnTo>
                  <a:lnTo>
                    <a:pt x="146151" y="122402"/>
                  </a:lnTo>
                  <a:lnTo>
                    <a:pt x="150482" y="123837"/>
                  </a:lnTo>
                  <a:lnTo>
                    <a:pt x="154800" y="124917"/>
                  </a:lnTo>
                  <a:lnTo>
                    <a:pt x="159842" y="125641"/>
                  </a:lnTo>
                  <a:lnTo>
                    <a:pt x="170637" y="125641"/>
                  </a:lnTo>
                  <a:lnTo>
                    <a:pt x="176034" y="124917"/>
                  </a:lnTo>
                  <a:lnTo>
                    <a:pt x="181432" y="123837"/>
                  </a:lnTo>
                  <a:lnTo>
                    <a:pt x="185762" y="122402"/>
                  </a:lnTo>
                  <a:lnTo>
                    <a:pt x="186842" y="122047"/>
                  </a:lnTo>
                  <a:lnTo>
                    <a:pt x="196913" y="118440"/>
                  </a:lnTo>
                  <a:lnTo>
                    <a:pt x="201599" y="115557"/>
                  </a:lnTo>
                  <a:lnTo>
                    <a:pt x="206641" y="113042"/>
                  </a:lnTo>
                  <a:lnTo>
                    <a:pt x="211315" y="110159"/>
                  </a:lnTo>
                  <a:lnTo>
                    <a:pt x="217512" y="105486"/>
                  </a:lnTo>
                  <a:lnTo>
                    <a:pt x="224637" y="100088"/>
                  </a:lnTo>
                  <a:lnTo>
                    <a:pt x="230682" y="95046"/>
                  </a:lnTo>
                  <a:lnTo>
                    <a:pt x="233273" y="92887"/>
                  </a:lnTo>
                  <a:lnTo>
                    <a:pt x="241198" y="86042"/>
                  </a:lnTo>
                  <a:lnTo>
                    <a:pt x="254520" y="74879"/>
                  </a:lnTo>
                  <a:lnTo>
                    <a:pt x="258838" y="71640"/>
                  </a:lnTo>
                  <a:lnTo>
                    <a:pt x="262801" y="68402"/>
                  </a:lnTo>
                  <a:lnTo>
                    <a:pt x="283679" y="61925"/>
                  </a:lnTo>
                  <a:lnTo>
                    <a:pt x="292315" y="62649"/>
                  </a:lnTo>
                  <a:lnTo>
                    <a:pt x="295922" y="64084"/>
                  </a:lnTo>
                  <a:lnTo>
                    <a:pt x="299872" y="65887"/>
                  </a:lnTo>
                  <a:lnTo>
                    <a:pt x="317157" y="74523"/>
                  </a:lnTo>
                  <a:lnTo>
                    <a:pt x="322199" y="76682"/>
                  </a:lnTo>
                  <a:lnTo>
                    <a:pt x="327596" y="78841"/>
                  </a:lnTo>
                  <a:close/>
                </a:path>
                <a:path w="706755" h="537210">
                  <a:moveTo>
                    <a:pt x="411835" y="450367"/>
                  </a:moveTo>
                  <a:lnTo>
                    <a:pt x="411111" y="449643"/>
                  </a:lnTo>
                  <a:lnTo>
                    <a:pt x="410400" y="449287"/>
                  </a:lnTo>
                  <a:lnTo>
                    <a:pt x="409321" y="449287"/>
                  </a:lnTo>
                  <a:lnTo>
                    <a:pt x="407873" y="448919"/>
                  </a:lnTo>
                  <a:lnTo>
                    <a:pt x="371513" y="430568"/>
                  </a:lnTo>
                  <a:lnTo>
                    <a:pt x="369722" y="423367"/>
                  </a:lnTo>
                  <a:lnTo>
                    <a:pt x="369722" y="185039"/>
                  </a:lnTo>
                  <a:lnTo>
                    <a:pt x="372960" y="184683"/>
                  </a:lnTo>
                  <a:lnTo>
                    <a:pt x="375831" y="183603"/>
                  </a:lnTo>
                  <a:lnTo>
                    <a:pt x="385914" y="169202"/>
                  </a:lnTo>
                  <a:lnTo>
                    <a:pt x="385559" y="165963"/>
                  </a:lnTo>
                  <a:lnTo>
                    <a:pt x="369722" y="153365"/>
                  </a:lnTo>
                  <a:lnTo>
                    <a:pt x="369722" y="75603"/>
                  </a:lnTo>
                  <a:lnTo>
                    <a:pt x="369760" y="72364"/>
                  </a:lnTo>
                  <a:lnTo>
                    <a:pt x="369862" y="70916"/>
                  </a:lnTo>
                  <a:lnTo>
                    <a:pt x="369951" y="69481"/>
                  </a:lnTo>
                  <a:lnTo>
                    <a:pt x="370078" y="67678"/>
                  </a:lnTo>
                  <a:lnTo>
                    <a:pt x="370306" y="64808"/>
                  </a:lnTo>
                  <a:lnTo>
                    <a:pt x="370433" y="63360"/>
                  </a:lnTo>
                  <a:lnTo>
                    <a:pt x="370890" y="60845"/>
                  </a:lnTo>
                  <a:lnTo>
                    <a:pt x="370954" y="60477"/>
                  </a:lnTo>
                  <a:lnTo>
                    <a:pt x="371017" y="60121"/>
                  </a:lnTo>
                  <a:lnTo>
                    <a:pt x="372592" y="52197"/>
                  </a:lnTo>
                  <a:lnTo>
                    <a:pt x="374040" y="45720"/>
                  </a:lnTo>
                  <a:lnTo>
                    <a:pt x="374751" y="40322"/>
                  </a:lnTo>
                  <a:lnTo>
                    <a:pt x="375119" y="37807"/>
                  </a:lnTo>
                  <a:lnTo>
                    <a:pt x="375119" y="35280"/>
                  </a:lnTo>
                  <a:lnTo>
                    <a:pt x="373672" y="30238"/>
                  </a:lnTo>
                  <a:lnTo>
                    <a:pt x="372592" y="27368"/>
                  </a:lnTo>
                  <a:lnTo>
                    <a:pt x="371157" y="24485"/>
                  </a:lnTo>
                  <a:lnTo>
                    <a:pt x="361073" y="8610"/>
                  </a:lnTo>
                  <a:lnTo>
                    <a:pt x="361073" y="66598"/>
                  </a:lnTo>
                  <a:lnTo>
                    <a:pt x="361073" y="69481"/>
                  </a:lnTo>
                  <a:lnTo>
                    <a:pt x="360718" y="70916"/>
                  </a:lnTo>
                  <a:lnTo>
                    <a:pt x="359638" y="72364"/>
                  </a:lnTo>
                  <a:lnTo>
                    <a:pt x="358914" y="73444"/>
                  </a:lnTo>
                  <a:lnTo>
                    <a:pt x="357835" y="74523"/>
                  </a:lnTo>
                  <a:lnTo>
                    <a:pt x="356400" y="74879"/>
                  </a:lnTo>
                  <a:lnTo>
                    <a:pt x="354952" y="75603"/>
                  </a:lnTo>
                  <a:lnTo>
                    <a:pt x="351358" y="75603"/>
                  </a:lnTo>
                  <a:lnTo>
                    <a:pt x="349923" y="74879"/>
                  </a:lnTo>
                  <a:lnTo>
                    <a:pt x="348475" y="74523"/>
                  </a:lnTo>
                  <a:lnTo>
                    <a:pt x="347395" y="73444"/>
                  </a:lnTo>
                  <a:lnTo>
                    <a:pt x="346671" y="72364"/>
                  </a:lnTo>
                  <a:lnTo>
                    <a:pt x="345592" y="70916"/>
                  </a:lnTo>
                  <a:lnTo>
                    <a:pt x="345236" y="69481"/>
                  </a:lnTo>
                  <a:lnTo>
                    <a:pt x="345236" y="66598"/>
                  </a:lnTo>
                  <a:lnTo>
                    <a:pt x="345592" y="64808"/>
                  </a:lnTo>
                  <a:lnTo>
                    <a:pt x="346671" y="63728"/>
                  </a:lnTo>
                  <a:lnTo>
                    <a:pt x="347395" y="62280"/>
                  </a:lnTo>
                  <a:lnTo>
                    <a:pt x="348475" y="61556"/>
                  </a:lnTo>
                  <a:lnTo>
                    <a:pt x="349923" y="60845"/>
                  </a:lnTo>
                  <a:lnTo>
                    <a:pt x="351358" y="60477"/>
                  </a:lnTo>
                  <a:lnTo>
                    <a:pt x="353161" y="60121"/>
                  </a:lnTo>
                  <a:lnTo>
                    <a:pt x="354952" y="60477"/>
                  </a:lnTo>
                  <a:lnTo>
                    <a:pt x="356400" y="60845"/>
                  </a:lnTo>
                  <a:lnTo>
                    <a:pt x="357835" y="61556"/>
                  </a:lnTo>
                  <a:lnTo>
                    <a:pt x="358914" y="62280"/>
                  </a:lnTo>
                  <a:lnTo>
                    <a:pt x="359638" y="63728"/>
                  </a:lnTo>
                  <a:lnTo>
                    <a:pt x="360718" y="64808"/>
                  </a:lnTo>
                  <a:lnTo>
                    <a:pt x="361073" y="66598"/>
                  </a:lnTo>
                  <a:lnTo>
                    <a:pt x="361073" y="8610"/>
                  </a:lnTo>
                  <a:lnTo>
                    <a:pt x="356755" y="1803"/>
                  </a:lnTo>
                  <a:lnTo>
                    <a:pt x="355320" y="368"/>
                  </a:lnTo>
                  <a:lnTo>
                    <a:pt x="354241" y="0"/>
                  </a:lnTo>
                  <a:lnTo>
                    <a:pt x="352082" y="0"/>
                  </a:lnTo>
                  <a:lnTo>
                    <a:pt x="331203" y="35280"/>
                  </a:lnTo>
                  <a:lnTo>
                    <a:pt x="331203" y="37807"/>
                  </a:lnTo>
                  <a:lnTo>
                    <a:pt x="332282" y="45720"/>
                  </a:lnTo>
                  <a:lnTo>
                    <a:pt x="333717" y="52197"/>
                  </a:lnTo>
                  <a:lnTo>
                    <a:pt x="335280" y="60121"/>
                  </a:lnTo>
                  <a:lnTo>
                    <a:pt x="335876" y="63360"/>
                  </a:lnTo>
                  <a:lnTo>
                    <a:pt x="336143" y="66598"/>
                  </a:lnTo>
                  <a:lnTo>
                    <a:pt x="336232" y="67678"/>
                  </a:lnTo>
                  <a:lnTo>
                    <a:pt x="336346" y="69481"/>
                  </a:lnTo>
                  <a:lnTo>
                    <a:pt x="336448" y="70916"/>
                  </a:lnTo>
                  <a:lnTo>
                    <a:pt x="336550" y="72364"/>
                  </a:lnTo>
                  <a:lnTo>
                    <a:pt x="336600" y="153365"/>
                  </a:lnTo>
                  <a:lnTo>
                    <a:pt x="333362" y="153720"/>
                  </a:lnTo>
                  <a:lnTo>
                    <a:pt x="330479" y="154444"/>
                  </a:lnTo>
                  <a:lnTo>
                    <a:pt x="320395" y="169202"/>
                  </a:lnTo>
                  <a:lnTo>
                    <a:pt x="320751" y="172085"/>
                  </a:lnTo>
                  <a:lnTo>
                    <a:pt x="336600" y="185039"/>
                  </a:lnTo>
                  <a:lnTo>
                    <a:pt x="336600" y="423367"/>
                  </a:lnTo>
                  <a:lnTo>
                    <a:pt x="305282" y="448564"/>
                  </a:lnTo>
                  <a:lnTo>
                    <a:pt x="298437" y="448919"/>
                  </a:lnTo>
                  <a:lnTo>
                    <a:pt x="297002" y="449287"/>
                  </a:lnTo>
                  <a:lnTo>
                    <a:pt x="295922" y="449287"/>
                  </a:lnTo>
                  <a:lnTo>
                    <a:pt x="295198" y="449643"/>
                  </a:lnTo>
                  <a:lnTo>
                    <a:pt x="294843" y="450367"/>
                  </a:lnTo>
                  <a:lnTo>
                    <a:pt x="294843" y="451446"/>
                  </a:lnTo>
                  <a:lnTo>
                    <a:pt x="295198" y="452882"/>
                  </a:lnTo>
                  <a:lnTo>
                    <a:pt x="296278" y="454317"/>
                  </a:lnTo>
                  <a:lnTo>
                    <a:pt x="297357" y="455396"/>
                  </a:lnTo>
                  <a:lnTo>
                    <a:pt x="298437" y="456844"/>
                  </a:lnTo>
                  <a:lnTo>
                    <a:pt x="407873" y="456844"/>
                  </a:lnTo>
                  <a:lnTo>
                    <a:pt x="408952" y="455396"/>
                  </a:lnTo>
                  <a:lnTo>
                    <a:pt x="410032" y="454317"/>
                  </a:lnTo>
                  <a:lnTo>
                    <a:pt x="411111" y="452882"/>
                  </a:lnTo>
                  <a:lnTo>
                    <a:pt x="411835" y="451446"/>
                  </a:lnTo>
                  <a:lnTo>
                    <a:pt x="411835" y="450367"/>
                  </a:lnTo>
                  <a:close/>
                </a:path>
                <a:path w="706755" h="537210">
                  <a:moveTo>
                    <a:pt x="447471" y="476288"/>
                  </a:moveTo>
                  <a:lnTo>
                    <a:pt x="444601" y="471246"/>
                  </a:lnTo>
                  <a:lnTo>
                    <a:pt x="439915" y="466928"/>
                  </a:lnTo>
                  <a:lnTo>
                    <a:pt x="437400" y="465848"/>
                  </a:lnTo>
                  <a:lnTo>
                    <a:pt x="434162" y="464769"/>
                  </a:lnTo>
                  <a:lnTo>
                    <a:pt x="275399" y="464769"/>
                  </a:lnTo>
                  <a:lnTo>
                    <a:pt x="272161" y="464769"/>
                  </a:lnTo>
                  <a:lnTo>
                    <a:pt x="266395" y="466928"/>
                  </a:lnTo>
                  <a:lnTo>
                    <a:pt x="261721" y="471246"/>
                  </a:lnTo>
                  <a:lnTo>
                    <a:pt x="258838" y="476288"/>
                  </a:lnTo>
                  <a:lnTo>
                    <a:pt x="258838" y="483120"/>
                  </a:lnTo>
                  <a:lnTo>
                    <a:pt x="271792" y="495719"/>
                  </a:lnTo>
                  <a:lnTo>
                    <a:pt x="434517" y="495719"/>
                  </a:lnTo>
                  <a:lnTo>
                    <a:pt x="447471" y="483120"/>
                  </a:lnTo>
                  <a:lnTo>
                    <a:pt x="447471" y="476288"/>
                  </a:lnTo>
                  <a:close/>
                </a:path>
                <a:path w="706755" h="537210">
                  <a:moveTo>
                    <a:pt x="526681" y="518045"/>
                  </a:moveTo>
                  <a:lnTo>
                    <a:pt x="513715" y="505802"/>
                  </a:lnTo>
                  <a:lnTo>
                    <a:pt x="195478" y="505802"/>
                  </a:lnTo>
                  <a:lnTo>
                    <a:pt x="192239" y="505802"/>
                  </a:lnTo>
                  <a:lnTo>
                    <a:pt x="179273" y="518045"/>
                  </a:lnTo>
                  <a:lnTo>
                    <a:pt x="179273" y="524167"/>
                  </a:lnTo>
                  <a:lnTo>
                    <a:pt x="195478" y="537121"/>
                  </a:lnTo>
                  <a:lnTo>
                    <a:pt x="510476" y="537121"/>
                  </a:lnTo>
                  <a:lnTo>
                    <a:pt x="526681" y="524167"/>
                  </a:lnTo>
                  <a:lnTo>
                    <a:pt x="526681" y="518045"/>
                  </a:lnTo>
                  <a:close/>
                </a:path>
                <a:path w="706755" h="537210">
                  <a:moveTo>
                    <a:pt x="706323" y="296278"/>
                  </a:moveTo>
                  <a:lnTo>
                    <a:pt x="697318" y="280631"/>
                  </a:lnTo>
                  <a:lnTo>
                    <a:pt x="697318" y="296278"/>
                  </a:lnTo>
                  <a:lnTo>
                    <a:pt x="466915" y="296278"/>
                  </a:lnTo>
                  <a:lnTo>
                    <a:pt x="568452" y="122402"/>
                  </a:lnTo>
                  <a:lnTo>
                    <a:pt x="572033" y="116281"/>
                  </a:lnTo>
                  <a:lnTo>
                    <a:pt x="575995" y="113766"/>
                  </a:lnTo>
                  <a:lnTo>
                    <a:pt x="579958" y="110883"/>
                  </a:lnTo>
                  <a:lnTo>
                    <a:pt x="582841" y="108000"/>
                  </a:lnTo>
                  <a:lnTo>
                    <a:pt x="586079" y="105486"/>
                  </a:lnTo>
                  <a:lnTo>
                    <a:pt x="697318" y="296278"/>
                  </a:lnTo>
                  <a:lnTo>
                    <a:pt x="697318" y="280631"/>
                  </a:lnTo>
                  <a:lnTo>
                    <a:pt x="620991" y="147967"/>
                  </a:lnTo>
                  <a:lnTo>
                    <a:pt x="596188" y="105486"/>
                  </a:lnTo>
                  <a:lnTo>
                    <a:pt x="592201" y="98640"/>
                  </a:lnTo>
                  <a:lnTo>
                    <a:pt x="595134" y="95046"/>
                  </a:lnTo>
                  <a:lnTo>
                    <a:pt x="597242" y="92519"/>
                  </a:lnTo>
                  <a:lnTo>
                    <a:pt x="597877" y="91084"/>
                  </a:lnTo>
                  <a:lnTo>
                    <a:pt x="598678" y="89281"/>
                  </a:lnTo>
                  <a:lnTo>
                    <a:pt x="599401" y="86766"/>
                  </a:lnTo>
                  <a:lnTo>
                    <a:pt x="599401" y="83527"/>
                  </a:lnTo>
                  <a:lnTo>
                    <a:pt x="599071" y="81000"/>
                  </a:lnTo>
                  <a:lnTo>
                    <a:pt x="599033" y="80645"/>
                  </a:lnTo>
                  <a:lnTo>
                    <a:pt x="598398" y="78117"/>
                  </a:lnTo>
                  <a:lnTo>
                    <a:pt x="598322" y="77762"/>
                  </a:lnTo>
                  <a:lnTo>
                    <a:pt x="597027" y="75958"/>
                  </a:lnTo>
                  <a:lnTo>
                    <a:pt x="596519" y="75247"/>
                  </a:lnTo>
                  <a:lnTo>
                    <a:pt x="594360" y="72720"/>
                  </a:lnTo>
                  <a:lnTo>
                    <a:pt x="591832" y="70916"/>
                  </a:lnTo>
                  <a:lnTo>
                    <a:pt x="591832" y="83883"/>
                  </a:lnTo>
                  <a:lnTo>
                    <a:pt x="591477" y="86042"/>
                  </a:lnTo>
                  <a:lnTo>
                    <a:pt x="590867" y="87845"/>
                  </a:lnTo>
                  <a:lnTo>
                    <a:pt x="590753" y="88201"/>
                  </a:lnTo>
                  <a:lnTo>
                    <a:pt x="589673" y="89636"/>
                  </a:lnTo>
                  <a:lnTo>
                    <a:pt x="587883" y="91084"/>
                  </a:lnTo>
                  <a:lnTo>
                    <a:pt x="587667" y="90728"/>
                  </a:lnTo>
                  <a:lnTo>
                    <a:pt x="585355" y="86766"/>
                  </a:lnTo>
                  <a:lnTo>
                    <a:pt x="583920" y="86398"/>
                  </a:lnTo>
                  <a:lnTo>
                    <a:pt x="582472" y="86398"/>
                  </a:lnTo>
                  <a:lnTo>
                    <a:pt x="581037" y="86766"/>
                  </a:lnTo>
                  <a:lnTo>
                    <a:pt x="579958" y="88201"/>
                  </a:lnTo>
                  <a:lnTo>
                    <a:pt x="578523" y="90728"/>
                  </a:lnTo>
                  <a:lnTo>
                    <a:pt x="575640" y="87845"/>
                  </a:lnTo>
                  <a:lnTo>
                    <a:pt x="574916" y="86042"/>
                  </a:lnTo>
                  <a:lnTo>
                    <a:pt x="574916" y="82080"/>
                  </a:lnTo>
                  <a:lnTo>
                    <a:pt x="575640" y="81000"/>
                  </a:lnTo>
                  <a:lnTo>
                    <a:pt x="577075" y="78117"/>
                  </a:lnTo>
                  <a:lnTo>
                    <a:pt x="578523" y="77406"/>
                  </a:lnTo>
                  <a:lnTo>
                    <a:pt x="579958" y="76327"/>
                  </a:lnTo>
                  <a:lnTo>
                    <a:pt x="581393" y="75958"/>
                  </a:lnTo>
                  <a:lnTo>
                    <a:pt x="585000" y="75958"/>
                  </a:lnTo>
                  <a:lnTo>
                    <a:pt x="586803" y="76327"/>
                  </a:lnTo>
                  <a:lnTo>
                    <a:pt x="588238" y="77406"/>
                  </a:lnTo>
                  <a:lnTo>
                    <a:pt x="589318" y="78117"/>
                  </a:lnTo>
                  <a:lnTo>
                    <a:pt x="591477" y="81000"/>
                  </a:lnTo>
                  <a:lnTo>
                    <a:pt x="591477" y="82080"/>
                  </a:lnTo>
                  <a:lnTo>
                    <a:pt x="591756" y="83527"/>
                  </a:lnTo>
                  <a:lnTo>
                    <a:pt x="591832" y="83883"/>
                  </a:lnTo>
                  <a:lnTo>
                    <a:pt x="591832" y="70916"/>
                  </a:lnTo>
                  <a:lnTo>
                    <a:pt x="588962" y="69481"/>
                  </a:lnTo>
                  <a:lnTo>
                    <a:pt x="586079" y="68757"/>
                  </a:lnTo>
                  <a:lnTo>
                    <a:pt x="582841" y="68402"/>
                  </a:lnTo>
                  <a:lnTo>
                    <a:pt x="579958" y="68757"/>
                  </a:lnTo>
                  <a:lnTo>
                    <a:pt x="577075" y="69837"/>
                  </a:lnTo>
                  <a:lnTo>
                    <a:pt x="574192" y="71285"/>
                  </a:lnTo>
                  <a:lnTo>
                    <a:pt x="571677" y="73088"/>
                  </a:lnTo>
                  <a:lnTo>
                    <a:pt x="569874" y="75603"/>
                  </a:lnTo>
                  <a:lnTo>
                    <a:pt x="568071" y="77762"/>
                  </a:lnTo>
                  <a:lnTo>
                    <a:pt x="541083" y="95046"/>
                  </a:lnTo>
                  <a:lnTo>
                    <a:pt x="537832" y="94678"/>
                  </a:lnTo>
                  <a:lnTo>
                    <a:pt x="517321" y="86766"/>
                  </a:lnTo>
                  <a:lnTo>
                    <a:pt x="513715" y="84963"/>
                  </a:lnTo>
                  <a:lnTo>
                    <a:pt x="506882" y="79921"/>
                  </a:lnTo>
                  <a:lnTo>
                    <a:pt x="500392" y="74879"/>
                  </a:lnTo>
                  <a:lnTo>
                    <a:pt x="493191" y="69126"/>
                  </a:lnTo>
                  <a:lnTo>
                    <a:pt x="486714" y="63360"/>
                  </a:lnTo>
                  <a:lnTo>
                    <a:pt x="485063" y="61925"/>
                  </a:lnTo>
                  <a:lnTo>
                    <a:pt x="452158" y="37439"/>
                  </a:lnTo>
                  <a:lnTo>
                    <a:pt x="426237" y="30962"/>
                  </a:lnTo>
                  <a:lnTo>
                    <a:pt x="418312" y="30962"/>
                  </a:lnTo>
                  <a:lnTo>
                    <a:pt x="414362" y="31318"/>
                  </a:lnTo>
                  <a:lnTo>
                    <a:pt x="410756" y="32042"/>
                  </a:lnTo>
                  <a:lnTo>
                    <a:pt x="407162" y="32397"/>
                  </a:lnTo>
                  <a:lnTo>
                    <a:pt x="383032" y="46799"/>
                  </a:lnTo>
                  <a:lnTo>
                    <a:pt x="381952" y="51485"/>
                  </a:lnTo>
                  <a:lnTo>
                    <a:pt x="378714" y="78841"/>
                  </a:lnTo>
                  <a:lnTo>
                    <a:pt x="388797" y="74523"/>
                  </a:lnTo>
                  <a:lnTo>
                    <a:pt x="406082" y="65887"/>
                  </a:lnTo>
                  <a:lnTo>
                    <a:pt x="410032" y="64084"/>
                  </a:lnTo>
                  <a:lnTo>
                    <a:pt x="413639" y="62649"/>
                  </a:lnTo>
                  <a:lnTo>
                    <a:pt x="422275" y="61925"/>
                  </a:lnTo>
                  <a:lnTo>
                    <a:pt x="426961" y="62280"/>
                  </a:lnTo>
                  <a:lnTo>
                    <a:pt x="447116" y="71640"/>
                  </a:lnTo>
                  <a:lnTo>
                    <a:pt x="451434" y="74879"/>
                  </a:lnTo>
                  <a:lnTo>
                    <a:pt x="464756" y="86042"/>
                  </a:lnTo>
                  <a:lnTo>
                    <a:pt x="472681" y="92887"/>
                  </a:lnTo>
                  <a:lnTo>
                    <a:pt x="481317" y="100088"/>
                  </a:lnTo>
                  <a:lnTo>
                    <a:pt x="494639" y="110159"/>
                  </a:lnTo>
                  <a:lnTo>
                    <a:pt x="499313" y="113042"/>
                  </a:lnTo>
                  <a:lnTo>
                    <a:pt x="504355" y="115557"/>
                  </a:lnTo>
                  <a:lnTo>
                    <a:pt x="509041" y="118440"/>
                  </a:lnTo>
                  <a:lnTo>
                    <a:pt x="519112" y="122047"/>
                  </a:lnTo>
                  <a:lnTo>
                    <a:pt x="524522" y="123837"/>
                  </a:lnTo>
                  <a:lnTo>
                    <a:pt x="529920" y="124917"/>
                  </a:lnTo>
                  <a:lnTo>
                    <a:pt x="535317" y="125641"/>
                  </a:lnTo>
                  <a:lnTo>
                    <a:pt x="546112" y="125641"/>
                  </a:lnTo>
                  <a:lnTo>
                    <a:pt x="551154" y="124917"/>
                  </a:lnTo>
                  <a:lnTo>
                    <a:pt x="555472" y="123837"/>
                  </a:lnTo>
                  <a:lnTo>
                    <a:pt x="559803" y="122402"/>
                  </a:lnTo>
                  <a:lnTo>
                    <a:pt x="458635" y="296278"/>
                  </a:lnTo>
                  <a:lnTo>
                    <a:pt x="458635" y="313563"/>
                  </a:lnTo>
                  <a:lnTo>
                    <a:pt x="476999" y="313563"/>
                  </a:lnTo>
                  <a:lnTo>
                    <a:pt x="482752" y="318236"/>
                  </a:lnTo>
                  <a:lnTo>
                    <a:pt x="517677" y="338048"/>
                  </a:lnTo>
                  <a:lnTo>
                    <a:pt x="525233" y="340563"/>
                  </a:lnTo>
                  <a:lnTo>
                    <a:pt x="533158" y="343446"/>
                  </a:lnTo>
                  <a:lnTo>
                    <a:pt x="533158" y="360362"/>
                  </a:lnTo>
                  <a:lnTo>
                    <a:pt x="631431" y="360362"/>
                  </a:lnTo>
                  <a:lnTo>
                    <a:pt x="631431" y="343446"/>
                  </a:lnTo>
                  <a:lnTo>
                    <a:pt x="639356" y="340563"/>
                  </a:lnTo>
                  <a:lnTo>
                    <a:pt x="646557" y="338048"/>
                  </a:lnTo>
                  <a:lnTo>
                    <a:pt x="654113" y="334797"/>
                  </a:lnTo>
                  <a:lnTo>
                    <a:pt x="661314" y="331203"/>
                  </a:lnTo>
                  <a:lnTo>
                    <a:pt x="668515" y="326885"/>
                  </a:lnTo>
                  <a:lnTo>
                    <a:pt x="675360" y="322922"/>
                  </a:lnTo>
                  <a:lnTo>
                    <a:pt x="681482" y="318236"/>
                  </a:lnTo>
                  <a:lnTo>
                    <a:pt x="687959" y="313563"/>
                  </a:lnTo>
                  <a:lnTo>
                    <a:pt x="706323" y="313563"/>
                  </a:lnTo>
                  <a:lnTo>
                    <a:pt x="706323" y="296278"/>
                  </a:lnTo>
                  <a:close/>
                </a:path>
              </a:pathLst>
            </a:custGeom>
            <a:solidFill>
              <a:srgbClr val="FFFFFF"/>
            </a:solidFill>
          </p:spPr>
          <p:txBody>
            <a:bodyPr wrap="square" lIns="0" tIns="0" rIns="0" bIns="0" rtlCol="0"/>
            <a:lstStyle/>
            <a:p>
              <a:endParaRPr/>
            </a:p>
          </p:txBody>
        </p:sp>
      </p:grpSp>
      <p:sp>
        <p:nvSpPr>
          <p:cNvPr id="23" name="object 23"/>
          <p:cNvSpPr txBox="1">
            <a:spLocks noGrp="1"/>
          </p:cNvSpPr>
          <p:nvPr>
            <p:ph type="title"/>
          </p:nvPr>
        </p:nvSpPr>
        <p:spPr>
          <a:xfrm>
            <a:off x="2002574" y="553950"/>
            <a:ext cx="2767965" cy="391795"/>
          </a:xfrm>
          <a:prstGeom prst="rect">
            <a:avLst/>
          </a:prstGeom>
        </p:spPr>
        <p:txBody>
          <a:bodyPr vert="horz" wrap="square" lIns="0" tIns="12700" rIns="0" bIns="0" rtlCol="0">
            <a:spAutoFit/>
          </a:bodyPr>
          <a:lstStyle/>
          <a:p>
            <a:pPr marL="12700">
              <a:lnSpc>
                <a:spcPct val="100000"/>
              </a:lnSpc>
              <a:spcBef>
                <a:spcPts val="100"/>
              </a:spcBef>
            </a:pPr>
            <a:r>
              <a:rPr u="none" dirty="0"/>
              <a:t>Format</a:t>
            </a:r>
            <a:r>
              <a:rPr u="none" spc="-70" dirty="0"/>
              <a:t> </a:t>
            </a:r>
            <a:r>
              <a:rPr u="none" dirty="0"/>
              <a:t>Putusan</a:t>
            </a:r>
            <a:r>
              <a:rPr u="none" spc="-75" dirty="0"/>
              <a:t> </a:t>
            </a:r>
            <a:r>
              <a:rPr u="none" spc="-20" dirty="0"/>
              <a:t>Sela</a:t>
            </a:r>
          </a:p>
        </p:txBody>
      </p:sp>
      <p:sp>
        <p:nvSpPr>
          <p:cNvPr id="24" name="object 24"/>
          <p:cNvSpPr txBox="1"/>
          <p:nvPr/>
        </p:nvSpPr>
        <p:spPr>
          <a:xfrm>
            <a:off x="1802422" y="1086029"/>
            <a:ext cx="1984375" cy="239395"/>
          </a:xfrm>
          <a:prstGeom prst="rect">
            <a:avLst/>
          </a:prstGeom>
        </p:spPr>
        <p:txBody>
          <a:bodyPr vert="horz" wrap="square" lIns="0" tIns="12700" rIns="0" bIns="0" rtlCol="0">
            <a:spAutoFit/>
          </a:bodyPr>
          <a:lstStyle/>
          <a:p>
            <a:pPr marL="12700">
              <a:lnSpc>
                <a:spcPct val="100000"/>
              </a:lnSpc>
              <a:spcBef>
                <a:spcPts val="100"/>
              </a:spcBef>
            </a:pPr>
            <a:r>
              <a:rPr sz="1400" b="1" dirty="0">
                <a:solidFill>
                  <a:srgbClr val="262934"/>
                </a:solidFill>
                <a:latin typeface="Times New Roman"/>
                <a:cs typeface="Times New Roman"/>
              </a:rPr>
              <a:t>(e)</a:t>
            </a:r>
            <a:r>
              <a:rPr sz="1400" b="1" spc="-15" dirty="0">
                <a:solidFill>
                  <a:srgbClr val="262934"/>
                </a:solidFill>
                <a:latin typeface="Times New Roman"/>
                <a:cs typeface="Times New Roman"/>
              </a:rPr>
              <a:t> </a:t>
            </a:r>
            <a:r>
              <a:rPr sz="1400" b="1" dirty="0">
                <a:solidFill>
                  <a:srgbClr val="262934"/>
                </a:solidFill>
                <a:latin typeface="Times New Roman"/>
                <a:cs typeface="Times New Roman"/>
              </a:rPr>
              <a:t>Pertimbangan</a:t>
            </a:r>
            <a:r>
              <a:rPr sz="1400" b="1" spc="-15" dirty="0">
                <a:solidFill>
                  <a:srgbClr val="262934"/>
                </a:solidFill>
                <a:latin typeface="Times New Roman"/>
                <a:cs typeface="Times New Roman"/>
              </a:rPr>
              <a:t> </a:t>
            </a:r>
            <a:r>
              <a:rPr sz="1400" b="1" spc="-20" dirty="0">
                <a:solidFill>
                  <a:srgbClr val="262934"/>
                </a:solidFill>
                <a:latin typeface="Times New Roman"/>
                <a:cs typeface="Times New Roman"/>
              </a:rPr>
              <a:t>Hukum</a:t>
            </a:r>
            <a:endParaRPr sz="1400">
              <a:latin typeface="Times New Roman"/>
              <a:cs typeface="Times New Roman"/>
            </a:endParaRPr>
          </a:p>
        </p:txBody>
      </p:sp>
      <p:sp>
        <p:nvSpPr>
          <p:cNvPr id="25" name="object 25"/>
          <p:cNvSpPr txBox="1"/>
          <p:nvPr/>
        </p:nvSpPr>
        <p:spPr>
          <a:xfrm>
            <a:off x="1802422" y="1512267"/>
            <a:ext cx="7212330" cy="3222625"/>
          </a:xfrm>
          <a:prstGeom prst="rect">
            <a:avLst/>
          </a:prstGeom>
        </p:spPr>
        <p:txBody>
          <a:bodyPr vert="horz" wrap="square" lIns="0" tIns="12700" rIns="0" bIns="0" rtlCol="0">
            <a:spAutoFit/>
          </a:bodyPr>
          <a:lstStyle/>
          <a:p>
            <a:pPr marL="12700" marR="6350" algn="just">
              <a:lnSpc>
                <a:spcPct val="100000"/>
              </a:lnSpc>
              <a:spcBef>
                <a:spcPts val="100"/>
              </a:spcBef>
            </a:pPr>
            <a:r>
              <a:rPr sz="1400" b="1" dirty="0">
                <a:solidFill>
                  <a:srgbClr val="262934"/>
                </a:solidFill>
                <a:latin typeface="Times New Roman"/>
                <a:cs typeface="Times New Roman"/>
              </a:rPr>
              <a:t>Menimbang,</a:t>
            </a:r>
            <a:r>
              <a:rPr sz="1400" b="1" spc="229" dirty="0">
                <a:solidFill>
                  <a:srgbClr val="262934"/>
                </a:solidFill>
                <a:latin typeface="Times New Roman"/>
                <a:cs typeface="Times New Roman"/>
              </a:rPr>
              <a:t> </a:t>
            </a:r>
            <a:r>
              <a:rPr sz="1400" b="1" dirty="0">
                <a:solidFill>
                  <a:srgbClr val="262934"/>
                </a:solidFill>
                <a:latin typeface="Times New Roman"/>
                <a:cs typeface="Times New Roman"/>
              </a:rPr>
              <a:t>bahwa</a:t>
            </a:r>
            <a:r>
              <a:rPr sz="1400" b="1" spc="245" dirty="0">
                <a:solidFill>
                  <a:srgbClr val="262934"/>
                </a:solidFill>
                <a:latin typeface="Times New Roman"/>
                <a:cs typeface="Times New Roman"/>
              </a:rPr>
              <a:t> </a:t>
            </a:r>
            <a:r>
              <a:rPr sz="1400" b="1" dirty="0">
                <a:solidFill>
                  <a:srgbClr val="262934"/>
                </a:solidFill>
                <a:latin typeface="Times New Roman"/>
                <a:cs typeface="Times New Roman"/>
              </a:rPr>
              <a:t>sebelum</a:t>
            </a:r>
            <a:r>
              <a:rPr sz="1400" b="1" spc="235" dirty="0">
                <a:solidFill>
                  <a:srgbClr val="262934"/>
                </a:solidFill>
                <a:latin typeface="Times New Roman"/>
                <a:cs typeface="Times New Roman"/>
              </a:rPr>
              <a:t> </a:t>
            </a:r>
            <a:r>
              <a:rPr sz="1400" b="1" dirty="0">
                <a:solidFill>
                  <a:srgbClr val="262934"/>
                </a:solidFill>
                <a:latin typeface="Times New Roman"/>
                <a:cs typeface="Times New Roman"/>
              </a:rPr>
              <a:t>Majelis</a:t>
            </a:r>
            <a:r>
              <a:rPr sz="1400" b="1" spc="245" dirty="0">
                <a:solidFill>
                  <a:srgbClr val="262934"/>
                </a:solidFill>
                <a:latin typeface="Times New Roman"/>
                <a:cs typeface="Times New Roman"/>
              </a:rPr>
              <a:t> </a:t>
            </a:r>
            <a:r>
              <a:rPr sz="1400" b="1" dirty="0">
                <a:solidFill>
                  <a:srgbClr val="262934"/>
                </a:solidFill>
                <a:latin typeface="Times New Roman"/>
                <a:cs typeface="Times New Roman"/>
              </a:rPr>
              <a:t>Hakim</a:t>
            </a:r>
            <a:r>
              <a:rPr sz="1400" b="1" spc="235" dirty="0">
                <a:solidFill>
                  <a:srgbClr val="262934"/>
                </a:solidFill>
                <a:latin typeface="Times New Roman"/>
                <a:cs typeface="Times New Roman"/>
              </a:rPr>
              <a:t> </a:t>
            </a:r>
            <a:r>
              <a:rPr sz="1400" b="1" dirty="0">
                <a:solidFill>
                  <a:srgbClr val="262934"/>
                </a:solidFill>
                <a:latin typeface="Times New Roman"/>
                <a:cs typeface="Times New Roman"/>
              </a:rPr>
              <a:t>mempertimbangkan</a:t>
            </a:r>
            <a:r>
              <a:rPr sz="1400" b="1" spc="235" dirty="0">
                <a:solidFill>
                  <a:srgbClr val="262934"/>
                </a:solidFill>
                <a:latin typeface="Times New Roman"/>
                <a:cs typeface="Times New Roman"/>
              </a:rPr>
              <a:t> </a:t>
            </a:r>
            <a:r>
              <a:rPr sz="1400" b="1" spc="-10" dirty="0">
                <a:solidFill>
                  <a:srgbClr val="262934"/>
                </a:solidFill>
                <a:latin typeface="Times New Roman"/>
                <a:cs typeface="Times New Roman"/>
              </a:rPr>
              <a:t>keberatan-</a:t>
            </a:r>
            <a:r>
              <a:rPr sz="1400" b="1" dirty="0">
                <a:solidFill>
                  <a:srgbClr val="262934"/>
                </a:solidFill>
                <a:latin typeface="Times New Roman"/>
                <a:cs typeface="Times New Roman"/>
              </a:rPr>
              <a:t>keberatan</a:t>
            </a:r>
            <a:r>
              <a:rPr sz="1400" b="1" spc="240" dirty="0">
                <a:solidFill>
                  <a:srgbClr val="262934"/>
                </a:solidFill>
                <a:latin typeface="Times New Roman"/>
                <a:cs typeface="Times New Roman"/>
              </a:rPr>
              <a:t> </a:t>
            </a:r>
            <a:r>
              <a:rPr sz="1400" b="1" spc="-20" dirty="0">
                <a:solidFill>
                  <a:srgbClr val="262934"/>
                </a:solidFill>
                <a:latin typeface="Times New Roman"/>
                <a:cs typeface="Times New Roman"/>
              </a:rPr>
              <a:t>dari </a:t>
            </a:r>
            <a:r>
              <a:rPr sz="1400" b="1" dirty="0">
                <a:solidFill>
                  <a:srgbClr val="262934"/>
                </a:solidFill>
                <a:latin typeface="Times New Roman"/>
                <a:cs typeface="Times New Roman"/>
              </a:rPr>
              <a:t>Penasihat</a:t>
            </a:r>
            <a:r>
              <a:rPr sz="1400" b="1" spc="160" dirty="0">
                <a:solidFill>
                  <a:srgbClr val="262934"/>
                </a:solidFill>
                <a:latin typeface="Times New Roman"/>
                <a:cs typeface="Times New Roman"/>
              </a:rPr>
              <a:t> </a:t>
            </a:r>
            <a:r>
              <a:rPr sz="1400" b="1" dirty="0">
                <a:solidFill>
                  <a:srgbClr val="262934"/>
                </a:solidFill>
                <a:latin typeface="Times New Roman"/>
                <a:cs typeface="Times New Roman"/>
              </a:rPr>
              <a:t>Hukum</a:t>
            </a:r>
            <a:r>
              <a:rPr sz="1400" b="1" spc="145" dirty="0">
                <a:solidFill>
                  <a:srgbClr val="262934"/>
                </a:solidFill>
                <a:latin typeface="Times New Roman"/>
                <a:cs typeface="Times New Roman"/>
              </a:rPr>
              <a:t> </a:t>
            </a:r>
            <a:r>
              <a:rPr sz="1400" b="1" dirty="0">
                <a:solidFill>
                  <a:srgbClr val="262934"/>
                </a:solidFill>
                <a:latin typeface="Times New Roman"/>
                <a:cs typeface="Times New Roman"/>
              </a:rPr>
              <a:t>Terdakwa</a:t>
            </a:r>
            <a:r>
              <a:rPr sz="1400" b="1" spc="170" dirty="0">
                <a:solidFill>
                  <a:srgbClr val="262934"/>
                </a:solidFill>
                <a:latin typeface="Times New Roman"/>
                <a:cs typeface="Times New Roman"/>
              </a:rPr>
              <a:t> </a:t>
            </a:r>
            <a:r>
              <a:rPr sz="1400" b="1" dirty="0">
                <a:solidFill>
                  <a:srgbClr val="262934"/>
                </a:solidFill>
                <a:latin typeface="Times New Roman"/>
                <a:cs typeface="Times New Roman"/>
              </a:rPr>
              <a:t>tersebut</a:t>
            </a:r>
            <a:r>
              <a:rPr sz="1400" b="1" spc="165" dirty="0">
                <a:solidFill>
                  <a:srgbClr val="262934"/>
                </a:solidFill>
                <a:latin typeface="Times New Roman"/>
                <a:cs typeface="Times New Roman"/>
              </a:rPr>
              <a:t> </a:t>
            </a:r>
            <a:r>
              <a:rPr sz="1400" b="1" dirty="0">
                <a:solidFill>
                  <a:srgbClr val="262934"/>
                </a:solidFill>
                <a:latin typeface="Times New Roman"/>
                <a:cs typeface="Times New Roman"/>
              </a:rPr>
              <a:t>di</a:t>
            </a:r>
            <a:r>
              <a:rPr sz="1400" b="1" spc="170" dirty="0">
                <a:solidFill>
                  <a:srgbClr val="262934"/>
                </a:solidFill>
                <a:latin typeface="Times New Roman"/>
                <a:cs typeface="Times New Roman"/>
              </a:rPr>
              <a:t> </a:t>
            </a:r>
            <a:r>
              <a:rPr sz="1400" b="1" dirty="0">
                <a:solidFill>
                  <a:srgbClr val="262934"/>
                </a:solidFill>
                <a:latin typeface="Times New Roman"/>
                <a:cs typeface="Times New Roman"/>
              </a:rPr>
              <a:t>atas,</a:t>
            </a:r>
            <a:r>
              <a:rPr sz="1400" b="1" spc="165" dirty="0">
                <a:solidFill>
                  <a:srgbClr val="262934"/>
                </a:solidFill>
                <a:latin typeface="Times New Roman"/>
                <a:cs typeface="Times New Roman"/>
              </a:rPr>
              <a:t> </a:t>
            </a:r>
            <a:r>
              <a:rPr sz="1400" b="1" dirty="0">
                <a:solidFill>
                  <a:srgbClr val="262934"/>
                </a:solidFill>
                <a:latin typeface="Times New Roman"/>
                <a:cs typeface="Times New Roman"/>
              </a:rPr>
              <a:t>Majelis</a:t>
            </a:r>
            <a:r>
              <a:rPr sz="1400" b="1" spc="165" dirty="0">
                <a:solidFill>
                  <a:srgbClr val="262934"/>
                </a:solidFill>
                <a:latin typeface="Times New Roman"/>
                <a:cs typeface="Times New Roman"/>
              </a:rPr>
              <a:t> </a:t>
            </a:r>
            <a:r>
              <a:rPr sz="1400" b="1" dirty="0">
                <a:solidFill>
                  <a:srgbClr val="262934"/>
                </a:solidFill>
                <a:latin typeface="Times New Roman"/>
                <a:cs typeface="Times New Roman"/>
              </a:rPr>
              <a:t>Hakim</a:t>
            </a:r>
            <a:r>
              <a:rPr sz="1400" b="1" spc="160" dirty="0">
                <a:solidFill>
                  <a:srgbClr val="262934"/>
                </a:solidFill>
                <a:latin typeface="Times New Roman"/>
                <a:cs typeface="Times New Roman"/>
              </a:rPr>
              <a:t> </a:t>
            </a:r>
            <a:r>
              <a:rPr sz="1400" b="1" dirty="0">
                <a:solidFill>
                  <a:srgbClr val="262934"/>
                </a:solidFill>
                <a:latin typeface="Times New Roman"/>
                <a:cs typeface="Times New Roman"/>
              </a:rPr>
              <a:t>terlebih</a:t>
            </a:r>
            <a:r>
              <a:rPr sz="1400" b="1" spc="165" dirty="0">
                <a:solidFill>
                  <a:srgbClr val="262934"/>
                </a:solidFill>
                <a:latin typeface="Times New Roman"/>
                <a:cs typeface="Times New Roman"/>
              </a:rPr>
              <a:t> </a:t>
            </a:r>
            <a:r>
              <a:rPr sz="1400" b="1" dirty="0">
                <a:solidFill>
                  <a:srgbClr val="262934"/>
                </a:solidFill>
                <a:latin typeface="Times New Roman"/>
                <a:cs typeface="Times New Roman"/>
              </a:rPr>
              <a:t>dahulu</a:t>
            </a:r>
            <a:r>
              <a:rPr sz="1400" b="1" spc="160" dirty="0">
                <a:solidFill>
                  <a:srgbClr val="262934"/>
                </a:solidFill>
                <a:latin typeface="Times New Roman"/>
                <a:cs typeface="Times New Roman"/>
              </a:rPr>
              <a:t> </a:t>
            </a:r>
            <a:r>
              <a:rPr sz="1400" b="1" dirty="0">
                <a:solidFill>
                  <a:srgbClr val="262934"/>
                </a:solidFill>
                <a:latin typeface="Times New Roman"/>
                <a:cs typeface="Times New Roman"/>
              </a:rPr>
              <a:t>akan</a:t>
            </a:r>
            <a:r>
              <a:rPr sz="1400" b="1" spc="160" dirty="0">
                <a:solidFill>
                  <a:srgbClr val="262934"/>
                </a:solidFill>
                <a:latin typeface="Times New Roman"/>
                <a:cs typeface="Times New Roman"/>
              </a:rPr>
              <a:t> </a:t>
            </a:r>
            <a:r>
              <a:rPr sz="1400" b="1" spc="-10" dirty="0">
                <a:solidFill>
                  <a:srgbClr val="262934"/>
                </a:solidFill>
                <a:latin typeface="Times New Roman"/>
                <a:cs typeface="Times New Roman"/>
              </a:rPr>
              <a:t>menguji </a:t>
            </a:r>
            <a:r>
              <a:rPr sz="1400" b="1" dirty="0">
                <a:solidFill>
                  <a:srgbClr val="262934"/>
                </a:solidFill>
                <a:latin typeface="Times New Roman"/>
                <a:cs typeface="Times New Roman"/>
              </a:rPr>
              <a:t>atau</a:t>
            </a:r>
            <a:r>
              <a:rPr sz="1400" b="1" spc="105" dirty="0">
                <a:solidFill>
                  <a:srgbClr val="262934"/>
                </a:solidFill>
                <a:latin typeface="Times New Roman"/>
                <a:cs typeface="Times New Roman"/>
              </a:rPr>
              <a:t> </a:t>
            </a:r>
            <a:r>
              <a:rPr sz="1400" b="1" dirty="0">
                <a:solidFill>
                  <a:srgbClr val="262934"/>
                </a:solidFill>
                <a:latin typeface="Times New Roman"/>
                <a:cs typeface="Times New Roman"/>
              </a:rPr>
              <a:t>mempertimbangkan,</a:t>
            </a:r>
            <a:r>
              <a:rPr sz="1400" b="1" spc="105" dirty="0">
                <a:solidFill>
                  <a:srgbClr val="262934"/>
                </a:solidFill>
                <a:latin typeface="Times New Roman"/>
                <a:cs typeface="Times New Roman"/>
              </a:rPr>
              <a:t> </a:t>
            </a:r>
            <a:r>
              <a:rPr sz="1400" b="1" dirty="0">
                <a:solidFill>
                  <a:srgbClr val="262934"/>
                </a:solidFill>
                <a:latin typeface="Times New Roman"/>
                <a:cs typeface="Times New Roman"/>
              </a:rPr>
              <a:t>apakah</a:t>
            </a:r>
            <a:r>
              <a:rPr sz="1400" b="1" spc="105" dirty="0">
                <a:solidFill>
                  <a:srgbClr val="262934"/>
                </a:solidFill>
                <a:latin typeface="Times New Roman"/>
                <a:cs typeface="Times New Roman"/>
              </a:rPr>
              <a:t> </a:t>
            </a:r>
            <a:r>
              <a:rPr sz="1400" b="1" dirty="0">
                <a:solidFill>
                  <a:srgbClr val="262934"/>
                </a:solidFill>
                <a:latin typeface="Times New Roman"/>
                <a:cs typeface="Times New Roman"/>
              </a:rPr>
              <a:t>Nota</a:t>
            </a:r>
            <a:r>
              <a:rPr sz="1400" b="1" spc="114" dirty="0">
                <a:solidFill>
                  <a:srgbClr val="262934"/>
                </a:solidFill>
                <a:latin typeface="Times New Roman"/>
                <a:cs typeface="Times New Roman"/>
              </a:rPr>
              <a:t> </a:t>
            </a:r>
            <a:r>
              <a:rPr sz="1400" b="1" dirty="0">
                <a:solidFill>
                  <a:srgbClr val="262934"/>
                </a:solidFill>
                <a:latin typeface="Times New Roman"/>
                <a:cs typeface="Times New Roman"/>
              </a:rPr>
              <a:t>Keberatan</a:t>
            </a:r>
            <a:r>
              <a:rPr sz="1400" b="1" spc="110" dirty="0">
                <a:solidFill>
                  <a:srgbClr val="262934"/>
                </a:solidFill>
                <a:latin typeface="Times New Roman"/>
                <a:cs typeface="Times New Roman"/>
              </a:rPr>
              <a:t> </a:t>
            </a:r>
            <a:r>
              <a:rPr sz="1400" b="1" dirty="0">
                <a:solidFill>
                  <a:srgbClr val="262934"/>
                </a:solidFill>
                <a:latin typeface="Times New Roman"/>
                <a:cs typeface="Times New Roman"/>
              </a:rPr>
              <a:t>atau</a:t>
            </a:r>
            <a:r>
              <a:rPr sz="1400" b="1" spc="105" dirty="0">
                <a:solidFill>
                  <a:srgbClr val="262934"/>
                </a:solidFill>
                <a:latin typeface="Times New Roman"/>
                <a:cs typeface="Times New Roman"/>
              </a:rPr>
              <a:t> </a:t>
            </a:r>
            <a:r>
              <a:rPr sz="1400" b="1" dirty="0">
                <a:solidFill>
                  <a:srgbClr val="262934"/>
                </a:solidFill>
                <a:latin typeface="Times New Roman"/>
                <a:cs typeface="Times New Roman"/>
              </a:rPr>
              <a:t>eksepsi</a:t>
            </a:r>
            <a:r>
              <a:rPr sz="1400" b="1" spc="110" dirty="0">
                <a:solidFill>
                  <a:srgbClr val="262934"/>
                </a:solidFill>
                <a:latin typeface="Times New Roman"/>
                <a:cs typeface="Times New Roman"/>
              </a:rPr>
              <a:t> </a:t>
            </a:r>
            <a:r>
              <a:rPr sz="1400" b="1" dirty="0">
                <a:solidFill>
                  <a:srgbClr val="262934"/>
                </a:solidFill>
                <a:latin typeface="Times New Roman"/>
                <a:cs typeface="Times New Roman"/>
              </a:rPr>
              <a:t>Penasihat</a:t>
            </a:r>
            <a:r>
              <a:rPr sz="1400" b="1" spc="110" dirty="0">
                <a:solidFill>
                  <a:srgbClr val="262934"/>
                </a:solidFill>
                <a:latin typeface="Times New Roman"/>
                <a:cs typeface="Times New Roman"/>
              </a:rPr>
              <a:t> </a:t>
            </a:r>
            <a:r>
              <a:rPr sz="1400" b="1" dirty="0">
                <a:solidFill>
                  <a:srgbClr val="262934"/>
                </a:solidFill>
                <a:latin typeface="Times New Roman"/>
                <a:cs typeface="Times New Roman"/>
              </a:rPr>
              <a:t>Hukum</a:t>
            </a:r>
            <a:r>
              <a:rPr sz="1400" b="1" spc="75" dirty="0">
                <a:solidFill>
                  <a:srgbClr val="262934"/>
                </a:solidFill>
                <a:latin typeface="Times New Roman"/>
                <a:cs typeface="Times New Roman"/>
              </a:rPr>
              <a:t> </a:t>
            </a:r>
            <a:r>
              <a:rPr sz="1400" b="1" spc="-10" dirty="0">
                <a:solidFill>
                  <a:srgbClr val="262934"/>
                </a:solidFill>
                <a:latin typeface="Times New Roman"/>
                <a:cs typeface="Times New Roman"/>
              </a:rPr>
              <a:t>Terdakwa </a:t>
            </a:r>
            <a:r>
              <a:rPr sz="1400" b="1" dirty="0">
                <a:solidFill>
                  <a:srgbClr val="262934"/>
                </a:solidFill>
                <a:latin typeface="Times New Roman"/>
                <a:cs typeface="Times New Roman"/>
              </a:rPr>
              <a:t>tersebut</a:t>
            </a:r>
            <a:r>
              <a:rPr sz="1400" b="1" spc="-5" dirty="0">
                <a:solidFill>
                  <a:srgbClr val="262934"/>
                </a:solidFill>
                <a:latin typeface="Times New Roman"/>
                <a:cs typeface="Times New Roman"/>
              </a:rPr>
              <a:t> </a:t>
            </a:r>
            <a:r>
              <a:rPr sz="1400" b="1" dirty="0">
                <a:solidFill>
                  <a:srgbClr val="262934"/>
                </a:solidFill>
                <a:latin typeface="Times New Roman"/>
                <a:cs typeface="Times New Roman"/>
              </a:rPr>
              <a:t>telah</a:t>
            </a:r>
            <a:r>
              <a:rPr sz="1400" b="1" spc="-5" dirty="0">
                <a:solidFill>
                  <a:srgbClr val="262934"/>
                </a:solidFill>
                <a:latin typeface="Times New Roman"/>
                <a:cs typeface="Times New Roman"/>
              </a:rPr>
              <a:t> </a:t>
            </a:r>
            <a:r>
              <a:rPr sz="1400" b="1" dirty="0">
                <a:solidFill>
                  <a:srgbClr val="262934"/>
                </a:solidFill>
                <a:latin typeface="Times New Roman"/>
                <a:cs typeface="Times New Roman"/>
              </a:rPr>
              <a:t>sesuai dengan</a:t>
            </a:r>
            <a:r>
              <a:rPr sz="1400" b="1" spc="-5" dirty="0">
                <a:solidFill>
                  <a:srgbClr val="262934"/>
                </a:solidFill>
                <a:latin typeface="Times New Roman"/>
                <a:cs typeface="Times New Roman"/>
              </a:rPr>
              <a:t> </a:t>
            </a:r>
            <a:r>
              <a:rPr sz="1400" b="1" dirty="0">
                <a:solidFill>
                  <a:srgbClr val="262934"/>
                </a:solidFill>
                <a:latin typeface="Times New Roman"/>
                <a:cs typeface="Times New Roman"/>
              </a:rPr>
              <a:t>ketentuan</a:t>
            </a:r>
            <a:r>
              <a:rPr sz="1400" b="1" spc="-5" dirty="0">
                <a:solidFill>
                  <a:srgbClr val="262934"/>
                </a:solidFill>
                <a:latin typeface="Times New Roman"/>
                <a:cs typeface="Times New Roman"/>
              </a:rPr>
              <a:t> </a:t>
            </a:r>
            <a:r>
              <a:rPr sz="1400" b="1" dirty="0">
                <a:solidFill>
                  <a:srgbClr val="262934"/>
                </a:solidFill>
                <a:latin typeface="Times New Roman"/>
                <a:cs typeface="Times New Roman"/>
              </a:rPr>
              <a:t>yang</a:t>
            </a:r>
            <a:r>
              <a:rPr sz="1400" b="1" spc="5" dirty="0">
                <a:solidFill>
                  <a:srgbClr val="262934"/>
                </a:solidFill>
                <a:latin typeface="Times New Roman"/>
                <a:cs typeface="Times New Roman"/>
              </a:rPr>
              <a:t> </a:t>
            </a:r>
            <a:r>
              <a:rPr sz="1400" b="1" dirty="0">
                <a:solidFill>
                  <a:srgbClr val="262934"/>
                </a:solidFill>
                <a:latin typeface="Times New Roman"/>
                <a:cs typeface="Times New Roman"/>
              </a:rPr>
              <a:t>diatur</a:t>
            </a:r>
            <a:r>
              <a:rPr sz="1400" b="1" spc="-25" dirty="0">
                <a:solidFill>
                  <a:srgbClr val="262934"/>
                </a:solidFill>
                <a:latin typeface="Times New Roman"/>
                <a:cs typeface="Times New Roman"/>
              </a:rPr>
              <a:t> </a:t>
            </a:r>
            <a:r>
              <a:rPr sz="1400" b="1" dirty="0">
                <a:solidFill>
                  <a:srgbClr val="262934"/>
                </a:solidFill>
                <a:latin typeface="Times New Roman"/>
                <a:cs typeface="Times New Roman"/>
              </a:rPr>
              <a:t>dalam</a:t>
            </a:r>
            <a:r>
              <a:rPr sz="1400" b="1" spc="-5" dirty="0">
                <a:solidFill>
                  <a:srgbClr val="262934"/>
                </a:solidFill>
                <a:latin typeface="Times New Roman"/>
                <a:cs typeface="Times New Roman"/>
              </a:rPr>
              <a:t> </a:t>
            </a:r>
            <a:r>
              <a:rPr sz="1400" b="1" dirty="0">
                <a:solidFill>
                  <a:srgbClr val="262934"/>
                </a:solidFill>
                <a:latin typeface="Times New Roman"/>
                <a:cs typeface="Times New Roman"/>
              </a:rPr>
              <a:t>Pasal 156 ayat</a:t>
            </a:r>
            <a:r>
              <a:rPr sz="1400" b="1" spc="-5" dirty="0">
                <a:solidFill>
                  <a:srgbClr val="262934"/>
                </a:solidFill>
                <a:latin typeface="Times New Roman"/>
                <a:cs typeface="Times New Roman"/>
              </a:rPr>
              <a:t> </a:t>
            </a:r>
            <a:r>
              <a:rPr sz="1400" b="1" dirty="0">
                <a:solidFill>
                  <a:srgbClr val="262934"/>
                </a:solidFill>
                <a:latin typeface="Times New Roman"/>
                <a:cs typeface="Times New Roman"/>
              </a:rPr>
              <a:t>(1)</a:t>
            </a:r>
            <a:r>
              <a:rPr sz="1400" b="1" spc="-5" dirty="0">
                <a:solidFill>
                  <a:srgbClr val="262934"/>
                </a:solidFill>
                <a:latin typeface="Times New Roman"/>
                <a:cs typeface="Times New Roman"/>
              </a:rPr>
              <a:t> </a:t>
            </a:r>
            <a:r>
              <a:rPr sz="1400" b="1" spc="-10" dirty="0">
                <a:solidFill>
                  <a:srgbClr val="262934"/>
                </a:solidFill>
                <a:latin typeface="Times New Roman"/>
                <a:cs typeface="Times New Roman"/>
              </a:rPr>
              <a:t>KUHAP;</a:t>
            </a:r>
            <a:endParaRPr sz="1400">
              <a:latin typeface="Times New Roman"/>
              <a:cs typeface="Times New Roman"/>
            </a:endParaRPr>
          </a:p>
          <a:p>
            <a:pPr>
              <a:lnSpc>
                <a:spcPct val="100000"/>
              </a:lnSpc>
              <a:spcBef>
                <a:spcPts val="60"/>
              </a:spcBef>
            </a:pPr>
            <a:endParaRPr sz="1400">
              <a:latin typeface="Times New Roman"/>
              <a:cs typeface="Times New Roman"/>
            </a:endParaRPr>
          </a:p>
          <a:p>
            <a:pPr marL="12700" marR="8255">
              <a:lnSpc>
                <a:spcPct val="100000"/>
              </a:lnSpc>
            </a:pPr>
            <a:r>
              <a:rPr sz="1400" b="1" dirty="0">
                <a:solidFill>
                  <a:srgbClr val="262934"/>
                </a:solidFill>
                <a:latin typeface="Times New Roman"/>
                <a:cs typeface="Times New Roman"/>
              </a:rPr>
              <a:t>Menimbang,</a:t>
            </a:r>
            <a:r>
              <a:rPr sz="1400" b="1" spc="150" dirty="0">
                <a:solidFill>
                  <a:srgbClr val="262934"/>
                </a:solidFill>
                <a:latin typeface="Times New Roman"/>
                <a:cs typeface="Times New Roman"/>
              </a:rPr>
              <a:t> </a:t>
            </a:r>
            <a:r>
              <a:rPr sz="1400" b="1" dirty="0">
                <a:solidFill>
                  <a:srgbClr val="262934"/>
                </a:solidFill>
                <a:latin typeface="Times New Roman"/>
                <a:cs typeface="Times New Roman"/>
              </a:rPr>
              <a:t>bahwa</a:t>
            </a:r>
            <a:r>
              <a:rPr sz="1400" b="1" spc="160" dirty="0">
                <a:solidFill>
                  <a:srgbClr val="262934"/>
                </a:solidFill>
                <a:latin typeface="Times New Roman"/>
                <a:cs typeface="Times New Roman"/>
              </a:rPr>
              <a:t> </a:t>
            </a:r>
            <a:r>
              <a:rPr sz="1400" b="1" dirty="0">
                <a:solidFill>
                  <a:srgbClr val="262934"/>
                </a:solidFill>
                <a:latin typeface="Times New Roman"/>
                <a:cs typeface="Times New Roman"/>
              </a:rPr>
              <a:t>Pasal</a:t>
            </a:r>
            <a:r>
              <a:rPr sz="1400" b="1" spc="160" dirty="0">
                <a:solidFill>
                  <a:srgbClr val="262934"/>
                </a:solidFill>
                <a:latin typeface="Times New Roman"/>
                <a:cs typeface="Times New Roman"/>
              </a:rPr>
              <a:t> </a:t>
            </a:r>
            <a:r>
              <a:rPr sz="1400" b="1" dirty="0">
                <a:solidFill>
                  <a:srgbClr val="262934"/>
                </a:solidFill>
                <a:latin typeface="Times New Roman"/>
                <a:cs typeface="Times New Roman"/>
              </a:rPr>
              <a:t>156</a:t>
            </a:r>
            <a:r>
              <a:rPr sz="1400" b="1" spc="150" dirty="0">
                <a:solidFill>
                  <a:srgbClr val="262934"/>
                </a:solidFill>
                <a:latin typeface="Times New Roman"/>
                <a:cs typeface="Times New Roman"/>
              </a:rPr>
              <a:t> </a:t>
            </a:r>
            <a:r>
              <a:rPr sz="1400" b="1" dirty="0">
                <a:solidFill>
                  <a:srgbClr val="262934"/>
                </a:solidFill>
                <a:latin typeface="Times New Roman"/>
                <a:cs typeface="Times New Roman"/>
              </a:rPr>
              <a:t>ayat</a:t>
            </a:r>
            <a:r>
              <a:rPr sz="1400" b="1" spc="145" dirty="0">
                <a:solidFill>
                  <a:srgbClr val="262934"/>
                </a:solidFill>
                <a:latin typeface="Times New Roman"/>
                <a:cs typeface="Times New Roman"/>
              </a:rPr>
              <a:t> </a:t>
            </a:r>
            <a:r>
              <a:rPr sz="1400" b="1" dirty="0">
                <a:solidFill>
                  <a:srgbClr val="262934"/>
                </a:solidFill>
                <a:latin typeface="Times New Roman"/>
                <a:cs typeface="Times New Roman"/>
              </a:rPr>
              <a:t>(1)</a:t>
            </a:r>
            <a:r>
              <a:rPr sz="1400" b="1" spc="155" dirty="0">
                <a:solidFill>
                  <a:srgbClr val="262934"/>
                </a:solidFill>
                <a:latin typeface="Times New Roman"/>
                <a:cs typeface="Times New Roman"/>
              </a:rPr>
              <a:t> </a:t>
            </a:r>
            <a:r>
              <a:rPr sz="1400" b="1" dirty="0">
                <a:solidFill>
                  <a:srgbClr val="262934"/>
                </a:solidFill>
                <a:latin typeface="Times New Roman"/>
                <a:cs typeface="Times New Roman"/>
              </a:rPr>
              <a:t>KUHAP</a:t>
            </a:r>
            <a:r>
              <a:rPr sz="1400" b="1" spc="75" dirty="0">
                <a:solidFill>
                  <a:srgbClr val="262934"/>
                </a:solidFill>
                <a:latin typeface="Times New Roman"/>
                <a:cs typeface="Times New Roman"/>
              </a:rPr>
              <a:t> </a:t>
            </a:r>
            <a:r>
              <a:rPr sz="1400" b="1" dirty="0">
                <a:solidFill>
                  <a:srgbClr val="262934"/>
                </a:solidFill>
                <a:latin typeface="Times New Roman"/>
                <a:cs typeface="Times New Roman"/>
              </a:rPr>
              <a:t>telah</a:t>
            </a:r>
            <a:r>
              <a:rPr sz="1400" b="1" spc="145" dirty="0">
                <a:solidFill>
                  <a:srgbClr val="262934"/>
                </a:solidFill>
                <a:latin typeface="Times New Roman"/>
                <a:cs typeface="Times New Roman"/>
              </a:rPr>
              <a:t> </a:t>
            </a:r>
            <a:r>
              <a:rPr sz="1400" b="1" dirty="0">
                <a:solidFill>
                  <a:srgbClr val="262934"/>
                </a:solidFill>
                <a:latin typeface="Times New Roman"/>
                <a:cs typeface="Times New Roman"/>
              </a:rPr>
              <a:t>menentukan</a:t>
            </a:r>
            <a:r>
              <a:rPr sz="1400" b="1" spc="155" dirty="0">
                <a:solidFill>
                  <a:srgbClr val="262934"/>
                </a:solidFill>
                <a:latin typeface="Times New Roman"/>
                <a:cs typeface="Times New Roman"/>
              </a:rPr>
              <a:t> </a:t>
            </a:r>
            <a:r>
              <a:rPr sz="1400" b="1" dirty="0">
                <a:solidFill>
                  <a:srgbClr val="262934"/>
                </a:solidFill>
                <a:latin typeface="Times New Roman"/>
                <a:cs typeface="Times New Roman"/>
              </a:rPr>
              <a:t>secara</a:t>
            </a:r>
            <a:r>
              <a:rPr sz="1400" b="1" spc="150" dirty="0">
                <a:solidFill>
                  <a:srgbClr val="262934"/>
                </a:solidFill>
                <a:latin typeface="Times New Roman"/>
                <a:cs typeface="Times New Roman"/>
              </a:rPr>
              <a:t> </a:t>
            </a:r>
            <a:r>
              <a:rPr sz="1400" b="1" dirty="0">
                <a:solidFill>
                  <a:srgbClr val="262934"/>
                </a:solidFill>
                <a:latin typeface="Times New Roman"/>
                <a:cs typeface="Times New Roman"/>
              </a:rPr>
              <a:t>limitatif</a:t>
            </a:r>
            <a:r>
              <a:rPr sz="1400" b="1" spc="150" dirty="0">
                <a:solidFill>
                  <a:srgbClr val="262934"/>
                </a:solidFill>
                <a:latin typeface="Times New Roman"/>
                <a:cs typeface="Times New Roman"/>
              </a:rPr>
              <a:t> </a:t>
            </a:r>
            <a:r>
              <a:rPr sz="1400" b="1" spc="-10" dirty="0">
                <a:solidFill>
                  <a:srgbClr val="262934"/>
                </a:solidFill>
                <a:latin typeface="Times New Roman"/>
                <a:cs typeface="Times New Roman"/>
              </a:rPr>
              <a:t>mengenai </a:t>
            </a:r>
            <a:r>
              <a:rPr sz="1400" b="1" dirty="0">
                <a:solidFill>
                  <a:srgbClr val="262934"/>
                </a:solidFill>
                <a:latin typeface="Times New Roman"/>
                <a:cs typeface="Times New Roman"/>
              </a:rPr>
              <a:t>materi</a:t>
            </a:r>
            <a:r>
              <a:rPr sz="1400" b="1" spc="-10" dirty="0">
                <a:solidFill>
                  <a:srgbClr val="262934"/>
                </a:solidFill>
                <a:latin typeface="Times New Roman"/>
                <a:cs typeface="Times New Roman"/>
              </a:rPr>
              <a:t> </a:t>
            </a:r>
            <a:r>
              <a:rPr sz="1400" b="1" dirty="0">
                <a:solidFill>
                  <a:srgbClr val="262934"/>
                </a:solidFill>
                <a:latin typeface="Times New Roman"/>
                <a:cs typeface="Times New Roman"/>
              </a:rPr>
              <a:t>muatan</a:t>
            </a:r>
            <a:r>
              <a:rPr sz="1400" b="1" spc="-15" dirty="0">
                <a:solidFill>
                  <a:srgbClr val="262934"/>
                </a:solidFill>
                <a:latin typeface="Times New Roman"/>
                <a:cs typeface="Times New Roman"/>
              </a:rPr>
              <a:t> </a:t>
            </a:r>
            <a:r>
              <a:rPr sz="1400" b="1" dirty="0">
                <a:solidFill>
                  <a:srgbClr val="262934"/>
                </a:solidFill>
                <a:latin typeface="Times New Roman"/>
                <a:cs typeface="Times New Roman"/>
              </a:rPr>
              <a:t>Nota Keberatan</a:t>
            </a:r>
            <a:r>
              <a:rPr sz="1400" b="1" spc="-15" dirty="0">
                <a:solidFill>
                  <a:srgbClr val="262934"/>
                </a:solidFill>
                <a:latin typeface="Times New Roman"/>
                <a:cs typeface="Times New Roman"/>
              </a:rPr>
              <a:t> </a:t>
            </a:r>
            <a:r>
              <a:rPr sz="1400" b="1" dirty="0">
                <a:solidFill>
                  <a:srgbClr val="262934"/>
                </a:solidFill>
                <a:latin typeface="Times New Roman"/>
                <a:cs typeface="Times New Roman"/>
              </a:rPr>
              <a:t>atau</a:t>
            </a:r>
            <a:r>
              <a:rPr sz="1400" b="1" spc="-10" dirty="0">
                <a:solidFill>
                  <a:srgbClr val="262934"/>
                </a:solidFill>
                <a:latin typeface="Times New Roman"/>
                <a:cs typeface="Times New Roman"/>
              </a:rPr>
              <a:t> </a:t>
            </a:r>
            <a:r>
              <a:rPr sz="1400" b="1" dirty="0">
                <a:solidFill>
                  <a:srgbClr val="262934"/>
                </a:solidFill>
                <a:latin typeface="Times New Roman"/>
                <a:cs typeface="Times New Roman"/>
              </a:rPr>
              <a:t>eksepsi,</a:t>
            </a:r>
            <a:r>
              <a:rPr sz="1400" b="1" spc="-15" dirty="0">
                <a:solidFill>
                  <a:srgbClr val="262934"/>
                </a:solidFill>
                <a:latin typeface="Times New Roman"/>
                <a:cs typeface="Times New Roman"/>
              </a:rPr>
              <a:t> </a:t>
            </a:r>
            <a:r>
              <a:rPr sz="1400" b="1" dirty="0">
                <a:solidFill>
                  <a:srgbClr val="262934"/>
                </a:solidFill>
                <a:latin typeface="Times New Roman"/>
                <a:cs typeface="Times New Roman"/>
              </a:rPr>
              <a:t>sebagai</a:t>
            </a:r>
            <a:r>
              <a:rPr sz="1400" b="1" spc="-10" dirty="0">
                <a:solidFill>
                  <a:srgbClr val="262934"/>
                </a:solidFill>
                <a:latin typeface="Times New Roman"/>
                <a:cs typeface="Times New Roman"/>
              </a:rPr>
              <a:t> berikut:</a:t>
            </a:r>
            <a:endParaRPr sz="1400">
              <a:latin typeface="Times New Roman"/>
              <a:cs typeface="Times New Roman"/>
            </a:endParaRPr>
          </a:p>
          <a:p>
            <a:pPr marL="187325" indent="-174625">
              <a:lnSpc>
                <a:spcPts val="1675"/>
              </a:lnSpc>
              <a:buAutoNum type="arabicPeriod"/>
              <a:tabLst>
                <a:tab pos="187325" algn="l"/>
              </a:tabLst>
            </a:pPr>
            <a:r>
              <a:rPr sz="1400" b="1" spc="-10" dirty="0">
                <a:solidFill>
                  <a:srgbClr val="262934"/>
                </a:solidFill>
                <a:latin typeface="Times New Roman"/>
                <a:cs typeface="Times New Roman"/>
              </a:rPr>
              <a:t>Tentang</a:t>
            </a:r>
            <a:r>
              <a:rPr sz="1400" b="1" spc="-20" dirty="0">
                <a:solidFill>
                  <a:srgbClr val="262934"/>
                </a:solidFill>
                <a:latin typeface="Times New Roman"/>
                <a:cs typeface="Times New Roman"/>
              </a:rPr>
              <a:t> </a:t>
            </a:r>
            <a:r>
              <a:rPr sz="1400" b="1" dirty="0">
                <a:solidFill>
                  <a:srgbClr val="262934"/>
                </a:solidFill>
                <a:latin typeface="Times New Roman"/>
                <a:cs typeface="Times New Roman"/>
              </a:rPr>
              <a:t>Pengadilan</a:t>
            </a:r>
            <a:r>
              <a:rPr sz="1400" b="1" spc="-20" dirty="0">
                <a:solidFill>
                  <a:srgbClr val="262934"/>
                </a:solidFill>
                <a:latin typeface="Times New Roman"/>
                <a:cs typeface="Times New Roman"/>
              </a:rPr>
              <a:t> </a:t>
            </a:r>
            <a:r>
              <a:rPr sz="1400" b="1" dirty="0">
                <a:solidFill>
                  <a:srgbClr val="262934"/>
                </a:solidFill>
                <a:latin typeface="Times New Roman"/>
                <a:cs typeface="Times New Roman"/>
              </a:rPr>
              <a:t>tidak</a:t>
            </a:r>
            <a:r>
              <a:rPr sz="1400" b="1" spc="-20" dirty="0">
                <a:solidFill>
                  <a:srgbClr val="262934"/>
                </a:solidFill>
                <a:latin typeface="Times New Roman"/>
                <a:cs typeface="Times New Roman"/>
              </a:rPr>
              <a:t> </a:t>
            </a:r>
            <a:r>
              <a:rPr sz="1400" b="1" dirty="0">
                <a:solidFill>
                  <a:srgbClr val="262934"/>
                </a:solidFill>
                <a:latin typeface="Times New Roman"/>
                <a:cs typeface="Times New Roman"/>
              </a:rPr>
              <a:t>berwenang</a:t>
            </a:r>
            <a:r>
              <a:rPr sz="1400" b="1" spc="-15" dirty="0">
                <a:solidFill>
                  <a:srgbClr val="262934"/>
                </a:solidFill>
                <a:latin typeface="Times New Roman"/>
                <a:cs typeface="Times New Roman"/>
              </a:rPr>
              <a:t> </a:t>
            </a:r>
            <a:r>
              <a:rPr sz="1400" b="1" dirty="0">
                <a:solidFill>
                  <a:srgbClr val="262934"/>
                </a:solidFill>
                <a:latin typeface="Times New Roman"/>
                <a:cs typeface="Times New Roman"/>
              </a:rPr>
              <a:t>mengadili</a:t>
            </a:r>
            <a:r>
              <a:rPr sz="1400" b="1" spc="-15" dirty="0">
                <a:solidFill>
                  <a:srgbClr val="262934"/>
                </a:solidFill>
                <a:latin typeface="Times New Roman"/>
                <a:cs typeface="Times New Roman"/>
              </a:rPr>
              <a:t> </a:t>
            </a:r>
            <a:r>
              <a:rPr sz="1400" b="1" dirty="0">
                <a:solidFill>
                  <a:srgbClr val="262934"/>
                </a:solidFill>
                <a:latin typeface="Times New Roman"/>
                <a:cs typeface="Times New Roman"/>
              </a:rPr>
              <a:t>perkaranya,</a:t>
            </a:r>
            <a:r>
              <a:rPr sz="1400" b="1" spc="-25" dirty="0">
                <a:solidFill>
                  <a:srgbClr val="262934"/>
                </a:solidFill>
                <a:latin typeface="Times New Roman"/>
                <a:cs typeface="Times New Roman"/>
              </a:rPr>
              <a:t> </a:t>
            </a:r>
            <a:r>
              <a:rPr sz="1400" b="1" spc="-20" dirty="0">
                <a:solidFill>
                  <a:srgbClr val="262934"/>
                </a:solidFill>
                <a:latin typeface="Times New Roman"/>
                <a:cs typeface="Times New Roman"/>
              </a:rPr>
              <a:t>atau</a:t>
            </a:r>
            <a:endParaRPr sz="1400">
              <a:latin typeface="Times New Roman"/>
              <a:cs typeface="Times New Roman"/>
            </a:endParaRPr>
          </a:p>
          <a:p>
            <a:pPr marL="187325" indent="-174625">
              <a:lnSpc>
                <a:spcPts val="1680"/>
              </a:lnSpc>
              <a:buAutoNum type="arabicPeriod"/>
              <a:tabLst>
                <a:tab pos="187325" algn="l"/>
              </a:tabLst>
            </a:pPr>
            <a:r>
              <a:rPr sz="1400" b="1" spc="-10" dirty="0">
                <a:solidFill>
                  <a:srgbClr val="262934"/>
                </a:solidFill>
                <a:latin typeface="Times New Roman"/>
                <a:cs typeface="Times New Roman"/>
              </a:rPr>
              <a:t>Tentang</a:t>
            </a:r>
            <a:r>
              <a:rPr sz="1400" b="1" spc="-15" dirty="0">
                <a:solidFill>
                  <a:srgbClr val="262934"/>
                </a:solidFill>
                <a:latin typeface="Times New Roman"/>
                <a:cs typeface="Times New Roman"/>
              </a:rPr>
              <a:t> </a:t>
            </a:r>
            <a:r>
              <a:rPr sz="1400" b="1" dirty="0">
                <a:solidFill>
                  <a:srgbClr val="262934"/>
                </a:solidFill>
                <a:latin typeface="Times New Roman"/>
                <a:cs typeface="Times New Roman"/>
              </a:rPr>
              <a:t>Surat</a:t>
            </a:r>
            <a:r>
              <a:rPr sz="1400" b="1" spc="-20" dirty="0">
                <a:solidFill>
                  <a:srgbClr val="262934"/>
                </a:solidFill>
                <a:latin typeface="Times New Roman"/>
                <a:cs typeface="Times New Roman"/>
              </a:rPr>
              <a:t> </a:t>
            </a:r>
            <a:r>
              <a:rPr sz="1400" b="1" dirty="0">
                <a:solidFill>
                  <a:srgbClr val="262934"/>
                </a:solidFill>
                <a:latin typeface="Times New Roman"/>
                <a:cs typeface="Times New Roman"/>
              </a:rPr>
              <a:t>Dakwaan</a:t>
            </a:r>
            <a:r>
              <a:rPr sz="1400" b="1" spc="-20" dirty="0">
                <a:solidFill>
                  <a:srgbClr val="262934"/>
                </a:solidFill>
                <a:latin typeface="Times New Roman"/>
                <a:cs typeface="Times New Roman"/>
              </a:rPr>
              <a:t> </a:t>
            </a:r>
            <a:r>
              <a:rPr sz="1400" b="1" dirty="0">
                <a:solidFill>
                  <a:srgbClr val="262934"/>
                </a:solidFill>
                <a:latin typeface="Times New Roman"/>
                <a:cs typeface="Times New Roman"/>
              </a:rPr>
              <a:t>tidak</a:t>
            </a:r>
            <a:r>
              <a:rPr sz="1400" b="1" spc="-20" dirty="0">
                <a:solidFill>
                  <a:srgbClr val="262934"/>
                </a:solidFill>
                <a:latin typeface="Times New Roman"/>
                <a:cs typeface="Times New Roman"/>
              </a:rPr>
              <a:t> </a:t>
            </a:r>
            <a:r>
              <a:rPr sz="1400" b="1" dirty="0">
                <a:solidFill>
                  <a:srgbClr val="262934"/>
                </a:solidFill>
                <a:latin typeface="Times New Roman"/>
                <a:cs typeface="Times New Roman"/>
              </a:rPr>
              <a:t>dapat</a:t>
            </a:r>
            <a:r>
              <a:rPr sz="1400" b="1" spc="-20" dirty="0">
                <a:solidFill>
                  <a:srgbClr val="262934"/>
                </a:solidFill>
                <a:latin typeface="Times New Roman"/>
                <a:cs typeface="Times New Roman"/>
              </a:rPr>
              <a:t> </a:t>
            </a:r>
            <a:r>
              <a:rPr sz="1400" b="1" dirty="0">
                <a:solidFill>
                  <a:srgbClr val="262934"/>
                </a:solidFill>
                <a:latin typeface="Times New Roman"/>
                <a:cs typeface="Times New Roman"/>
              </a:rPr>
              <a:t>diterima,</a:t>
            </a:r>
            <a:r>
              <a:rPr sz="1400" b="1" spc="-25" dirty="0">
                <a:solidFill>
                  <a:srgbClr val="262934"/>
                </a:solidFill>
                <a:latin typeface="Times New Roman"/>
                <a:cs typeface="Times New Roman"/>
              </a:rPr>
              <a:t> </a:t>
            </a:r>
            <a:r>
              <a:rPr sz="1400" b="1" spc="-20" dirty="0">
                <a:solidFill>
                  <a:srgbClr val="262934"/>
                </a:solidFill>
                <a:latin typeface="Times New Roman"/>
                <a:cs typeface="Times New Roman"/>
              </a:rPr>
              <a:t>atau</a:t>
            </a:r>
            <a:endParaRPr sz="1400">
              <a:latin typeface="Times New Roman"/>
              <a:cs typeface="Times New Roman"/>
            </a:endParaRPr>
          </a:p>
          <a:p>
            <a:pPr marL="187325" indent="-174625">
              <a:lnSpc>
                <a:spcPct val="100000"/>
              </a:lnSpc>
              <a:buAutoNum type="arabicPeriod"/>
              <a:tabLst>
                <a:tab pos="187325" algn="l"/>
              </a:tabLst>
            </a:pPr>
            <a:r>
              <a:rPr sz="1400" b="1" spc="-10" dirty="0">
                <a:solidFill>
                  <a:srgbClr val="262934"/>
                </a:solidFill>
                <a:latin typeface="Times New Roman"/>
                <a:cs typeface="Times New Roman"/>
              </a:rPr>
              <a:t>Tentang</a:t>
            </a:r>
            <a:r>
              <a:rPr sz="1400" b="1" spc="-15" dirty="0">
                <a:solidFill>
                  <a:srgbClr val="262934"/>
                </a:solidFill>
                <a:latin typeface="Times New Roman"/>
                <a:cs typeface="Times New Roman"/>
              </a:rPr>
              <a:t> </a:t>
            </a:r>
            <a:r>
              <a:rPr sz="1400" b="1" dirty="0">
                <a:solidFill>
                  <a:srgbClr val="262934"/>
                </a:solidFill>
                <a:latin typeface="Times New Roman"/>
                <a:cs typeface="Times New Roman"/>
              </a:rPr>
              <a:t>Surat</a:t>
            </a:r>
            <a:r>
              <a:rPr sz="1400" b="1" spc="-20" dirty="0">
                <a:solidFill>
                  <a:srgbClr val="262934"/>
                </a:solidFill>
                <a:latin typeface="Times New Roman"/>
                <a:cs typeface="Times New Roman"/>
              </a:rPr>
              <a:t> </a:t>
            </a:r>
            <a:r>
              <a:rPr sz="1400" b="1" dirty="0">
                <a:solidFill>
                  <a:srgbClr val="262934"/>
                </a:solidFill>
                <a:latin typeface="Times New Roman"/>
                <a:cs typeface="Times New Roman"/>
              </a:rPr>
              <a:t>Dakwaan</a:t>
            </a:r>
            <a:r>
              <a:rPr sz="1400" b="1" spc="-20" dirty="0">
                <a:solidFill>
                  <a:srgbClr val="262934"/>
                </a:solidFill>
                <a:latin typeface="Times New Roman"/>
                <a:cs typeface="Times New Roman"/>
              </a:rPr>
              <a:t> </a:t>
            </a:r>
            <a:r>
              <a:rPr sz="1400" b="1" dirty="0">
                <a:solidFill>
                  <a:srgbClr val="262934"/>
                </a:solidFill>
                <a:latin typeface="Times New Roman"/>
                <a:cs typeface="Times New Roman"/>
              </a:rPr>
              <a:t>harus</a:t>
            </a:r>
            <a:r>
              <a:rPr sz="1400" b="1" spc="-10" dirty="0">
                <a:solidFill>
                  <a:srgbClr val="262934"/>
                </a:solidFill>
                <a:latin typeface="Times New Roman"/>
                <a:cs typeface="Times New Roman"/>
              </a:rPr>
              <a:t> </a:t>
            </a:r>
            <a:r>
              <a:rPr sz="1400" b="1" dirty="0">
                <a:solidFill>
                  <a:srgbClr val="262934"/>
                </a:solidFill>
                <a:latin typeface="Times New Roman"/>
                <a:cs typeface="Times New Roman"/>
              </a:rPr>
              <a:t>dibatalkan</a:t>
            </a:r>
            <a:r>
              <a:rPr sz="1400" b="1" spc="-15" dirty="0">
                <a:solidFill>
                  <a:srgbClr val="262934"/>
                </a:solidFill>
                <a:latin typeface="Times New Roman"/>
                <a:cs typeface="Times New Roman"/>
              </a:rPr>
              <a:t> </a:t>
            </a:r>
            <a:r>
              <a:rPr sz="1400" b="1" dirty="0">
                <a:solidFill>
                  <a:srgbClr val="262934"/>
                </a:solidFill>
                <a:latin typeface="Times New Roman"/>
                <a:cs typeface="Times New Roman"/>
              </a:rPr>
              <a:t>(batal</a:t>
            </a:r>
            <a:r>
              <a:rPr sz="1400" b="1" spc="-15" dirty="0">
                <a:solidFill>
                  <a:srgbClr val="262934"/>
                </a:solidFill>
                <a:latin typeface="Times New Roman"/>
                <a:cs typeface="Times New Roman"/>
              </a:rPr>
              <a:t> </a:t>
            </a:r>
            <a:r>
              <a:rPr sz="1400" b="1" dirty="0">
                <a:solidFill>
                  <a:srgbClr val="262934"/>
                </a:solidFill>
                <a:latin typeface="Times New Roman"/>
                <a:cs typeface="Times New Roman"/>
              </a:rPr>
              <a:t>demi</a:t>
            </a:r>
            <a:r>
              <a:rPr sz="1400" b="1" spc="-15" dirty="0">
                <a:solidFill>
                  <a:srgbClr val="262934"/>
                </a:solidFill>
                <a:latin typeface="Times New Roman"/>
                <a:cs typeface="Times New Roman"/>
              </a:rPr>
              <a:t> </a:t>
            </a:r>
            <a:r>
              <a:rPr sz="1400" b="1" spc="-10" dirty="0">
                <a:solidFill>
                  <a:srgbClr val="262934"/>
                </a:solidFill>
                <a:latin typeface="Times New Roman"/>
                <a:cs typeface="Times New Roman"/>
              </a:rPr>
              <a:t>hukum);</a:t>
            </a:r>
            <a:endParaRPr sz="1400">
              <a:latin typeface="Times New Roman"/>
              <a:cs typeface="Times New Roman"/>
            </a:endParaRPr>
          </a:p>
          <a:p>
            <a:pPr>
              <a:lnSpc>
                <a:spcPct val="100000"/>
              </a:lnSpc>
              <a:spcBef>
                <a:spcPts val="65"/>
              </a:spcBef>
            </a:pPr>
            <a:endParaRPr sz="1400">
              <a:latin typeface="Times New Roman"/>
              <a:cs typeface="Times New Roman"/>
            </a:endParaRPr>
          </a:p>
          <a:p>
            <a:pPr marL="12700" marR="5080">
              <a:lnSpc>
                <a:spcPct val="100000"/>
              </a:lnSpc>
            </a:pPr>
            <a:r>
              <a:rPr sz="1400" b="1" dirty="0">
                <a:solidFill>
                  <a:srgbClr val="262934"/>
                </a:solidFill>
                <a:latin typeface="Times New Roman"/>
                <a:cs typeface="Times New Roman"/>
              </a:rPr>
              <a:t>Menimbang,</a:t>
            </a:r>
            <a:r>
              <a:rPr sz="1400" b="1" spc="310" dirty="0">
                <a:solidFill>
                  <a:srgbClr val="262934"/>
                </a:solidFill>
                <a:latin typeface="Times New Roman"/>
                <a:cs typeface="Times New Roman"/>
              </a:rPr>
              <a:t> </a:t>
            </a:r>
            <a:r>
              <a:rPr sz="1400" b="1" dirty="0">
                <a:solidFill>
                  <a:srgbClr val="262934"/>
                </a:solidFill>
                <a:latin typeface="Times New Roman"/>
                <a:cs typeface="Times New Roman"/>
              </a:rPr>
              <a:t>bahwa</a:t>
            </a:r>
            <a:r>
              <a:rPr sz="1400" b="1" spc="315" dirty="0">
                <a:solidFill>
                  <a:srgbClr val="262934"/>
                </a:solidFill>
                <a:latin typeface="Times New Roman"/>
                <a:cs typeface="Times New Roman"/>
              </a:rPr>
              <a:t> </a:t>
            </a:r>
            <a:r>
              <a:rPr sz="1400" b="1" dirty="0">
                <a:solidFill>
                  <a:srgbClr val="262934"/>
                </a:solidFill>
                <a:latin typeface="Times New Roman"/>
                <a:cs typeface="Times New Roman"/>
              </a:rPr>
              <a:t>Penasihat</a:t>
            </a:r>
            <a:r>
              <a:rPr sz="1400" b="1" spc="305" dirty="0">
                <a:solidFill>
                  <a:srgbClr val="262934"/>
                </a:solidFill>
                <a:latin typeface="Times New Roman"/>
                <a:cs typeface="Times New Roman"/>
              </a:rPr>
              <a:t> </a:t>
            </a:r>
            <a:r>
              <a:rPr sz="1400" b="1" dirty="0">
                <a:solidFill>
                  <a:srgbClr val="262934"/>
                </a:solidFill>
                <a:latin typeface="Times New Roman"/>
                <a:cs typeface="Times New Roman"/>
              </a:rPr>
              <a:t>Hukum</a:t>
            </a:r>
            <a:r>
              <a:rPr sz="1400" b="1" spc="280" dirty="0">
                <a:solidFill>
                  <a:srgbClr val="262934"/>
                </a:solidFill>
                <a:latin typeface="Times New Roman"/>
                <a:cs typeface="Times New Roman"/>
              </a:rPr>
              <a:t> </a:t>
            </a:r>
            <a:r>
              <a:rPr sz="1400" b="1" dirty="0">
                <a:solidFill>
                  <a:srgbClr val="262934"/>
                </a:solidFill>
                <a:latin typeface="Times New Roman"/>
                <a:cs typeface="Times New Roman"/>
              </a:rPr>
              <a:t>Terdakwa</a:t>
            </a:r>
            <a:r>
              <a:rPr sz="1400" b="1" spc="315" dirty="0">
                <a:solidFill>
                  <a:srgbClr val="262934"/>
                </a:solidFill>
                <a:latin typeface="Times New Roman"/>
                <a:cs typeface="Times New Roman"/>
              </a:rPr>
              <a:t> </a:t>
            </a:r>
            <a:r>
              <a:rPr sz="1400" b="1" dirty="0">
                <a:solidFill>
                  <a:srgbClr val="262934"/>
                </a:solidFill>
                <a:latin typeface="Times New Roman"/>
                <a:cs typeface="Times New Roman"/>
              </a:rPr>
              <a:t>telah</a:t>
            </a:r>
            <a:r>
              <a:rPr sz="1400" b="1" spc="305" dirty="0">
                <a:solidFill>
                  <a:srgbClr val="262934"/>
                </a:solidFill>
                <a:latin typeface="Times New Roman"/>
                <a:cs typeface="Times New Roman"/>
              </a:rPr>
              <a:t> </a:t>
            </a:r>
            <a:r>
              <a:rPr sz="1400" b="1" dirty="0">
                <a:solidFill>
                  <a:srgbClr val="262934"/>
                </a:solidFill>
                <a:latin typeface="Times New Roman"/>
                <a:cs typeface="Times New Roman"/>
              </a:rPr>
              <a:t>mengajukan</a:t>
            </a:r>
            <a:r>
              <a:rPr sz="1400" b="1" spc="305" dirty="0">
                <a:solidFill>
                  <a:srgbClr val="262934"/>
                </a:solidFill>
                <a:latin typeface="Times New Roman"/>
                <a:cs typeface="Times New Roman"/>
              </a:rPr>
              <a:t> </a:t>
            </a:r>
            <a:r>
              <a:rPr sz="1400" b="1" dirty="0">
                <a:solidFill>
                  <a:srgbClr val="262934"/>
                </a:solidFill>
                <a:latin typeface="Times New Roman"/>
                <a:cs typeface="Times New Roman"/>
              </a:rPr>
              <a:t>Nota</a:t>
            </a:r>
            <a:r>
              <a:rPr sz="1400" b="1" spc="315" dirty="0">
                <a:solidFill>
                  <a:srgbClr val="262934"/>
                </a:solidFill>
                <a:latin typeface="Times New Roman"/>
                <a:cs typeface="Times New Roman"/>
              </a:rPr>
              <a:t> </a:t>
            </a:r>
            <a:r>
              <a:rPr sz="1400" b="1" dirty="0">
                <a:solidFill>
                  <a:srgbClr val="262934"/>
                </a:solidFill>
                <a:latin typeface="Times New Roman"/>
                <a:cs typeface="Times New Roman"/>
              </a:rPr>
              <a:t>Keberatan</a:t>
            </a:r>
            <a:r>
              <a:rPr sz="1400" b="1" spc="305" dirty="0">
                <a:solidFill>
                  <a:srgbClr val="262934"/>
                </a:solidFill>
                <a:latin typeface="Times New Roman"/>
                <a:cs typeface="Times New Roman"/>
              </a:rPr>
              <a:t> </a:t>
            </a:r>
            <a:r>
              <a:rPr sz="1400" b="1" spc="-20" dirty="0">
                <a:solidFill>
                  <a:srgbClr val="262934"/>
                </a:solidFill>
                <a:latin typeface="Times New Roman"/>
                <a:cs typeface="Times New Roman"/>
              </a:rPr>
              <a:t>atau </a:t>
            </a:r>
            <a:r>
              <a:rPr sz="1400" b="1" dirty="0">
                <a:solidFill>
                  <a:srgbClr val="262934"/>
                </a:solidFill>
                <a:latin typeface="Times New Roman"/>
                <a:cs typeface="Times New Roman"/>
              </a:rPr>
              <a:t>eksepsi</a:t>
            </a:r>
            <a:r>
              <a:rPr sz="1400" b="1" spc="-10" dirty="0">
                <a:solidFill>
                  <a:srgbClr val="262934"/>
                </a:solidFill>
                <a:latin typeface="Times New Roman"/>
                <a:cs typeface="Times New Roman"/>
              </a:rPr>
              <a:t> </a:t>
            </a:r>
            <a:r>
              <a:rPr sz="1400" b="1" dirty="0">
                <a:solidFill>
                  <a:srgbClr val="262934"/>
                </a:solidFill>
                <a:latin typeface="Times New Roman"/>
                <a:cs typeface="Times New Roman"/>
              </a:rPr>
              <a:t>dengan</a:t>
            </a:r>
            <a:r>
              <a:rPr sz="1400" b="1" spc="-15" dirty="0">
                <a:solidFill>
                  <a:srgbClr val="262934"/>
                </a:solidFill>
                <a:latin typeface="Times New Roman"/>
                <a:cs typeface="Times New Roman"/>
              </a:rPr>
              <a:t> </a:t>
            </a:r>
            <a:r>
              <a:rPr sz="1400" b="1" dirty="0">
                <a:solidFill>
                  <a:srgbClr val="262934"/>
                </a:solidFill>
                <a:latin typeface="Times New Roman"/>
                <a:cs typeface="Times New Roman"/>
              </a:rPr>
              <a:t>perincian</a:t>
            </a:r>
            <a:r>
              <a:rPr sz="1400" b="1" spc="-10" dirty="0">
                <a:solidFill>
                  <a:srgbClr val="262934"/>
                </a:solidFill>
                <a:latin typeface="Times New Roman"/>
                <a:cs typeface="Times New Roman"/>
              </a:rPr>
              <a:t> </a:t>
            </a:r>
            <a:r>
              <a:rPr sz="1400" b="1" dirty="0">
                <a:solidFill>
                  <a:srgbClr val="262934"/>
                </a:solidFill>
                <a:latin typeface="Times New Roman"/>
                <a:cs typeface="Times New Roman"/>
              </a:rPr>
              <a:t>sebagai</a:t>
            </a:r>
            <a:r>
              <a:rPr sz="1400" b="1" spc="-10" dirty="0">
                <a:solidFill>
                  <a:srgbClr val="262934"/>
                </a:solidFill>
                <a:latin typeface="Times New Roman"/>
                <a:cs typeface="Times New Roman"/>
              </a:rPr>
              <a:t> berikut:</a:t>
            </a:r>
            <a:endParaRPr sz="1400">
              <a:latin typeface="Times New Roman"/>
              <a:cs typeface="Times New Roman"/>
            </a:endParaRPr>
          </a:p>
          <a:p>
            <a:pPr>
              <a:lnSpc>
                <a:spcPct val="100000"/>
              </a:lnSpc>
              <a:spcBef>
                <a:spcPts val="65"/>
              </a:spcBef>
            </a:pPr>
            <a:endParaRPr sz="1400">
              <a:latin typeface="Times New Roman"/>
              <a:cs typeface="Times New Roman"/>
            </a:endParaRPr>
          </a:p>
          <a:p>
            <a:pPr marR="32384" algn="ctr">
              <a:lnSpc>
                <a:spcPct val="100000"/>
              </a:lnSpc>
            </a:pPr>
            <a:r>
              <a:rPr sz="1400" dirty="0">
                <a:solidFill>
                  <a:srgbClr val="262934"/>
                </a:solidFill>
                <a:latin typeface="Times New Roman"/>
                <a:cs typeface="Times New Roman"/>
              </a:rPr>
              <a:t>………………..kutip</a:t>
            </a:r>
            <a:r>
              <a:rPr sz="1400" spc="5" dirty="0">
                <a:solidFill>
                  <a:srgbClr val="262934"/>
                </a:solidFill>
                <a:latin typeface="Times New Roman"/>
                <a:cs typeface="Times New Roman"/>
              </a:rPr>
              <a:t> </a:t>
            </a:r>
            <a:r>
              <a:rPr sz="1400" dirty="0">
                <a:solidFill>
                  <a:srgbClr val="262934"/>
                </a:solidFill>
                <a:latin typeface="Times New Roman"/>
                <a:cs typeface="Times New Roman"/>
              </a:rPr>
              <a:t>sesuai dengan</a:t>
            </a:r>
            <a:r>
              <a:rPr sz="1400" spc="5" dirty="0">
                <a:solidFill>
                  <a:srgbClr val="262934"/>
                </a:solidFill>
                <a:latin typeface="Times New Roman"/>
                <a:cs typeface="Times New Roman"/>
              </a:rPr>
              <a:t> </a:t>
            </a:r>
            <a:r>
              <a:rPr sz="1400" dirty="0">
                <a:solidFill>
                  <a:srgbClr val="262934"/>
                </a:solidFill>
                <a:latin typeface="Times New Roman"/>
                <a:cs typeface="Times New Roman"/>
              </a:rPr>
              <a:t>pokok</a:t>
            </a:r>
            <a:r>
              <a:rPr sz="1400" spc="5" dirty="0">
                <a:solidFill>
                  <a:srgbClr val="262934"/>
                </a:solidFill>
                <a:latin typeface="Times New Roman"/>
                <a:cs typeface="Times New Roman"/>
              </a:rPr>
              <a:t> </a:t>
            </a:r>
            <a:r>
              <a:rPr sz="1400" spc="-10" dirty="0">
                <a:solidFill>
                  <a:srgbClr val="262934"/>
                </a:solidFill>
                <a:latin typeface="Times New Roman"/>
                <a:cs typeface="Times New Roman"/>
              </a:rPr>
              <a:t>keberatan……………</a:t>
            </a:r>
            <a:endParaRPr sz="1400">
              <a:latin typeface="Times New Roman"/>
              <a:cs typeface="Times New Roman"/>
            </a:endParaRPr>
          </a:p>
        </p:txBody>
      </p:sp>
      <p:sp>
        <p:nvSpPr>
          <p:cNvPr id="26" name="object 26"/>
          <p:cNvSpPr txBox="1"/>
          <p:nvPr/>
        </p:nvSpPr>
        <p:spPr>
          <a:xfrm>
            <a:off x="773544" y="1108699"/>
            <a:ext cx="190500" cy="224154"/>
          </a:xfrm>
          <a:prstGeom prst="rect">
            <a:avLst/>
          </a:prstGeom>
        </p:spPr>
        <p:txBody>
          <a:bodyPr vert="horz" wrap="square" lIns="0" tIns="12700" rIns="0" bIns="0" rtlCol="0">
            <a:spAutoFit/>
          </a:bodyPr>
          <a:lstStyle/>
          <a:p>
            <a:pPr marL="12700">
              <a:lnSpc>
                <a:spcPct val="100000"/>
              </a:lnSpc>
              <a:spcBef>
                <a:spcPts val="100"/>
              </a:spcBef>
            </a:pPr>
            <a:r>
              <a:rPr sz="1300" spc="-25" dirty="0">
                <a:solidFill>
                  <a:srgbClr val="FFFFFF"/>
                </a:solidFill>
                <a:latin typeface="Times New Roman"/>
                <a:cs typeface="Times New Roman"/>
              </a:rPr>
              <a:t>27</a:t>
            </a:r>
            <a:endParaRPr sz="1300">
              <a:latin typeface="Times New Roman"/>
              <a:cs typeface="Times New Roman"/>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0"/>
            <a:ext cx="9144000" cy="5143324"/>
          </a:xfrm>
          <a:prstGeom prst="rect">
            <a:avLst/>
          </a:prstGeom>
        </p:spPr>
      </p:pic>
      <p:grpSp>
        <p:nvGrpSpPr>
          <p:cNvPr id="3" name="object 3"/>
          <p:cNvGrpSpPr/>
          <p:nvPr/>
        </p:nvGrpSpPr>
        <p:grpSpPr>
          <a:xfrm>
            <a:off x="844918" y="2"/>
            <a:ext cx="7453630" cy="4307205"/>
            <a:chOff x="844918" y="2"/>
            <a:chExt cx="7453630" cy="4307205"/>
          </a:xfrm>
        </p:grpSpPr>
        <p:pic>
          <p:nvPicPr>
            <p:cNvPr id="4" name="object 4"/>
            <p:cNvPicPr/>
            <p:nvPr/>
          </p:nvPicPr>
          <p:blipFill>
            <a:blip r:embed="rId3" cstate="print"/>
            <a:stretch>
              <a:fillRect/>
            </a:stretch>
          </p:blipFill>
          <p:spPr>
            <a:xfrm>
              <a:off x="844918" y="853911"/>
              <a:ext cx="7453439" cy="3453130"/>
            </a:xfrm>
            <a:prstGeom prst="rect">
              <a:avLst/>
            </a:prstGeom>
          </p:spPr>
        </p:pic>
        <p:sp>
          <p:nvSpPr>
            <p:cNvPr id="5" name="object 5"/>
            <p:cNvSpPr/>
            <p:nvPr/>
          </p:nvSpPr>
          <p:spPr>
            <a:xfrm>
              <a:off x="1030681" y="1030327"/>
              <a:ext cx="7082155" cy="3082290"/>
            </a:xfrm>
            <a:custGeom>
              <a:avLst/>
              <a:gdLst/>
              <a:ahLst/>
              <a:cxnLst/>
              <a:rect l="l" t="t" r="r" b="b"/>
              <a:pathLst>
                <a:path w="7082155" h="3082290">
                  <a:moveTo>
                    <a:pt x="7081913" y="0"/>
                  </a:moveTo>
                  <a:lnTo>
                    <a:pt x="0" y="0"/>
                  </a:lnTo>
                  <a:lnTo>
                    <a:pt x="0" y="3081959"/>
                  </a:lnTo>
                  <a:lnTo>
                    <a:pt x="3540963" y="3081959"/>
                  </a:lnTo>
                  <a:lnTo>
                    <a:pt x="7081913" y="3081959"/>
                  </a:lnTo>
                  <a:lnTo>
                    <a:pt x="7081913" y="0"/>
                  </a:lnTo>
                  <a:close/>
                </a:path>
              </a:pathLst>
            </a:custGeom>
            <a:solidFill>
              <a:srgbClr val="FFFFFF"/>
            </a:solidFill>
          </p:spPr>
          <p:txBody>
            <a:bodyPr wrap="square" lIns="0" tIns="0" rIns="0" bIns="0" rtlCol="0"/>
            <a:lstStyle/>
            <a:p>
              <a:endParaRPr/>
            </a:p>
          </p:txBody>
        </p:sp>
        <p:sp>
          <p:nvSpPr>
            <p:cNvPr id="6" name="object 6"/>
            <p:cNvSpPr/>
            <p:nvPr/>
          </p:nvSpPr>
          <p:spPr>
            <a:xfrm>
              <a:off x="4063314" y="2"/>
              <a:ext cx="1017905" cy="1931670"/>
            </a:xfrm>
            <a:custGeom>
              <a:avLst/>
              <a:gdLst/>
              <a:ahLst/>
              <a:cxnLst/>
              <a:rect l="l" t="t" r="r" b="b"/>
              <a:pathLst>
                <a:path w="1017904" h="1931670">
                  <a:moveTo>
                    <a:pt x="1017714" y="0"/>
                  </a:moveTo>
                  <a:lnTo>
                    <a:pt x="0" y="0"/>
                  </a:lnTo>
                  <a:lnTo>
                    <a:pt x="0" y="1931047"/>
                  </a:lnTo>
                  <a:lnTo>
                    <a:pt x="508685" y="1609928"/>
                  </a:lnTo>
                  <a:lnTo>
                    <a:pt x="1017714" y="1609928"/>
                  </a:lnTo>
                  <a:lnTo>
                    <a:pt x="1017714" y="0"/>
                  </a:lnTo>
                  <a:close/>
                </a:path>
                <a:path w="1017904" h="1931670">
                  <a:moveTo>
                    <a:pt x="1017714" y="1609928"/>
                  </a:moveTo>
                  <a:lnTo>
                    <a:pt x="508685" y="1609928"/>
                  </a:lnTo>
                  <a:lnTo>
                    <a:pt x="1017714" y="1931047"/>
                  </a:lnTo>
                  <a:lnTo>
                    <a:pt x="1017714" y="1609928"/>
                  </a:lnTo>
                  <a:close/>
                </a:path>
              </a:pathLst>
            </a:custGeom>
            <a:solidFill>
              <a:srgbClr val="AC0A2C"/>
            </a:solidFill>
          </p:spPr>
          <p:txBody>
            <a:bodyPr wrap="square" lIns="0" tIns="0" rIns="0" bIns="0" rtlCol="0"/>
            <a:lstStyle/>
            <a:p>
              <a:endParaRPr/>
            </a:p>
          </p:txBody>
        </p:sp>
        <p:sp>
          <p:nvSpPr>
            <p:cNvPr id="7" name="object 7"/>
            <p:cNvSpPr/>
            <p:nvPr/>
          </p:nvSpPr>
          <p:spPr>
            <a:xfrm>
              <a:off x="4063314" y="495721"/>
              <a:ext cx="1017905" cy="642620"/>
            </a:xfrm>
            <a:custGeom>
              <a:avLst/>
              <a:gdLst/>
              <a:ahLst/>
              <a:cxnLst/>
              <a:rect l="l" t="t" r="r" b="b"/>
              <a:pathLst>
                <a:path w="1017904" h="642619">
                  <a:moveTo>
                    <a:pt x="0" y="642594"/>
                  </a:moveTo>
                  <a:lnTo>
                    <a:pt x="1017727" y="642594"/>
                  </a:lnTo>
                  <a:lnTo>
                    <a:pt x="1017727" y="0"/>
                  </a:lnTo>
                  <a:lnTo>
                    <a:pt x="0" y="0"/>
                  </a:lnTo>
                  <a:lnTo>
                    <a:pt x="0" y="642594"/>
                  </a:lnTo>
                  <a:close/>
                </a:path>
              </a:pathLst>
            </a:custGeom>
            <a:solidFill>
              <a:srgbClr val="AA0A2C"/>
            </a:solidFill>
          </p:spPr>
          <p:txBody>
            <a:bodyPr wrap="square" lIns="0" tIns="0" rIns="0" bIns="0" rtlCol="0"/>
            <a:lstStyle/>
            <a:p>
              <a:endParaRPr/>
            </a:p>
          </p:txBody>
        </p:sp>
        <p:sp>
          <p:nvSpPr>
            <p:cNvPr id="8" name="object 8"/>
            <p:cNvSpPr/>
            <p:nvPr/>
          </p:nvSpPr>
          <p:spPr>
            <a:xfrm>
              <a:off x="4063314" y="403925"/>
              <a:ext cx="1017905" cy="642620"/>
            </a:xfrm>
            <a:custGeom>
              <a:avLst/>
              <a:gdLst/>
              <a:ahLst/>
              <a:cxnLst/>
              <a:rect l="l" t="t" r="r" b="b"/>
              <a:pathLst>
                <a:path w="1017904" h="642619">
                  <a:moveTo>
                    <a:pt x="0" y="642594"/>
                  </a:moveTo>
                  <a:lnTo>
                    <a:pt x="1017727" y="642594"/>
                  </a:lnTo>
                  <a:lnTo>
                    <a:pt x="1017727" y="0"/>
                  </a:lnTo>
                  <a:lnTo>
                    <a:pt x="0" y="0"/>
                  </a:lnTo>
                  <a:lnTo>
                    <a:pt x="0" y="642594"/>
                  </a:lnTo>
                  <a:close/>
                </a:path>
              </a:pathLst>
            </a:custGeom>
            <a:solidFill>
              <a:srgbClr val="A80A2D"/>
            </a:solidFill>
          </p:spPr>
          <p:txBody>
            <a:bodyPr wrap="square" lIns="0" tIns="0" rIns="0" bIns="0" rtlCol="0"/>
            <a:lstStyle/>
            <a:p>
              <a:endParaRPr/>
            </a:p>
          </p:txBody>
        </p:sp>
        <p:sp>
          <p:nvSpPr>
            <p:cNvPr id="9" name="object 9"/>
            <p:cNvSpPr/>
            <p:nvPr/>
          </p:nvSpPr>
          <p:spPr>
            <a:xfrm>
              <a:off x="4063314" y="220321"/>
              <a:ext cx="1017905" cy="734695"/>
            </a:xfrm>
            <a:custGeom>
              <a:avLst/>
              <a:gdLst/>
              <a:ahLst/>
              <a:cxnLst/>
              <a:rect l="l" t="t" r="r" b="b"/>
              <a:pathLst>
                <a:path w="1017904" h="734694">
                  <a:moveTo>
                    <a:pt x="0" y="734402"/>
                  </a:moveTo>
                  <a:lnTo>
                    <a:pt x="1017727" y="734402"/>
                  </a:lnTo>
                  <a:lnTo>
                    <a:pt x="1017727" y="0"/>
                  </a:lnTo>
                  <a:lnTo>
                    <a:pt x="0" y="0"/>
                  </a:lnTo>
                  <a:lnTo>
                    <a:pt x="0" y="734402"/>
                  </a:lnTo>
                  <a:close/>
                </a:path>
              </a:pathLst>
            </a:custGeom>
            <a:solidFill>
              <a:srgbClr val="A60B2D"/>
            </a:solidFill>
          </p:spPr>
          <p:txBody>
            <a:bodyPr wrap="square" lIns="0" tIns="0" rIns="0" bIns="0" rtlCol="0"/>
            <a:lstStyle/>
            <a:p>
              <a:endParaRPr/>
            </a:p>
          </p:txBody>
        </p:sp>
        <p:sp>
          <p:nvSpPr>
            <p:cNvPr id="10" name="object 10"/>
            <p:cNvSpPr/>
            <p:nvPr/>
          </p:nvSpPr>
          <p:spPr>
            <a:xfrm>
              <a:off x="4063314" y="128526"/>
              <a:ext cx="1017905" cy="734695"/>
            </a:xfrm>
            <a:custGeom>
              <a:avLst/>
              <a:gdLst/>
              <a:ahLst/>
              <a:cxnLst/>
              <a:rect l="l" t="t" r="r" b="b"/>
              <a:pathLst>
                <a:path w="1017904" h="734694">
                  <a:moveTo>
                    <a:pt x="0" y="734390"/>
                  </a:moveTo>
                  <a:lnTo>
                    <a:pt x="1017727" y="734390"/>
                  </a:lnTo>
                  <a:lnTo>
                    <a:pt x="1017727" y="0"/>
                  </a:lnTo>
                  <a:lnTo>
                    <a:pt x="0" y="0"/>
                  </a:lnTo>
                  <a:lnTo>
                    <a:pt x="0" y="734390"/>
                  </a:lnTo>
                  <a:close/>
                </a:path>
              </a:pathLst>
            </a:custGeom>
            <a:solidFill>
              <a:srgbClr val="A40B2E"/>
            </a:solidFill>
          </p:spPr>
          <p:txBody>
            <a:bodyPr wrap="square" lIns="0" tIns="0" rIns="0" bIns="0" rtlCol="0"/>
            <a:lstStyle/>
            <a:p>
              <a:endParaRPr/>
            </a:p>
          </p:txBody>
        </p:sp>
        <p:sp>
          <p:nvSpPr>
            <p:cNvPr id="11" name="object 11"/>
            <p:cNvSpPr/>
            <p:nvPr/>
          </p:nvSpPr>
          <p:spPr>
            <a:xfrm>
              <a:off x="4063314" y="2"/>
              <a:ext cx="1017905" cy="771525"/>
            </a:xfrm>
            <a:custGeom>
              <a:avLst/>
              <a:gdLst/>
              <a:ahLst/>
              <a:cxnLst/>
              <a:rect l="l" t="t" r="r" b="b"/>
              <a:pathLst>
                <a:path w="1017904" h="771525">
                  <a:moveTo>
                    <a:pt x="1017727" y="0"/>
                  </a:moveTo>
                  <a:lnTo>
                    <a:pt x="1017714" y="771118"/>
                  </a:lnTo>
                  <a:lnTo>
                    <a:pt x="0" y="771118"/>
                  </a:lnTo>
                  <a:lnTo>
                    <a:pt x="0" y="0"/>
                  </a:lnTo>
                  <a:lnTo>
                    <a:pt x="1017727" y="0"/>
                  </a:lnTo>
                  <a:close/>
                </a:path>
              </a:pathLst>
            </a:custGeom>
            <a:solidFill>
              <a:srgbClr val="A10B2E"/>
            </a:solidFill>
          </p:spPr>
          <p:txBody>
            <a:bodyPr wrap="square" lIns="0" tIns="0" rIns="0" bIns="0" rtlCol="0"/>
            <a:lstStyle/>
            <a:p>
              <a:endParaRPr/>
            </a:p>
          </p:txBody>
        </p:sp>
        <p:sp>
          <p:nvSpPr>
            <p:cNvPr id="12" name="object 12"/>
            <p:cNvSpPr/>
            <p:nvPr/>
          </p:nvSpPr>
          <p:spPr>
            <a:xfrm>
              <a:off x="4063314" y="2"/>
              <a:ext cx="1017905" cy="679450"/>
            </a:xfrm>
            <a:custGeom>
              <a:avLst/>
              <a:gdLst/>
              <a:ahLst/>
              <a:cxnLst/>
              <a:rect l="l" t="t" r="r" b="b"/>
              <a:pathLst>
                <a:path w="1017904" h="679450">
                  <a:moveTo>
                    <a:pt x="1017727" y="0"/>
                  </a:moveTo>
                  <a:lnTo>
                    <a:pt x="1017714" y="679323"/>
                  </a:lnTo>
                  <a:lnTo>
                    <a:pt x="0" y="679323"/>
                  </a:lnTo>
                  <a:lnTo>
                    <a:pt x="0" y="0"/>
                  </a:lnTo>
                  <a:lnTo>
                    <a:pt x="1017727" y="0"/>
                  </a:lnTo>
                  <a:close/>
                </a:path>
              </a:pathLst>
            </a:custGeom>
            <a:solidFill>
              <a:srgbClr val="9F0B2F"/>
            </a:solidFill>
          </p:spPr>
          <p:txBody>
            <a:bodyPr wrap="square" lIns="0" tIns="0" rIns="0" bIns="0" rtlCol="0"/>
            <a:lstStyle/>
            <a:p>
              <a:endParaRPr/>
            </a:p>
          </p:txBody>
        </p:sp>
        <p:sp>
          <p:nvSpPr>
            <p:cNvPr id="13" name="object 13"/>
            <p:cNvSpPr/>
            <p:nvPr/>
          </p:nvSpPr>
          <p:spPr>
            <a:xfrm>
              <a:off x="4063314" y="2"/>
              <a:ext cx="1017905" cy="588010"/>
            </a:xfrm>
            <a:custGeom>
              <a:avLst/>
              <a:gdLst/>
              <a:ahLst/>
              <a:cxnLst/>
              <a:rect l="l" t="t" r="r" b="b"/>
              <a:pathLst>
                <a:path w="1017904" h="588010">
                  <a:moveTo>
                    <a:pt x="1017727" y="0"/>
                  </a:moveTo>
                  <a:lnTo>
                    <a:pt x="1017714" y="587514"/>
                  </a:lnTo>
                  <a:lnTo>
                    <a:pt x="0" y="587514"/>
                  </a:lnTo>
                  <a:lnTo>
                    <a:pt x="0" y="0"/>
                  </a:lnTo>
                  <a:lnTo>
                    <a:pt x="1017727" y="0"/>
                  </a:lnTo>
                  <a:close/>
                </a:path>
              </a:pathLst>
            </a:custGeom>
            <a:solidFill>
              <a:srgbClr val="9D0B2F"/>
            </a:solidFill>
          </p:spPr>
          <p:txBody>
            <a:bodyPr wrap="square" lIns="0" tIns="0" rIns="0" bIns="0" rtlCol="0"/>
            <a:lstStyle/>
            <a:p>
              <a:endParaRPr/>
            </a:p>
          </p:txBody>
        </p:sp>
        <p:sp>
          <p:nvSpPr>
            <p:cNvPr id="14" name="object 14"/>
            <p:cNvSpPr/>
            <p:nvPr/>
          </p:nvSpPr>
          <p:spPr>
            <a:xfrm>
              <a:off x="4063314" y="2"/>
              <a:ext cx="1017905" cy="495934"/>
            </a:xfrm>
            <a:custGeom>
              <a:avLst/>
              <a:gdLst/>
              <a:ahLst/>
              <a:cxnLst/>
              <a:rect l="l" t="t" r="r" b="b"/>
              <a:pathLst>
                <a:path w="1017904" h="495934">
                  <a:moveTo>
                    <a:pt x="1017727" y="0"/>
                  </a:moveTo>
                  <a:lnTo>
                    <a:pt x="1017714" y="495719"/>
                  </a:lnTo>
                  <a:lnTo>
                    <a:pt x="0" y="495719"/>
                  </a:lnTo>
                  <a:lnTo>
                    <a:pt x="0" y="0"/>
                  </a:lnTo>
                  <a:lnTo>
                    <a:pt x="1017727" y="0"/>
                  </a:lnTo>
                  <a:close/>
                </a:path>
              </a:pathLst>
            </a:custGeom>
            <a:solidFill>
              <a:srgbClr val="9B0C30"/>
            </a:solidFill>
          </p:spPr>
          <p:txBody>
            <a:bodyPr wrap="square" lIns="0" tIns="0" rIns="0" bIns="0" rtlCol="0"/>
            <a:lstStyle/>
            <a:p>
              <a:endParaRPr/>
            </a:p>
          </p:txBody>
        </p:sp>
        <p:sp>
          <p:nvSpPr>
            <p:cNvPr id="15" name="object 15"/>
            <p:cNvSpPr/>
            <p:nvPr/>
          </p:nvSpPr>
          <p:spPr>
            <a:xfrm>
              <a:off x="4063314" y="2"/>
              <a:ext cx="1017905" cy="404495"/>
            </a:xfrm>
            <a:custGeom>
              <a:avLst/>
              <a:gdLst/>
              <a:ahLst/>
              <a:cxnLst/>
              <a:rect l="l" t="t" r="r" b="b"/>
              <a:pathLst>
                <a:path w="1017904" h="404495">
                  <a:moveTo>
                    <a:pt x="1017727" y="0"/>
                  </a:moveTo>
                  <a:lnTo>
                    <a:pt x="1017714" y="403923"/>
                  </a:lnTo>
                  <a:lnTo>
                    <a:pt x="0" y="403923"/>
                  </a:lnTo>
                  <a:lnTo>
                    <a:pt x="0" y="0"/>
                  </a:lnTo>
                  <a:lnTo>
                    <a:pt x="1017727" y="0"/>
                  </a:lnTo>
                  <a:close/>
                </a:path>
              </a:pathLst>
            </a:custGeom>
            <a:solidFill>
              <a:srgbClr val="990C30"/>
            </a:solidFill>
          </p:spPr>
          <p:txBody>
            <a:bodyPr wrap="square" lIns="0" tIns="0" rIns="0" bIns="0" rtlCol="0"/>
            <a:lstStyle/>
            <a:p>
              <a:endParaRPr/>
            </a:p>
          </p:txBody>
        </p:sp>
        <p:sp>
          <p:nvSpPr>
            <p:cNvPr id="16" name="object 16"/>
            <p:cNvSpPr/>
            <p:nvPr/>
          </p:nvSpPr>
          <p:spPr>
            <a:xfrm>
              <a:off x="4063314" y="2"/>
              <a:ext cx="1017905" cy="312420"/>
            </a:xfrm>
            <a:custGeom>
              <a:avLst/>
              <a:gdLst/>
              <a:ahLst/>
              <a:cxnLst/>
              <a:rect l="l" t="t" r="r" b="b"/>
              <a:pathLst>
                <a:path w="1017904" h="312420">
                  <a:moveTo>
                    <a:pt x="1017727" y="0"/>
                  </a:moveTo>
                  <a:lnTo>
                    <a:pt x="1017714" y="312115"/>
                  </a:lnTo>
                  <a:lnTo>
                    <a:pt x="0" y="312115"/>
                  </a:lnTo>
                  <a:lnTo>
                    <a:pt x="0" y="0"/>
                  </a:lnTo>
                  <a:lnTo>
                    <a:pt x="1017727" y="0"/>
                  </a:lnTo>
                  <a:close/>
                </a:path>
              </a:pathLst>
            </a:custGeom>
            <a:solidFill>
              <a:srgbClr val="970C30"/>
            </a:solidFill>
          </p:spPr>
          <p:txBody>
            <a:bodyPr wrap="square" lIns="0" tIns="0" rIns="0" bIns="0" rtlCol="0"/>
            <a:lstStyle/>
            <a:p>
              <a:endParaRPr/>
            </a:p>
          </p:txBody>
        </p:sp>
        <p:sp>
          <p:nvSpPr>
            <p:cNvPr id="17" name="object 17"/>
            <p:cNvSpPr/>
            <p:nvPr/>
          </p:nvSpPr>
          <p:spPr>
            <a:xfrm>
              <a:off x="4063314" y="2"/>
              <a:ext cx="1017905" cy="220345"/>
            </a:xfrm>
            <a:custGeom>
              <a:avLst/>
              <a:gdLst/>
              <a:ahLst/>
              <a:cxnLst/>
              <a:rect l="l" t="t" r="r" b="b"/>
              <a:pathLst>
                <a:path w="1017904" h="220345">
                  <a:moveTo>
                    <a:pt x="1017727" y="0"/>
                  </a:moveTo>
                  <a:lnTo>
                    <a:pt x="1017714" y="220319"/>
                  </a:lnTo>
                  <a:lnTo>
                    <a:pt x="0" y="220319"/>
                  </a:lnTo>
                  <a:lnTo>
                    <a:pt x="0" y="0"/>
                  </a:lnTo>
                  <a:lnTo>
                    <a:pt x="1017727" y="0"/>
                  </a:lnTo>
                  <a:close/>
                </a:path>
              </a:pathLst>
            </a:custGeom>
            <a:solidFill>
              <a:srgbClr val="950C31"/>
            </a:solidFill>
          </p:spPr>
          <p:txBody>
            <a:bodyPr wrap="square" lIns="0" tIns="0" rIns="0" bIns="0" rtlCol="0"/>
            <a:lstStyle/>
            <a:p>
              <a:endParaRPr/>
            </a:p>
          </p:txBody>
        </p:sp>
        <p:sp>
          <p:nvSpPr>
            <p:cNvPr id="18" name="object 18"/>
            <p:cNvSpPr/>
            <p:nvPr/>
          </p:nvSpPr>
          <p:spPr>
            <a:xfrm>
              <a:off x="4063314" y="2"/>
              <a:ext cx="1017905" cy="128905"/>
            </a:xfrm>
            <a:custGeom>
              <a:avLst/>
              <a:gdLst/>
              <a:ahLst/>
              <a:cxnLst/>
              <a:rect l="l" t="t" r="r" b="b"/>
              <a:pathLst>
                <a:path w="1017904" h="128905">
                  <a:moveTo>
                    <a:pt x="1017727" y="0"/>
                  </a:moveTo>
                  <a:lnTo>
                    <a:pt x="1017714" y="128524"/>
                  </a:lnTo>
                  <a:lnTo>
                    <a:pt x="0" y="128524"/>
                  </a:lnTo>
                  <a:lnTo>
                    <a:pt x="0" y="0"/>
                  </a:lnTo>
                  <a:lnTo>
                    <a:pt x="1017727" y="0"/>
                  </a:lnTo>
                  <a:close/>
                </a:path>
              </a:pathLst>
            </a:custGeom>
            <a:solidFill>
              <a:srgbClr val="920C31"/>
            </a:solidFill>
          </p:spPr>
          <p:txBody>
            <a:bodyPr wrap="square" lIns="0" tIns="0" rIns="0" bIns="0" rtlCol="0"/>
            <a:lstStyle/>
            <a:p>
              <a:endParaRPr/>
            </a:p>
          </p:txBody>
        </p:sp>
        <p:sp>
          <p:nvSpPr>
            <p:cNvPr id="19" name="object 19"/>
            <p:cNvSpPr/>
            <p:nvPr/>
          </p:nvSpPr>
          <p:spPr>
            <a:xfrm>
              <a:off x="4063314" y="2"/>
              <a:ext cx="1017905" cy="36830"/>
            </a:xfrm>
            <a:custGeom>
              <a:avLst/>
              <a:gdLst/>
              <a:ahLst/>
              <a:cxnLst/>
              <a:rect l="l" t="t" r="r" b="b"/>
              <a:pathLst>
                <a:path w="1017904" h="36830">
                  <a:moveTo>
                    <a:pt x="1017727" y="0"/>
                  </a:moveTo>
                  <a:lnTo>
                    <a:pt x="1017714" y="36715"/>
                  </a:lnTo>
                  <a:lnTo>
                    <a:pt x="0" y="36715"/>
                  </a:lnTo>
                  <a:lnTo>
                    <a:pt x="0" y="0"/>
                  </a:lnTo>
                  <a:lnTo>
                    <a:pt x="1017727" y="0"/>
                  </a:lnTo>
                  <a:close/>
                </a:path>
              </a:pathLst>
            </a:custGeom>
            <a:solidFill>
              <a:srgbClr val="900C33"/>
            </a:solidFill>
          </p:spPr>
          <p:txBody>
            <a:bodyPr wrap="square" lIns="0" tIns="0" rIns="0" bIns="0" rtlCol="0"/>
            <a:lstStyle/>
            <a:p>
              <a:endParaRPr/>
            </a:p>
          </p:txBody>
        </p:sp>
      </p:grpSp>
      <p:sp>
        <p:nvSpPr>
          <p:cNvPr id="20" name="object 20"/>
          <p:cNvSpPr txBox="1">
            <a:spLocks noGrp="1"/>
          </p:cNvSpPr>
          <p:nvPr>
            <p:ph type="title"/>
          </p:nvPr>
        </p:nvSpPr>
        <p:spPr>
          <a:xfrm>
            <a:off x="4406658" y="419660"/>
            <a:ext cx="330200" cy="756920"/>
          </a:xfrm>
          <a:prstGeom prst="rect">
            <a:avLst/>
          </a:prstGeom>
        </p:spPr>
        <p:txBody>
          <a:bodyPr vert="horz" wrap="square" lIns="0" tIns="12700" rIns="0" bIns="0" rtlCol="0">
            <a:spAutoFit/>
          </a:bodyPr>
          <a:lstStyle/>
          <a:p>
            <a:pPr marL="12700">
              <a:lnSpc>
                <a:spcPct val="100000"/>
              </a:lnSpc>
              <a:spcBef>
                <a:spcPts val="100"/>
              </a:spcBef>
            </a:pPr>
            <a:r>
              <a:rPr sz="4800" u="none" spc="-50" dirty="0">
                <a:solidFill>
                  <a:srgbClr val="FFFFFF"/>
                </a:solidFill>
              </a:rPr>
              <a:t>1</a:t>
            </a:r>
            <a:endParaRPr sz="4800"/>
          </a:p>
        </p:txBody>
      </p:sp>
      <p:sp>
        <p:nvSpPr>
          <p:cNvPr id="21" name="object 21"/>
          <p:cNvSpPr txBox="1">
            <a:spLocks noGrp="1"/>
          </p:cNvSpPr>
          <p:nvPr>
            <p:ph type="body" idx="1"/>
          </p:nvPr>
        </p:nvSpPr>
        <p:spPr>
          <a:prstGeom prst="rect">
            <a:avLst/>
          </a:prstGeom>
        </p:spPr>
        <p:txBody>
          <a:bodyPr vert="horz" wrap="square" lIns="0" tIns="167640" rIns="0" bIns="0" rtlCol="0">
            <a:spAutoFit/>
          </a:bodyPr>
          <a:lstStyle/>
          <a:p>
            <a:pPr algn="ctr">
              <a:lnSpc>
                <a:spcPct val="100000"/>
              </a:lnSpc>
              <a:spcBef>
                <a:spcPts val="1320"/>
              </a:spcBef>
            </a:pPr>
            <a:r>
              <a:rPr sz="3200" spc="-10" dirty="0"/>
              <a:t>EKSEPSI</a:t>
            </a:r>
            <a:endParaRPr sz="3200" dirty="0"/>
          </a:p>
          <a:p>
            <a:pPr algn="ctr">
              <a:lnSpc>
                <a:spcPct val="100000"/>
              </a:lnSpc>
              <a:spcBef>
                <a:spcPts val="765"/>
              </a:spcBef>
            </a:pPr>
            <a:r>
              <a:rPr sz="2000" b="0" dirty="0">
                <a:solidFill>
                  <a:srgbClr val="AC0A2C"/>
                </a:solidFill>
                <a:latin typeface="Times New Roman"/>
                <a:cs typeface="Times New Roman"/>
              </a:rPr>
              <a:t>Apakah</a:t>
            </a:r>
            <a:r>
              <a:rPr sz="2000" b="0" spc="10" dirty="0">
                <a:solidFill>
                  <a:srgbClr val="AC0A2C"/>
                </a:solidFill>
                <a:latin typeface="Times New Roman"/>
                <a:cs typeface="Times New Roman"/>
              </a:rPr>
              <a:t> </a:t>
            </a:r>
            <a:r>
              <a:rPr sz="2000" b="0" dirty="0">
                <a:solidFill>
                  <a:srgbClr val="AC0A2C"/>
                </a:solidFill>
                <a:latin typeface="Times New Roman"/>
                <a:cs typeface="Times New Roman"/>
              </a:rPr>
              <a:t>yang</a:t>
            </a:r>
            <a:r>
              <a:rPr sz="2000" b="0" spc="15" dirty="0">
                <a:solidFill>
                  <a:srgbClr val="AC0A2C"/>
                </a:solidFill>
                <a:latin typeface="Times New Roman"/>
                <a:cs typeface="Times New Roman"/>
              </a:rPr>
              <a:t> </a:t>
            </a:r>
            <a:r>
              <a:rPr sz="2000" b="0" dirty="0">
                <a:solidFill>
                  <a:srgbClr val="AC0A2C"/>
                </a:solidFill>
                <a:latin typeface="Times New Roman"/>
                <a:cs typeface="Times New Roman"/>
              </a:rPr>
              <a:t>dimaksud</a:t>
            </a:r>
            <a:r>
              <a:rPr sz="2000" b="0" spc="15" dirty="0">
                <a:solidFill>
                  <a:srgbClr val="AC0A2C"/>
                </a:solidFill>
                <a:latin typeface="Times New Roman"/>
                <a:cs typeface="Times New Roman"/>
              </a:rPr>
              <a:t> </a:t>
            </a:r>
            <a:r>
              <a:rPr sz="2000" b="0" dirty="0">
                <a:solidFill>
                  <a:srgbClr val="AC0A2C"/>
                </a:solidFill>
                <a:latin typeface="Times New Roman"/>
                <a:cs typeface="Times New Roman"/>
              </a:rPr>
              <a:t>dengan</a:t>
            </a:r>
            <a:r>
              <a:rPr sz="2000" b="0" spc="20" dirty="0">
                <a:solidFill>
                  <a:srgbClr val="AC0A2C"/>
                </a:solidFill>
                <a:latin typeface="Times New Roman"/>
                <a:cs typeface="Times New Roman"/>
              </a:rPr>
              <a:t> </a:t>
            </a:r>
            <a:r>
              <a:rPr sz="2000" b="0" spc="-10" dirty="0">
                <a:solidFill>
                  <a:srgbClr val="AC0A2C"/>
                </a:solidFill>
                <a:latin typeface="Times New Roman"/>
                <a:cs typeface="Times New Roman"/>
              </a:rPr>
              <a:t>Eksepsi?</a:t>
            </a:r>
            <a:endParaRPr sz="2000" dirty="0">
              <a:latin typeface="Times New Roman"/>
              <a:cs typeface="Times New Roman"/>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0"/>
            <a:ext cx="9144000" cy="5143324"/>
          </a:xfrm>
          <a:prstGeom prst="rect">
            <a:avLst/>
          </a:prstGeom>
        </p:spPr>
      </p:pic>
      <p:grpSp>
        <p:nvGrpSpPr>
          <p:cNvPr id="3" name="object 3"/>
          <p:cNvGrpSpPr/>
          <p:nvPr/>
        </p:nvGrpSpPr>
        <p:grpSpPr>
          <a:xfrm>
            <a:off x="1551241" y="183224"/>
            <a:ext cx="7593330" cy="4794885"/>
            <a:chOff x="1551241" y="183224"/>
            <a:chExt cx="7593330" cy="4794885"/>
          </a:xfrm>
        </p:grpSpPr>
        <p:pic>
          <p:nvPicPr>
            <p:cNvPr id="4" name="object 4"/>
            <p:cNvPicPr/>
            <p:nvPr/>
          </p:nvPicPr>
          <p:blipFill>
            <a:blip r:embed="rId3" cstate="print"/>
            <a:stretch>
              <a:fillRect/>
            </a:stretch>
          </p:blipFill>
          <p:spPr>
            <a:xfrm>
              <a:off x="1551241" y="183224"/>
              <a:ext cx="7592745" cy="4794859"/>
            </a:xfrm>
            <a:prstGeom prst="rect">
              <a:avLst/>
            </a:prstGeom>
          </p:spPr>
        </p:pic>
        <p:sp>
          <p:nvSpPr>
            <p:cNvPr id="5" name="object 5"/>
            <p:cNvSpPr/>
            <p:nvPr/>
          </p:nvSpPr>
          <p:spPr>
            <a:xfrm>
              <a:off x="1737004" y="359640"/>
              <a:ext cx="7406640" cy="4424045"/>
            </a:xfrm>
            <a:custGeom>
              <a:avLst/>
              <a:gdLst/>
              <a:ahLst/>
              <a:cxnLst/>
              <a:rect l="l" t="t" r="r" b="b"/>
              <a:pathLst>
                <a:path w="7406640" h="4424045">
                  <a:moveTo>
                    <a:pt x="7406640" y="0"/>
                  </a:moveTo>
                  <a:lnTo>
                    <a:pt x="0" y="0"/>
                  </a:lnTo>
                  <a:lnTo>
                    <a:pt x="0" y="4423676"/>
                  </a:lnTo>
                  <a:lnTo>
                    <a:pt x="3703320" y="4423676"/>
                  </a:lnTo>
                  <a:lnTo>
                    <a:pt x="7406640" y="4423676"/>
                  </a:lnTo>
                  <a:lnTo>
                    <a:pt x="7406640" y="0"/>
                  </a:lnTo>
                  <a:close/>
                </a:path>
              </a:pathLst>
            </a:custGeom>
            <a:solidFill>
              <a:srgbClr val="FFFFFF"/>
            </a:solidFill>
          </p:spPr>
          <p:txBody>
            <a:bodyPr wrap="square" lIns="0" tIns="0" rIns="0" bIns="0" rtlCol="0"/>
            <a:lstStyle/>
            <a:p>
              <a:endParaRPr/>
            </a:p>
          </p:txBody>
        </p:sp>
        <p:sp>
          <p:nvSpPr>
            <p:cNvPr id="6" name="object 6"/>
            <p:cNvSpPr/>
            <p:nvPr/>
          </p:nvSpPr>
          <p:spPr>
            <a:xfrm>
              <a:off x="2100237" y="1017367"/>
              <a:ext cx="7044055" cy="9525"/>
            </a:xfrm>
            <a:custGeom>
              <a:avLst/>
              <a:gdLst/>
              <a:ahLst/>
              <a:cxnLst/>
              <a:rect l="l" t="t" r="r" b="b"/>
              <a:pathLst>
                <a:path w="7044055" h="9525">
                  <a:moveTo>
                    <a:pt x="7043750" y="0"/>
                  </a:moveTo>
                  <a:lnTo>
                    <a:pt x="0" y="0"/>
                  </a:lnTo>
                  <a:lnTo>
                    <a:pt x="0" y="9359"/>
                  </a:lnTo>
                  <a:lnTo>
                    <a:pt x="7043750" y="9359"/>
                  </a:lnTo>
                  <a:lnTo>
                    <a:pt x="7043750" y="0"/>
                  </a:lnTo>
                  <a:close/>
                </a:path>
              </a:pathLst>
            </a:custGeom>
            <a:solidFill>
              <a:srgbClr val="E1D6CF"/>
            </a:solidFill>
          </p:spPr>
          <p:txBody>
            <a:bodyPr wrap="square" lIns="0" tIns="0" rIns="0" bIns="0" rtlCol="0"/>
            <a:lstStyle/>
            <a:p>
              <a:endParaRPr/>
            </a:p>
          </p:txBody>
        </p:sp>
      </p:grpSp>
      <p:grpSp>
        <p:nvGrpSpPr>
          <p:cNvPr id="7" name="object 7"/>
          <p:cNvGrpSpPr/>
          <p:nvPr/>
        </p:nvGrpSpPr>
        <p:grpSpPr>
          <a:xfrm>
            <a:off x="359638" y="2"/>
            <a:ext cx="1017905" cy="1931670"/>
            <a:chOff x="359638" y="2"/>
            <a:chExt cx="1017905" cy="1931670"/>
          </a:xfrm>
        </p:grpSpPr>
        <p:sp>
          <p:nvSpPr>
            <p:cNvPr id="8" name="object 8"/>
            <p:cNvSpPr/>
            <p:nvPr/>
          </p:nvSpPr>
          <p:spPr>
            <a:xfrm>
              <a:off x="359638" y="2"/>
              <a:ext cx="1017905" cy="1931670"/>
            </a:xfrm>
            <a:custGeom>
              <a:avLst/>
              <a:gdLst/>
              <a:ahLst/>
              <a:cxnLst/>
              <a:rect l="l" t="t" r="r" b="b"/>
              <a:pathLst>
                <a:path w="1017905" h="1931670">
                  <a:moveTo>
                    <a:pt x="1017714" y="0"/>
                  </a:moveTo>
                  <a:lnTo>
                    <a:pt x="0" y="0"/>
                  </a:lnTo>
                  <a:lnTo>
                    <a:pt x="0" y="1931047"/>
                  </a:lnTo>
                  <a:lnTo>
                    <a:pt x="508673" y="1609928"/>
                  </a:lnTo>
                  <a:lnTo>
                    <a:pt x="1017714" y="1609928"/>
                  </a:lnTo>
                  <a:lnTo>
                    <a:pt x="1017714" y="0"/>
                  </a:lnTo>
                  <a:close/>
                </a:path>
                <a:path w="1017905" h="1931670">
                  <a:moveTo>
                    <a:pt x="1017714" y="1609928"/>
                  </a:moveTo>
                  <a:lnTo>
                    <a:pt x="508673" y="1609928"/>
                  </a:lnTo>
                  <a:lnTo>
                    <a:pt x="1017714" y="1931047"/>
                  </a:lnTo>
                  <a:lnTo>
                    <a:pt x="1017714" y="1609928"/>
                  </a:lnTo>
                  <a:close/>
                </a:path>
              </a:pathLst>
            </a:custGeom>
            <a:solidFill>
              <a:srgbClr val="AC0A2C"/>
            </a:solidFill>
          </p:spPr>
          <p:txBody>
            <a:bodyPr wrap="square" lIns="0" tIns="0" rIns="0" bIns="0" rtlCol="0"/>
            <a:lstStyle/>
            <a:p>
              <a:endParaRPr/>
            </a:p>
          </p:txBody>
        </p:sp>
        <p:sp>
          <p:nvSpPr>
            <p:cNvPr id="9" name="object 9"/>
            <p:cNvSpPr/>
            <p:nvPr/>
          </p:nvSpPr>
          <p:spPr>
            <a:xfrm>
              <a:off x="359638" y="495721"/>
              <a:ext cx="1017905" cy="642620"/>
            </a:xfrm>
            <a:custGeom>
              <a:avLst/>
              <a:gdLst/>
              <a:ahLst/>
              <a:cxnLst/>
              <a:rect l="l" t="t" r="r" b="b"/>
              <a:pathLst>
                <a:path w="1017905" h="642619">
                  <a:moveTo>
                    <a:pt x="0" y="642594"/>
                  </a:moveTo>
                  <a:lnTo>
                    <a:pt x="1017727" y="642594"/>
                  </a:lnTo>
                  <a:lnTo>
                    <a:pt x="1017727" y="0"/>
                  </a:lnTo>
                  <a:lnTo>
                    <a:pt x="0" y="0"/>
                  </a:lnTo>
                  <a:lnTo>
                    <a:pt x="0" y="642594"/>
                  </a:lnTo>
                  <a:close/>
                </a:path>
              </a:pathLst>
            </a:custGeom>
            <a:solidFill>
              <a:srgbClr val="AA0A2C"/>
            </a:solidFill>
          </p:spPr>
          <p:txBody>
            <a:bodyPr wrap="square" lIns="0" tIns="0" rIns="0" bIns="0" rtlCol="0"/>
            <a:lstStyle/>
            <a:p>
              <a:endParaRPr/>
            </a:p>
          </p:txBody>
        </p:sp>
        <p:sp>
          <p:nvSpPr>
            <p:cNvPr id="10" name="object 10"/>
            <p:cNvSpPr/>
            <p:nvPr/>
          </p:nvSpPr>
          <p:spPr>
            <a:xfrm>
              <a:off x="359638" y="403925"/>
              <a:ext cx="1017905" cy="642620"/>
            </a:xfrm>
            <a:custGeom>
              <a:avLst/>
              <a:gdLst/>
              <a:ahLst/>
              <a:cxnLst/>
              <a:rect l="l" t="t" r="r" b="b"/>
              <a:pathLst>
                <a:path w="1017905" h="642619">
                  <a:moveTo>
                    <a:pt x="0" y="642594"/>
                  </a:moveTo>
                  <a:lnTo>
                    <a:pt x="1017727" y="642594"/>
                  </a:lnTo>
                  <a:lnTo>
                    <a:pt x="1017727" y="0"/>
                  </a:lnTo>
                  <a:lnTo>
                    <a:pt x="0" y="0"/>
                  </a:lnTo>
                  <a:lnTo>
                    <a:pt x="0" y="642594"/>
                  </a:lnTo>
                  <a:close/>
                </a:path>
              </a:pathLst>
            </a:custGeom>
            <a:solidFill>
              <a:srgbClr val="A80A2D"/>
            </a:solidFill>
          </p:spPr>
          <p:txBody>
            <a:bodyPr wrap="square" lIns="0" tIns="0" rIns="0" bIns="0" rtlCol="0"/>
            <a:lstStyle/>
            <a:p>
              <a:endParaRPr/>
            </a:p>
          </p:txBody>
        </p:sp>
        <p:sp>
          <p:nvSpPr>
            <p:cNvPr id="11" name="object 11"/>
            <p:cNvSpPr/>
            <p:nvPr/>
          </p:nvSpPr>
          <p:spPr>
            <a:xfrm>
              <a:off x="359638" y="220321"/>
              <a:ext cx="1017905" cy="734695"/>
            </a:xfrm>
            <a:custGeom>
              <a:avLst/>
              <a:gdLst/>
              <a:ahLst/>
              <a:cxnLst/>
              <a:rect l="l" t="t" r="r" b="b"/>
              <a:pathLst>
                <a:path w="1017905" h="734694">
                  <a:moveTo>
                    <a:pt x="0" y="734402"/>
                  </a:moveTo>
                  <a:lnTo>
                    <a:pt x="1017727" y="734402"/>
                  </a:lnTo>
                  <a:lnTo>
                    <a:pt x="1017727" y="0"/>
                  </a:lnTo>
                  <a:lnTo>
                    <a:pt x="0" y="0"/>
                  </a:lnTo>
                  <a:lnTo>
                    <a:pt x="0" y="734402"/>
                  </a:lnTo>
                  <a:close/>
                </a:path>
              </a:pathLst>
            </a:custGeom>
            <a:solidFill>
              <a:srgbClr val="A60B2D"/>
            </a:solidFill>
          </p:spPr>
          <p:txBody>
            <a:bodyPr wrap="square" lIns="0" tIns="0" rIns="0" bIns="0" rtlCol="0"/>
            <a:lstStyle/>
            <a:p>
              <a:endParaRPr/>
            </a:p>
          </p:txBody>
        </p:sp>
        <p:sp>
          <p:nvSpPr>
            <p:cNvPr id="12" name="object 12"/>
            <p:cNvSpPr/>
            <p:nvPr/>
          </p:nvSpPr>
          <p:spPr>
            <a:xfrm>
              <a:off x="359638" y="128526"/>
              <a:ext cx="1017905" cy="734695"/>
            </a:xfrm>
            <a:custGeom>
              <a:avLst/>
              <a:gdLst/>
              <a:ahLst/>
              <a:cxnLst/>
              <a:rect l="l" t="t" r="r" b="b"/>
              <a:pathLst>
                <a:path w="1017905" h="734694">
                  <a:moveTo>
                    <a:pt x="0" y="734390"/>
                  </a:moveTo>
                  <a:lnTo>
                    <a:pt x="1017727" y="734390"/>
                  </a:lnTo>
                  <a:lnTo>
                    <a:pt x="1017727" y="0"/>
                  </a:lnTo>
                  <a:lnTo>
                    <a:pt x="0" y="0"/>
                  </a:lnTo>
                  <a:lnTo>
                    <a:pt x="0" y="734390"/>
                  </a:lnTo>
                  <a:close/>
                </a:path>
              </a:pathLst>
            </a:custGeom>
            <a:solidFill>
              <a:srgbClr val="A40B2E"/>
            </a:solidFill>
          </p:spPr>
          <p:txBody>
            <a:bodyPr wrap="square" lIns="0" tIns="0" rIns="0" bIns="0" rtlCol="0"/>
            <a:lstStyle/>
            <a:p>
              <a:endParaRPr/>
            </a:p>
          </p:txBody>
        </p:sp>
        <p:sp>
          <p:nvSpPr>
            <p:cNvPr id="13" name="object 13"/>
            <p:cNvSpPr/>
            <p:nvPr/>
          </p:nvSpPr>
          <p:spPr>
            <a:xfrm>
              <a:off x="359638" y="2"/>
              <a:ext cx="1017905" cy="771525"/>
            </a:xfrm>
            <a:custGeom>
              <a:avLst/>
              <a:gdLst/>
              <a:ahLst/>
              <a:cxnLst/>
              <a:rect l="l" t="t" r="r" b="b"/>
              <a:pathLst>
                <a:path w="1017905" h="771525">
                  <a:moveTo>
                    <a:pt x="1017727" y="0"/>
                  </a:moveTo>
                  <a:lnTo>
                    <a:pt x="1017714" y="771118"/>
                  </a:lnTo>
                  <a:lnTo>
                    <a:pt x="0" y="771118"/>
                  </a:lnTo>
                  <a:lnTo>
                    <a:pt x="0" y="0"/>
                  </a:lnTo>
                  <a:lnTo>
                    <a:pt x="1017727" y="0"/>
                  </a:lnTo>
                  <a:close/>
                </a:path>
              </a:pathLst>
            </a:custGeom>
            <a:solidFill>
              <a:srgbClr val="A10B2E"/>
            </a:solidFill>
          </p:spPr>
          <p:txBody>
            <a:bodyPr wrap="square" lIns="0" tIns="0" rIns="0" bIns="0" rtlCol="0"/>
            <a:lstStyle/>
            <a:p>
              <a:endParaRPr/>
            </a:p>
          </p:txBody>
        </p:sp>
        <p:sp>
          <p:nvSpPr>
            <p:cNvPr id="14" name="object 14"/>
            <p:cNvSpPr/>
            <p:nvPr/>
          </p:nvSpPr>
          <p:spPr>
            <a:xfrm>
              <a:off x="359638" y="2"/>
              <a:ext cx="1017905" cy="679450"/>
            </a:xfrm>
            <a:custGeom>
              <a:avLst/>
              <a:gdLst/>
              <a:ahLst/>
              <a:cxnLst/>
              <a:rect l="l" t="t" r="r" b="b"/>
              <a:pathLst>
                <a:path w="1017905" h="679450">
                  <a:moveTo>
                    <a:pt x="1017727" y="0"/>
                  </a:moveTo>
                  <a:lnTo>
                    <a:pt x="1017714" y="679323"/>
                  </a:lnTo>
                  <a:lnTo>
                    <a:pt x="0" y="679323"/>
                  </a:lnTo>
                  <a:lnTo>
                    <a:pt x="0" y="0"/>
                  </a:lnTo>
                  <a:lnTo>
                    <a:pt x="1017727" y="0"/>
                  </a:lnTo>
                  <a:close/>
                </a:path>
              </a:pathLst>
            </a:custGeom>
            <a:solidFill>
              <a:srgbClr val="9F0B2F"/>
            </a:solidFill>
          </p:spPr>
          <p:txBody>
            <a:bodyPr wrap="square" lIns="0" tIns="0" rIns="0" bIns="0" rtlCol="0"/>
            <a:lstStyle/>
            <a:p>
              <a:endParaRPr/>
            </a:p>
          </p:txBody>
        </p:sp>
        <p:sp>
          <p:nvSpPr>
            <p:cNvPr id="15" name="object 15"/>
            <p:cNvSpPr/>
            <p:nvPr/>
          </p:nvSpPr>
          <p:spPr>
            <a:xfrm>
              <a:off x="359638" y="2"/>
              <a:ext cx="1017905" cy="588010"/>
            </a:xfrm>
            <a:custGeom>
              <a:avLst/>
              <a:gdLst/>
              <a:ahLst/>
              <a:cxnLst/>
              <a:rect l="l" t="t" r="r" b="b"/>
              <a:pathLst>
                <a:path w="1017905" h="588010">
                  <a:moveTo>
                    <a:pt x="1017727" y="0"/>
                  </a:moveTo>
                  <a:lnTo>
                    <a:pt x="1017714" y="587514"/>
                  </a:lnTo>
                  <a:lnTo>
                    <a:pt x="0" y="587514"/>
                  </a:lnTo>
                  <a:lnTo>
                    <a:pt x="0" y="0"/>
                  </a:lnTo>
                  <a:lnTo>
                    <a:pt x="1017727" y="0"/>
                  </a:lnTo>
                  <a:close/>
                </a:path>
              </a:pathLst>
            </a:custGeom>
            <a:solidFill>
              <a:srgbClr val="9D0B2F"/>
            </a:solidFill>
          </p:spPr>
          <p:txBody>
            <a:bodyPr wrap="square" lIns="0" tIns="0" rIns="0" bIns="0" rtlCol="0"/>
            <a:lstStyle/>
            <a:p>
              <a:endParaRPr/>
            </a:p>
          </p:txBody>
        </p:sp>
        <p:sp>
          <p:nvSpPr>
            <p:cNvPr id="16" name="object 16"/>
            <p:cNvSpPr/>
            <p:nvPr/>
          </p:nvSpPr>
          <p:spPr>
            <a:xfrm>
              <a:off x="359638" y="2"/>
              <a:ext cx="1017905" cy="495934"/>
            </a:xfrm>
            <a:custGeom>
              <a:avLst/>
              <a:gdLst/>
              <a:ahLst/>
              <a:cxnLst/>
              <a:rect l="l" t="t" r="r" b="b"/>
              <a:pathLst>
                <a:path w="1017905" h="495934">
                  <a:moveTo>
                    <a:pt x="1017727" y="0"/>
                  </a:moveTo>
                  <a:lnTo>
                    <a:pt x="1017714" y="495719"/>
                  </a:lnTo>
                  <a:lnTo>
                    <a:pt x="0" y="495719"/>
                  </a:lnTo>
                  <a:lnTo>
                    <a:pt x="0" y="0"/>
                  </a:lnTo>
                  <a:lnTo>
                    <a:pt x="1017727" y="0"/>
                  </a:lnTo>
                  <a:close/>
                </a:path>
              </a:pathLst>
            </a:custGeom>
            <a:solidFill>
              <a:srgbClr val="9B0C30"/>
            </a:solidFill>
          </p:spPr>
          <p:txBody>
            <a:bodyPr wrap="square" lIns="0" tIns="0" rIns="0" bIns="0" rtlCol="0"/>
            <a:lstStyle/>
            <a:p>
              <a:endParaRPr/>
            </a:p>
          </p:txBody>
        </p:sp>
        <p:sp>
          <p:nvSpPr>
            <p:cNvPr id="17" name="object 17"/>
            <p:cNvSpPr/>
            <p:nvPr/>
          </p:nvSpPr>
          <p:spPr>
            <a:xfrm>
              <a:off x="359638" y="2"/>
              <a:ext cx="1017905" cy="404495"/>
            </a:xfrm>
            <a:custGeom>
              <a:avLst/>
              <a:gdLst/>
              <a:ahLst/>
              <a:cxnLst/>
              <a:rect l="l" t="t" r="r" b="b"/>
              <a:pathLst>
                <a:path w="1017905" h="404495">
                  <a:moveTo>
                    <a:pt x="1017727" y="0"/>
                  </a:moveTo>
                  <a:lnTo>
                    <a:pt x="1017714" y="403923"/>
                  </a:lnTo>
                  <a:lnTo>
                    <a:pt x="0" y="403923"/>
                  </a:lnTo>
                  <a:lnTo>
                    <a:pt x="0" y="0"/>
                  </a:lnTo>
                  <a:lnTo>
                    <a:pt x="1017727" y="0"/>
                  </a:lnTo>
                  <a:close/>
                </a:path>
              </a:pathLst>
            </a:custGeom>
            <a:solidFill>
              <a:srgbClr val="990C30"/>
            </a:solidFill>
          </p:spPr>
          <p:txBody>
            <a:bodyPr wrap="square" lIns="0" tIns="0" rIns="0" bIns="0" rtlCol="0"/>
            <a:lstStyle/>
            <a:p>
              <a:endParaRPr/>
            </a:p>
          </p:txBody>
        </p:sp>
        <p:sp>
          <p:nvSpPr>
            <p:cNvPr id="18" name="object 18"/>
            <p:cNvSpPr/>
            <p:nvPr/>
          </p:nvSpPr>
          <p:spPr>
            <a:xfrm>
              <a:off x="359638" y="2"/>
              <a:ext cx="1017905" cy="312420"/>
            </a:xfrm>
            <a:custGeom>
              <a:avLst/>
              <a:gdLst/>
              <a:ahLst/>
              <a:cxnLst/>
              <a:rect l="l" t="t" r="r" b="b"/>
              <a:pathLst>
                <a:path w="1017905" h="312420">
                  <a:moveTo>
                    <a:pt x="1017727" y="0"/>
                  </a:moveTo>
                  <a:lnTo>
                    <a:pt x="1017714" y="312115"/>
                  </a:lnTo>
                  <a:lnTo>
                    <a:pt x="0" y="312115"/>
                  </a:lnTo>
                  <a:lnTo>
                    <a:pt x="0" y="0"/>
                  </a:lnTo>
                  <a:lnTo>
                    <a:pt x="1017727" y="0"/>
                  </a:lnTo>
                  <a:close/>
                </a:path>
              </a:pathLst>
            </a:custGeom>
            <a:solidFill>
              <a:srgbClr val="970C30"/>
            </a:solidFill>
          </p:spPr>
          <p:txBody>
            <a:bodyPr wrap="square" lIns="0" tIns="0" rIns="0" bIns="0" rtlCol="0"/>
            <a:lstStyle/>
            <a:p>
              <a:endParaRPr/>
            </a:p>
          </p:txBody>
        </p:sp>
        <p:sp>
          <p:nvSpPr>
            <p:cNvPr id="19" name="object 19"/>
            <p:cNvSpPr/>
            <p:nvPr/>
          </p:nvSpPr>
          <p:spPr>
            <a:xfrm>
              <a:off x="359638" y="2"/>
              <a:ext cx="1017905" cy="220345"/>
            </a:xfrm>
            <a:custGeom>
              <a:avLst/>
              <a:gdLst/>
              <a:ahLst/>
              <a:cxnLst/>
              <a:rect l="l" t="t" r="r" b="b"/>
              <a:pathLst>
                <a:path w="1017905" h="220345">
                  <a:moveTo>
                    <a:pt x="1017727" y="0"/>
                  </a:moveTo>
                  <a:lnTo>
                    <a:pt x="1017714" y="220319"/>
                  </a:lnTo>
                  <a:lnTo>
                    <a:pt x="0" y="220319"/>
                  </a:lnTo>
                  <a:lnTo>
                    <a:pt x="0" y="0"/>
                  </a:lnTo>
                  <a:lnTo>
                    <a:pt x="1017727" y="0"/>
                  </a:lnTo>
                  <a:close/>
                </a:path>
              </a:pathLst>
            </a:custGeom>
            <a:solidFill>
              <a:srgbClr val="950C31"/>
            </a:solidFill>
          </p:spPr>
          <p:txBody>
            <a:bodyPr wrap="square" lIns="0" tIns="0" rIns="0" bIns="0" rtlCol="0"/>
            <a:lstStyle/>
            <a:p>
              <a:endParaRPr/>
            </a:p>
          </p:txBody>
        </p:sp>
        <p:sp>
          <p:nvSpPr>
            <p:cNvPr id="20" name="object 20"/>
            <p:cNvSpPr/>
            <p:nvPr/>
          </p:nvSpPr>
          <p:spPr>
            <a:xfrm>
              <a:off x="359638" y="2"/>
              <a:ext cx="1017905" cy="128905"/>
            </a:xfrm>
            <a:custGeom>
              <a:avLst/>
              <a:gdLst/>
              <a:ahLst/>
              <a:cxnLst/>
              <a:rect l="l" t="t" r="r" b="b"/>
              <a:pathLst>
                <a:path w="1017905" h="128905">
                  <a:moveTo>
                    <a:pt x="1017727" y="0"/>
                  </a:moveTo>
                  <a:lnTo>
                    <a:pt x="1017714" y="128524"/>
                  </a:lnTo>
                  <a:lnTo>
                    <a:pt x="0" y="128524"/>
                  </a:lnTo>
                  <a:lnTo>
                    <a:pt x="0" y="0"/>
                  </a:lnTo>
                  <a:lnTo>
                    <a:pt x="1017727" y="0"/>
                  </a:lnTo>
                  <a:close/>
                </a:path>
              </a:pathLst>
            </a:custGeom>
            <a:solidFill>
              <a:srgbClr val="920C31"/>
            </a:solidFill>
          </p:spPr>
          <p:txBody>
            <a:bodyPr wrap="square" lIns="0" tIns="0" rIns="0" bIns="0" rtlCol="0"/>
            <a:lstStyle/>
            <a:p>
              <a:endParaRPr/>
            </a:p>
          </p:txBody>
        </p:sp>
        <p:sp>
          <p:nvSpPr>
            <p:cNvPr id="21" name="object 21"/>
            <p:cNvSpPr/>
            <p:nvPr/>
          </p:nvSpPr>
          <p:spPr>
            <a:xfrm>
              <a:off x="359638" y="2"/>
              <a:ext cx="1017905" cy="36830"/>
            </a:xfrm>
            <a:custGeom>
              <a:avLst/>
              <a:gdLst/>
              <a:ahLst/>
              <a:cxnLst/>
              <a:rect l="l" t="t" r="r" b="b"/>
              <a:pathLst>
                <a:path w="1017905" h="36830">
                  <a:moveTo>
                    <a:pt x="1017727" y="0"/>
                  </a:moveTo>
                  <a:lnTo>
                    <a:pt x="1017714" y="36715"/>
                  </a:lnTo>
                  <a:lnTo>
                    <a:pt x="0" y="36715"/>
                  </a:lnTo>
                  <a:lnTo>
                    <a:pt x="0" y="0"/>
                  </a:lnTo>
                  <a:lnTo>
                    <a:pt x="1017727" y="0"/>
                  </a:lnTo>
                  <a:close/>
                </a:path>
              </a:pathLst>
            </a:custGeom>
            <a:solidFill>
              <a:srgbClr val="900C33"/>
            </a:solidFill>
          </p:spPr>
          <p:txBody>
            <a:bodyPr wrap="square" lIns="0" tIns="0" rIns="0" bIns="0" rtlCol="0"/>
            <a:lstStyle/>
            <a:p>
              <a:endParaRPr/>
            </a:p>
          </p:txBody>
        </p:sp>
        <p:sp>
          <p:nvSpPr>
            <p:cNvPr id="22" name="object 22"/>
            <p:cNvSpPr/>
            <p:nvPr/>
          </p:nvSpPr>
          <p:spPr>
            <a:xfrm>
              <a:off x="515162" y="362878"/>
              <a:ext cx="706755" cy="537210"/>
            </a:xfrm>
            <a:custGeom>
              <a:avLst/>
              <a:gdLst/>
              <a:ahLst/>
              <a:cxnLst/>
              <a:rect l="l" t="t" r="r" b="b"/>
              <a:pathLst>
                <a:path w="706755" h="537210">
                  <a:moveTo>
                    <a:pt x="327596" y="78841"/>
                  </a:moveTo>
                  <a:lnTo>
                    <a:pt x="327469" y="75603"/>
                  </a:lnTo>
                  <a:lnTo>
                    <a:pt x="327355" y="72720"/>
                  </a:lnTo>
                  <a:lnTo>
                    <a:pt x="327240" y="69837"/>
                  </a:lnTo>
                  <a:lnTo>
                    <a:pt x="326326" y="64084"/>
                  </a:lnTo>
                  <a:lnTo>
                    <a:pt x="326212" y="63360"/>
                  </a:lnTo>
                  <a:lnTo>
                    <a:pt x="326097" y="62649"/>
                  </a:lnTo>
                  <a:lnTo>
                    <a:pt x="325970" y="61925"/>
                  </a:lnTo>
                  <a:lnTo>
                    <a:pt x="325081" y="56527"/>
                  </a:lnTo>
                  <a:lnTo>
                    <a:pt x="324002" y="51485"/>
                  </a:lnTo>
                  <a:lnTo>
                    <a:pt x="322922" y="46799"/>
                  </a:lnTo>
                  <a:lnTo>
                    <a:pt x="322199" y="42125"/>
                  </a:lnTo>
                  <a:lnTo>
                    <a:pt x="317157" y="39243"/>
                  </a:lnTo>
                  <a:lnTo>
                    <a:pt x="295198" y="32042"/>
                  </a:lnTo>
                  <a:lnTo>
                    <a:pt x="291592" y="31318"/>
                  </a:lnTo>
                  <a:lnTo>
                    <a:pt x="287642" y="30962"/>
                  </a:lnTo>
                  <a:lnTo>
                    <a:pt x="279717" y="30962"/>
                  </a:lnTo>
                  <a:lnTo>
                    <a:pt x="236156" y="48602"/>
                  </a:lnTo>
                  <a:lnTo>
                    <a:pt x="212763" y="69126"/>
                  </a:lnTo>
                  <a:lnTo>
                    <a:pt x="205562" y="74879"/>
                  </a:lnTo>
                  <a:lnTo>
                    <a:pt x="199072" y="79921"/>
                  </a:lnTo>
                  <a:lnTo>
                    <a:pt x="192239" y="84963"/>
                  </a:lnTo>
                  <a:lnTo>
                    <a:pt x="188633" y="86766"/>
                  </a:lnTo>
                  <a:lnTo>
                    <a:pt x="185394" y="88925"/>
                  </a:lnTo>
                  <a:lnTo>
                    <a:pt x="164871" y="95046"/>
                  </a:lnTo>
                  <a:lnTo>
                    <a:pt x="162356" y="94678"/>
                  </a:lnTo>
                  <a:lnTo>
                    <a:pt x="160197" y="94322"/>
                  </a:lnTo>
                  <a:lnTo>
                    <a:pt x="157683" y="93599"/>
                  </a:lnTo>
                  <a:lnTo>
                    <a:pt x="152641" y="91084"/>
                  </a:lnTo>
                  <a:lnTo>
                    <a:pt x="151930" y="90728"/>
                  </a:lnTo>
                  <a:lnTo>
                    <a:pt x="151193" y="90360"/>
                  </a:lnTo>
                  <a:lnTo>
                    <a:pt x="143281" y="83883"/>
                  </a:lnTo>
                  <a:lnTo>
                    <a:pt x="140398" y="81000"/>
                  </a:lnTo>
                  <a:lnTo>
                    <a:pt x="137871" y="77762"/>
                  </a:lnTo>
                  <a:lnTo>
                    <a:pt x="136372" y="75958"/>
                  </a:lnTo>
                  <a:lnTo>
                    <a:pt x="136080" y="75603"/>
                  </a:lnTo>
                  <a:lnTo>
                    <a:pt x="134277" y="73088"/>
                  </a:lnTo>
                  <a:lnTo>
                    <a:pt x="131762" y="71285"/>
                  </a:lnTo>
                  <a:lnTo>
                    <a:pt x="131038" y="70929"/>
                  </a:lnTo>
                  <a:lnTo>
                    <a:pt x="131038" y="82080"/>
                  </a:lnTo>
                  <a:lnTo>
                    <a:pt x="131038" y="86042"/>
                  </a:lnTo>
                  <a:lnTo>
                    <a:pt x="130314" y="87845"/>
                  </a:lnTo>
                  <a:lnTo>
                    <a:pt x="127431" y="90728"/>
                  </a:lnTo>
                  <a:lnTo>
                    <a:pt x="125996" y="88201"/>
                  </a:lnTo>
                  <a:lnTo>
                    <a:pt x="124917" y="86766"/>
                  </a:lnTo>
                  <a:lnTo>
                    <a:pt x="123482" y="86398"/>
                  </a:lnTo>
                  <a:lnTo>
                    <a:pt x="122034" y="86398"/>
                  </a:lnTo>
                  <a:lnTo>
                    <a:pt x="120599" y="86766"/>
                  </a:lnTo>
                  <a:lnTo>
                    <a:pt x="118071" y="91084"/>
                  </a:lnTo>
                  <a:lnTo>
                    <a:pt x="116281" y="89636"/>
                  </a:lnTo>
                  <a:lnTo>
                    <a:pt x="115201" y="88201"/>
                  </a:lnTo>
                  <a:lnTo>
                    <a:pt x="114719" y="86766"/>
                  </a:lnTo>
                  <a:lnTo>
                    <a:pt x="114592" y="86398"/>
                  </a:lnTo>
                  <a:lnTo>
                    <a:pt x="114477" y="86042"/>
                  </a:lnTo>
                  <a:lnTo>
                    <a:pt x="114122" y="83883"/>
                  </a:lnTo>
                  <a:lnTo>
                    <a:pt x="114477" y="82080"/>
                  </a:lnTo>
                  <a:lnTo>
                    <a:pt x="114477" y="81000"/>
                  </a:lnTo>
                  <a:lnTo>
                    <a:pt x="116636" y="78117"/>
                  </a:lnTo>
                  <a:lnTo>
                    <a:pt x="117716" y="77406"/>
                  </a:lnTo>
                  <a:lnTo>
                    <a:pt x="119151" y="76327"/>
                  </a:lnTo>
                  <a:lnTo>
                    <a:pt x="120954" y="75958"/>
                  </a:lnTo>
                  <a:lnTo>
                    <a:pt x="124561" y="75958"/>
                  </a:lnTo>
                  <a:lnTo>
                    <a:pt x="125996" y="76327"/>
                  </a:lnTo>
                  <a:lnTo>
                    <a:pt x="127431" y="77406"/>
                  </a:lnTo>
                  <a:lnTo>
                    <a:pt x="128879" y="78117"/>
                  </a:lnTo>
                  <a:lnTo>
                    <a:pt x="130314" y="81000"/>
                  </a:lnTo>
                  <a:lnTo>
                    <a:pt x="131038" y="82080"/>
                  </a:lnTo>
                  <a:lnTo>
                    <a:pt x="131038" y="70929"/>
                  </a:lnTo>
                  <a:lnTo>
                    <a:pt x="128879" y="69837"/>
                  </a:lnTo>
                  <a:lnTo>
                    <a:pt x="125996" y="68757"/>
                  </a:lnTo>
                  <a:lnTo>
                    <a:pt x="123113" y="68402"/>
                  </a:lnTo>
                  <a:lnTo>
                    <a:pt x="119875" y="68757"/>
                  </a:lnTo>
                  <a:lnTo>
                    <a:pt x="106553" y="83527"/>
                  </a:lnTo>
                  <a:lnTo>
                    <a:pt x="106553" y="86766"/>
                  </a:lnTo>
                  <a:lnTo>
                    <a:pt x="107162" y="88925"/>
                  </a:lnTo>
                  <a:lnTo>
                    <a:pt x="107276" y="89281"/>
                  </a:lnTo>
                  <a:lnTo>
                    <a:pt x="108712" y="92519"/>
                  </a:lnTo>
                  <a:lnTo>
                    <a:pt x="110515" y="94678"/>
                  </a:lnTo>
                  <a:lnTo>
                    <a:pt x="113753" y="98640"/>
                  </a:lnTo>
                  <a:lnTo>
                    <a:pt x="84963" y="147967"/>
                  </a:lnTo>
                  <a:lnTo>
                    <a:pt x="0" y="296278"/>
                  </a:lnTo>
                  <a:lnTo>
                    <a:pt x="0" y="313563"/>
                  </a:lnTo>
                  <a:lnTo>
                    <a:pt x="17995" y="313563"/>
                  </a:lnTo>
                  <a:lnTo>
                    <a:pt x="24472" y="318236"/>
                  </a:lnTo>
                  <a:lnTo>
                    <a:pt x="30594" y="322922"/>
                  </a:lnTo>
                  <a:lnTo>
                    <a:pt x="37439" y="326885"/>
                  </a:lnTo>
                  <a:lnTo>
                    <a:pt x="44640" y="331203"/>
                  </a:lnTo>
                  <a:lnTo>
                    <a:pt x="51841" y="334797"/>
                  </a:lnTo>
                  <a:lnTo>
                    <a:pt x="59397" y="338048"/>
                  </a:lnTo>
                  <a:lnTo>
                    <a:pt x="66598" y="340563"/>
                  </a:lnTo>
                  <a:lnTo>
                    <a:pt x="74510" y="343446"/>
                  </a:lnTo>
                  <a:lnTo>
                    <a:pt x="74510" y="360362"/>
                  </a:lnTo>
                  <a:lnTo>
                    <a:pt x="172796" y="360362"/>
                  </a:lnTo>
                  <a:lnTo>
                    <a:pt x="172796" y="343446"/>
                  </a:lnTo>
                  <a:lnTo>
                    <a:pt x="180721" y="340563"/>
                  </a:lnTo>
                  <a:lnTo>
                    <a:pt x="216357" y="322922"/>
                  </a:lnTo>
                  <a:lnTo>
                    <a:pt x="228955" y="313563"/>
                  </a:lnTo>
                  <a:lnTo>
                    <a:pt x="247319" y="313563"/>
                  </a:lnTo>
                  <a:lnTo>
                    <a:pt x="247319" y="296278"/>
                  </a:lnTo>
                  <a:lnTo>
                    <a:pt x="239039" y="282054"/>
                  </a:lnTo>
                  <a:lnTo>
                    <a:pt x="239039" y="296278"/>
                  </a:lnTo>
                  <a:lnTo>
                    <a:pt x="8636" y="296278"/>
                  </a:lnTo>
                  <a:lnTo>
                    <a:pt x="119875" y="105486"/>
                  </a:lnTo>
                  <a:lnTo>
                    <a:pt x="123113" y="108000"/>
                  </a:lnTo>
                  <a:lnTo>
                    <a:pt x="125996" y="110883"/>
                  </a:lnTo>
                  <a:lnTo>
                    <a:pt x="129959" y="113766"/>
                  </a:lnTo>
                  <a:lnTo>
                    <a:pt x="133921" y="116281"/>
                  </a:lnTo>
                  <a:lnTo>
                    <a:pt x="239039" y="296278"/>
                  </a:lnTo>
                  <a:lnTo>
                    <a:pt x="239039" y="282054"/>
                  </a:lnTo>
                  <a:lnTo>
                    <a:pt x="146151" y="122402"/>
                  </a:lnTo>
                  <a:lnTo>
                    <a:pt x="150482" y="123837"/>
                  </a:lnTo>
                  <a:lnTo>
                    <a:pt x="154800" y="124917"/>
                  </a:lnTo>
                  <a:lnTo>
                    <a:pt x="159842" y="125641"/>
                  </a:lnTo>
                  <a:lnTo>
                    <a:pt x="170637" y="125641"/>
                  </a:lnTo>
                  <a:lnTo>
                    <a:pt x="176034" y="124917"/>
                  </a:lnTo>
                  <a:lnTo>
                    <a:pt x="181432" y="123837"/>
                  </a:lnTo>
                  <a:lnTo>
                    <a:pt x="185762" y="122402"/>
                  </a:lnTo>
                  <a:lnTo>
                    <a:pt x="186842" y="122047"/>
                  </a:lnTo>
                  <a:lnTo>
                    <a:pt x="196913" y="118440"/>
                  </a:lnTo>
                  <a:lnTo>
                    <a:pt x="201599" y="115557"/>
                  </a:lnTo>
                  <a:lnTo>
                    <a:pt x="206641" y="113042"/>
                  </a:lnTo>
                  <a:lnTo>
                    <a:pt x="211315" y="110159"/>
                  </a:lnTo>
                  <a:lnTo>
                    <a:pt x="217512" y="105486"/>
                  </a:lnTo>
                  <a:lnTo>
                    <a:pt x="224637" y="100088"/>
                  </a:lnTo>
                  <a:lnTo>
                    <a:pt x="230682" y="95046"/>
                  </a:lnTo>
                  <a:lnTo>
                    <a:pt x="233273" y="92887"/>
                  </a:lnTo>
                  <a:lnTo>
                    <a:pt x="241198" y="86042"/>
                  </a:lnTo>
                  <a:lnTo>
                    <a:pt x="254520" y="74879"/>
                  </a:lnTo>
                  <a:lnTo>
                    <a:pt x="258838" y="71640"/>
                  </a:lnTo>
                  <a:lnTo>
                    <a:pt x="262801" y="68402"/>
                  </a:lnTo>
                  <a:lnTo>
                    <a:pt x="283679" y="61925"/>
                  </a:lnTo>
                  <a:lnTo>
                    <a:pt x="292315" y="62649"/>
                  </a:lnTo>
                  <a:lnTo>
                    <a:pt x="295922" y="64084"/>
                  </a:lnTo>
                  <a:lnTo>
                    <a:pt x="299872" y="65887"/>
                  </a:lnTo>
                  <a:lnTo>
                    <a:pt x="317157" y="74523"/>
                  </a:lnTo>
                  <a:lnTo>
                    <a:pt x="322199" y="76682"/>
                  </a:lnTo>
                  <a:lnTo>
                    <a:pt x="327596" y="78841"/>
                  </a:lnTo>
                  <a:close/>
                </a:path>
                <a:path w="706755" h="537210">
                  <a:moveTo>
                    <a:pt x="411835" y="450367"/>
                  </a:moveTo>
                  <a:lnTo>
                    <a:pt x="411111" y="449643"/>
                  </a:lnTo>
                  <a:lnTo>
                    <a:pt x="410400" y="449287"/>
                  </a:lnTo>
                  <a:lnTo>
                    <a:pt x="409321" y="449287"/>
                  </a:lnTo>
                  <a:lnTo>
                    <a:pt x="407873" y="448919"/>
                  </a:lnTo>
                  <a:lnTo>
                    <a:pt x="371513" y="430568"/>
                  </a:lnTo>
                  <a:lnTo>
                    <a:pt x="369722" y="423367"/>
                  </a:lnTo>
                  <a:lnTo>
                    <a:pt x="369722" y="185039"/>
                  </a:lnTo>
                  <a:lnTo>
                    <a:pt x="372960" y="184683"/>
                  </a:lnTo>
                  <a:lnTo>
                    <a:pt x="375831" y="183603"/>
                  </a:lnTo>
                  <a:lnTo>
                    <a:pt x="385914" y="169202"/>
                  </a:lnTo>
                  <a:lnTo>
                    <a:pt x="385559" y="165963"/>
                  </a:lnTo>
                  <a:lnTo>
                    <a:pt x="369722" y="153365"/>
                  </a:lnTo>
                  <a:lnTo>
                    <a:pt x="369722" y="75603"/>
                  </a:lnTo>
                  <a:lnTo>
                    <a:pt x="369760" y="72364"/>
                  </a:lnTo>
                  <a:lnTo>
                    <a:pt x="369862" y="70916"/>
                  </a:lnTo>
                  <a:lnTo>
                    <a:pt x="369951" y="69481"/>
                  </a:lnTo>
                  <a:lnTo>
                    <a:pt x="370078" y="67678"/>
                  </a:lnTo>
                  <a:lnTo>
                    <a:pt x="370306" y="64808"/>
                  </a:lnTo>
                  <a:lnTo>
                    <a:pt x="370433" y="63360"/>
                  </a:lnTo>
                  <a:lnTo>
                    <a:pt x="370890" y="60845"/>
                  </a:lnTo>
                  <a:lnTo>
                    <a:pt x="370954" y="60477"/>
                  </a:lnTo>
                  <a:lnTo>
                    <a:pt x="371017" y="60121"/>
                  </a:lnTo>
                  <a:lnTo>
                    <a:pt x="372592" y="52197"/>
                  </a:lnTo>
                  <a:lnTo>
                    <a:pt x="374040" y="45720"/>
                  </a:lnTo>
                  <a:lnTo>
                    <a:pt x="374751" y="40322"/>
                  </a:lnTo>
                  <a:lnTo>
                    <a:pt x="375119" y="37807"/>
                  </a:lnTo>
                  <a:lnTo>
                    <a:pt x="375119" y="35280"/>
                  </a:lnTo>
                  <a:lnTo>
                    <a:pt x="373672" y="30238"/>
                  </a:lnTo>
                  <a:lnTo>
                    <a:pt x="372592" y="27368"/>
                  </a:lnTo>
                  <a:lnTo>
                    <a:pt x="371157" y="24485"/>
                  </a:lnTo>
                  <a:lnTo>
                    <a:pt x="361073" y="8610"/>
                  </a:lnTo>
                  <a:lnTo>
                    <a:pt x="361073" y="66598"/>
                  </a:lnTo>
                  <a:lnTo>
                    <a:pt x="361073" y="69481"/>
                  </a:lnTo>
                  <a:lnTo>
                    <a:pt x="360718" y="70916"/>
                  </a:lnTo>
                  <a:lnTo>
                    <a:pt x="359638" y="72364"/>
                  </a:lnTo>
                  <a:lnTo>
                    <a:pt x="358914" y="73444"/>
                  </a:lnTo>
                  <a:lnTo>
                    <a:pt x="357835" y="74523"/>
                  </a:lnTo>
                  <a:lnTo>
                    <a:pt x="356400" y="74879"/>
                  </a:lnTo>
                  <a:lnTo>
                    <a:pt x="354952" y="75603"/>
                  </a:lnTo>
                  <a:lnTo>
                    <a:pt x="351358" y="75603"/>
                  </a:lnTo>
                  <a:lnTo>
                    <a:pt x="349923" y="74879"/>
                  </a:lnTo>
                  <a:lnTo>
                    <a:pt x="348475" y="74523"/>
                  </a:lnTo>
                  <a:lnTo>
                    <a:pt x="347395" y="73444"/>
                  </a:lnTo>
                  <a:lnTo>
                    <a:pt x="346671" y="72364"/>
                  </a:lnTo>
                  <a:lnTo>
                    <a:pt x="345592" y="70916"/>
                  </a:lnTo>
                  <a:lnTo>
                    <a:pt x="345236" y="69481"/>
                  </a:lnTo>
                  <a:lnTo>
                    <a:pt x="345236" y="66598"/>
                  </a:lnTo>
                  <a:lnTo>
                    <a:pt x="345592" y="64808"/>
                  </a:lnTo>
                  <a:lnTo>
                    <a:pt x="346671" y="63728"/>
                  </a:lnTo>
                  <a:lnTo>
                    <a:pt x="347395" y="62280"/>
                  </a:lnTo>
                  <a:lnTo>
                    <a:pt x="348475" y="61556"/>
                  </a:lnTo>
                  <a:lnTo>
                    <a:pt x="349923" y="60845"/>
                  </a:lnTo>
                  <a:lnTo>
                    <a:pt x="351358" y="60477"/>
                  </a:lnTo>
                  <a:lnTo>
                    <a:pt x="353161" y="60121"/>
                  </a:lnTo>
                  <a:lnTo>
                    <a:pt x="354952" y="60477"/>
                  </a:lnTo>
                  <a:lnTo>
                    <a:pt x="356400" y="60845"/>
                  </a:lnTo>
                  <a:lnTo>
                    <a:pt x="357835" y="61556"/>
                  </a:lnTo>
                  <a:lnTo>
                    <a:pt x="358914" y="62280"/>
                  </a:lnTo>
                  <a:lnTo>
                    <a:pt x="359638" y="63728"/>
                  </a:lnTo>
                  <a:lnTo>
                    <a:pt x="360718" y="64808"/>
                  </a:lnTo>
                  <a:lnTo>
                    <a:pt x="361073" y="66598"/>
                  </a:lnTo>
                  <a:lnTo>
                    <a:pt x="361073" y="8610"/>
                  </a:lnTo>
                  <a:lnTo>
                    <a:pt x="356755" y="1803"/>
                  </a:lnTo>
                  <a:lnTo>
                    <a:pt x="355320" y="368"/>
                  </a:lnTo>
                  <a:lnTo>
                    <a:pt x="354241" y="0"/>
                  </a:lnTo>
                  <a:lnTo>
                    <a:pt x="352082" y="0"/>
                  </a:lnTo>
                  <a:lnTo>
                    <a:pt x="331203" y="35280"/>
                  </a:lnTo>
                  <a:lnTo>
                    <a:pt x="331203" y="37807"/>
                  </a:lnTo>
                  <a:lnTo>
                    <a:pt x="332282" y="45720"/>
                  </a:lnTo>
                  <a:lnTo>
                    <a:pt x="333717" y="52197"/>
                  </a:lnTo>
                  <a:lnTo>
                    <a:pt x="335280" y="60121"/>
                  </a:lnTo>
                  <a:lnTo>
                    <a:pt x="335876" y="63360"/>
                  </a:lnTo>
                  <a:lnTo>
                    <a:pt x="336143" y="66598"/>
                  </a:lnTo>
                  <a:lnTo>
                    <a:pt x="336232" y="67678"/>
                  </a:lnTo>
                  <a:lnTo>
                    <a:pt x="336346" y="69481"/>
                  </a:lnTo>
                  <a:lnTo>
                    <a:pt x="336448" y="70916"/>
                  </a:lnTo>
                  <a:lnTo>
                    <a:pt x="336550" y="72364"/>
                  </a:lnTo>
                  <a:lnTo>
                    <a:pt x="336600" y="153365"/>
                  </a:lnTo>
                  <a:lnTo>
                    <a:pt x="333362" y="153720"/>
                  </a:lnTo>
                  <a:lnTo>
                    <a:pt x="330479" y="154444"/>
                  </a:lnTo>
                  <a:lnTo>
                    <a:pt x="320395" y="169202"/>
                  </a:lnTo>
                  <a:lnTo>
                    <a:pt x="320751" y="172085"/>
                  </a:lnTo>
                  <a:lnTo>
                    <a:pt x="336600" y="185039"/>
                  </a:lnTo>
                  <a:lnTo>
                    <a:pt x="336600" y="423367"/>
                  </a:lnTo>
                  <a:lnTo>
                    <a:pt x="305282" y="448564"/>
                  </a:lnTo>
                  <a:lnTo>
                    <a:pt x="298437" y="448919"/>
                  </a:lnTo>
                  <a:lnTo>
                    <a:pt x="297002" y="449287"/>
                  </a:lnTo>
                  <a:lnTo>
                    <a:pt x="295922" y="449287"/>
                  </a:lnTo>
                  <a:lnTo>
                    <a:pt x="295198" y="449643"/>
                  </a:lnTo>
                  <a:lnTo>
                    <a:pt x="294843" y="450367"/>
                  </a:lnTo>
                  <a:lnTo>
                    <a:pt x="294843" y="451446"/>
                  </a:lnTo>
                  <a:lnTo>
                    <a:pt x="295198" y="452882"/>
                  </a:lnTo>
                  <a:lnTo>
                    <a:pt x="296278" y="454317"/>
                  </a:lnTo>
                  <a:lnTo>
                    <a:pt x="297357" y="455396"/>
                  </a:lnTo>
                  <a:lnTo>
                    <a:pt x="298437" y="456844"/>
                  </a:lnTo>
                  <a:lnTo>
                    <a:pt x="407873" y="456844"/>
                  </a:lnTo>
                  <a:lnTo>
                    <a:pt x="408952" y="455396"/>
                  </a:lnTo>
                  <a:lnTo>
                    <a:pt x="410032" y="454317"/>
                  </a:lnTo>
                  <a:lnTo>
                    <a:pt x="411111" y="452882"/>
                  </a:lnTo>
                  <a:lnTo>
                    <a:pt x="411835" y="451446"/>
                  </a:lnTo>
                  <a:lnTo>
                    <a:pt x="411835" y="450367"/>
                  </a:lnTo>
                  <a:close/>
                </a:path>
                <a:path w="706755" h="537210">
                  <a:moveTo>
                    <a:pt x="447471" y="476288"/>
                  </a:moveTo>
                  <a:lnTo>
                    <a:pt x="444601" y="471246"/>
                  </a:lnTo>
                  <a:lnTo>
                    <a:pt x="439915" y="466928"/>
                  </a:lnTo>
                  <a:lnTo>
                    <a:pt x="437400" y="465848"/>
                  </a:lnTo>
                  <a:lnTo>
                    <a:pt x="434162" y="464769"/>
                  </a:lnTo>
                  <a:lnTo>
                    <a:pt x="275399" y="464769"/>
                  </a:lnTo>
                  <a:lnTo>
                    <a:pt x="272161" y="464769"/>
                  </a:lnTo>
                  <a:lnTo>
                    <a:pt x="266395" y="466928"/>
                  </a:lnTo>
                  <a:lnTo>
                    <a:pt x="261721" y="471246"/>
                  </a:lnTo>
                  <a:lnTo>
                    <a:pt x="258838" y="476288"/>
                  </a:lnTo>
                  <a:lnTo>
                    <a:pt x="258838" y="483120"/>
                  </a:lnTo>
                  <a:lnTo>
                    <a:pt x="271792" y="495719"/>
                  </a:lnTo>
                  <a:lnTo>
                    <a:pt x="434517" y="495719"/>
                  </a:lnTo>
                  <a:lnTo>
                    <a:pt x="447471" y="483120"/>
                  </a:lnTo>
                  <a:lnTo>
                    <a:pt x="447471" y="476288"/>
                  </a:lnTo>
                  <a:close/>
                </a:path>
                <a:path w="706755" h="537210">
                  <a:moveTo>
                    <a:pt x="526681" y="518045"/>
                  </a:moveTo>
                  <a:lnTo>
                    <a:pt x="513715" y="505802"/>
                  </a:lnTo>
                  <a:lnTo>
                    <a:pt x="195478" y="505802"/>
                  </a:lnTo>
                  <a:lnTo>
                    <a:pt x="192239" y="505802"/>
                  </a:lnTo>
                  <a:lnTo>
                    <a:pt x="179273" y="518045"/>
                  </a:lnTo>
                  <a:lnTo>
                    <a:pt x="179273" y="524167"/>
                  </a:lnTo>
                  <a:lnTo>
                    <a:pt x="195478" y="537121"/>
                  </a:lnTo>
                  <a:lnTo>
                    <a:pt x="510476" y="537121"/>
                  </a:lnTo>
                  <a:lnTo>
                    <a:pt x="526681" y="524167"/>
                  </a:lnTo>
                  <a:lnTo>
                    <a:pt x="526681" y="518045"/>
                  </a:lnTo>
                  <a:close/>
                </a:path>
                <a:path w="706755" h="537210">
                  <a:moveTo>
                    <a:pt x="706323" y="296278"/>
                  </a:moveTo>
                  <a:lnTo>
                    <a:pt x="697318" y="280631"/>
                  </a:lnTo>
                  <a:lnTo>
                    <a:pt x="697318" y="296278"/>
                  </a:lnTo>
                  <a:lnTo>
                    <a:pt x="466915" y="296278"/>
                  </a:lnTo>
                  <a:lnTo>
                    <a:pt x="568452" y="122402"/>
                  </a:lnTo>
                  <a:lnTo>
                    <a:pt x="572033" y="116281"/>
                  </a:lnTo>
                  <a:lnTo>
                    <a:pt x="575995" y="113766"/>
                  </a:lnTo>
                  <a:lnTo>
                    <a:pt x="579958" y="110883"/>
                  </a:lnTo>
                  <a:lnTo>
                    <a:pt x="582841" y="108000"/>
                  </a:lnTo>
                  <a:lnTo>
                    <a:pt x="586079" y="105486"/>
                  </a:lnTo>
                  <a:lnTo>
                    <a:pt x="697318" y="296278"/>
                  </a:lnTo>
                  <a:lnTo>
                    <a:pt x="697318" y="280631"/>
                  </a:lnTo>
                  <a:lnTo>
                    <a:pt x="620991" y="147967"/>
                  </a:lnTo>
                  <a:lnTo>
                    <a:pt x="596188" y="105486"/>
                  </a:lnTo>
                  <a:lnTo>
                    <a:pt x="592201" y="98640"/>
                  </a:lnTo>
                  <a:lnTo>
                    <a:pt x="595134" y="95046"/>
                  </a:lnTo>
                  <a:lnTo>
                    <a:pt x="597242" y="92519"/>
                  </a:lnTo>
                  <a:lnTo>
                    <a:pt x="597877" y="91084"/>
                  </a:lnTo>
                  <a:lnTo>
                    <a:pt x="598678" y="89281"/>
                  </a:lnTo>
                  <a:lnTo>
                    <a:pt x="599401" y="86766"/>
                  </a:lnTo>
                  <a:lnTo>
                    <a:pt x="599401" y="83527"/>
                  </a:lnTo>
                  <a:lnTo>
                    <a:pt x="599071" y="81000"/>
                  </a:lnTo>
                  <a:lnTo>
                    <a:pt x="599033" y="80645"/>
                  </a:lnTo>
                  <a:lnTo>
                    <a:pt x="598398" y="78117"/>
                  </a:lnTo>
                  <a:lnTo>
                    <a:pt x="598322" y="77762"/>
                  </a:lnTo>
                  <a:lnTo>
                    <a:pt x="597027" y="75958"/>
                  </a:lnTo>
                  <a:lnTo>
                    <a:pt x="596519" y="75247"/>
                  </a:lnTo>
                  <a:lnTo>
                    <a:pt x="594360" y="72720"/>
                  </a:lnTo>
                  <a:lnTo>
                    <a:pt x="591832" y="70916"/>
                  </a:lnTo>
                  <a:lnTo>
                    <a:pt x="591832" y="83883"/>
                  </a:lnTo>
                  <a:lnTo>
                    <a:pt x="591477" y="86042"/>
                  </a:lnTo>
                  <a:lnTo>
                    <a:pt x="590867" y="87845"/>
                  </a:lnTo>
                  <a:lnTo>
                    <a:pt x="590753" y="88201"/>
                  </a:lnTo>
                  <a:lnTo>
                    <a:pt x="589673" y="89636"/>
                  </a:lnTo>
                  <a:lnTo>
                    <a:pt x="587883" y="91084"/>
                  </a:lnTo>
                  <a:lnTo>
                    <a:pt x="587667" y="90728"/>
                  </a:lnTo>
                  <a:lnTo>
                    <a:pt x="585355" y="86766"/>
                  </a:lnTo>
                  <a:lnTo>
                    <a:pt x="583920" y="86398"/>
                  </a:lnTo>
                  <a:lnTo>
                    <a:pt x="582472" y="86398"/>
                  </a:lnTo>
                  <a:lnTo>
                    <a:pt x="581037" y="86766"/>
                  </a:lnTo>
                  <a:lnTo>
                    <a:pt x="579958" y="88201"/>
                  </a:lnTo>
                  <a:lnTo>
                    <a:pt x="578523" y="90728"/>
                  </a:lnTo>
                  <a:lnTo>
                    <a:pt x="575640" y="87845"/>
                  </a:lnTo>
                  <a:lnTo>
                    <a:pt x="574916" y="86042"/>
                  </a:lnTo>
                  <a:lnTo>
                    <a:pt x="574916" y="82080"/>
                  </a:lnTo>
                  <a:lnTo>
                    <a:pt x="575640" y="81000"/>
                  </a:lnTo>
                  <a:lnTo>
                    <a:pt x="577075" y="78117"/>
                  </a:lnTo>
                  <a:lnTo>
                    <a:pt x="578523" y="77406"/>
                  </a:lnTo>
                  <a:lnTo>
                    <a:pt x="579958" y="76327"/>
                  </a:lnTo>
                  <a:lnTo>
                    <a:pt x="581393" y="75958"/>
                  </a:lnTo>
                  <a:lnTo>
                    <a:pt x="585000" y="75958"/>
                  </a:lnTo>
                  <a:lnTo>
                    <a:pt x="586803" y="76327"/>
                  </a:lnTo>
                  <a:lnTo>
                    <a:pt x="588238" y="77406"/>
                  </a:lnTo>
                  <a:lnTo>
                    <a:pt x="589318" y="78117"/>
                  </a:lnTo>
                  <a:lnTo>
                    <a:pt x="591477" y="81000"/>
                  </a:lnTo>
                  <a:lnTo>
                    <a:pt x="591477" y="82080"/>
                  </a:lnTo>
                  <a:lnTo>
                    <a:pt x="591756" y="83527"/>
                  </a:lnTo>
                  <a:lnTo>
                    <a:pt x="591832" y="83883"/>
                  </a:lnTo>
                  <a:lnTo>
                    <a:pt x="591832" y="70916"/>
                  </a:lnTo>
                  <a:lnTo>
                    <a:pt x="588962" y="69481"/>
                  </a:lnTo>
                  <a:lnTo>
                    <a:pt x="586079" y="68757"/>
                  </a:lnTo>
                  <a:lnTo>
                    <a:pt x="582841" y="68402"/>
                  </a:lnTo>
                  <a:lnTo>
                    <a:pt x="579958" y="68757"/>
                  </a:lnTo>
                  <a:lnTo>
                    <a:pt x="577075" y="69837"/>
                  </a:lnTo>
                  <a:lnTo>
                    <a:pt x="574192" y="71285"/>
                  </a:lnTo>
                  <a:lnTo>
                    <a:pt x="571677" y="73088"/>
                  </a:lnTo>
                  <a:lnTo>
                    <a:pt x="569874" y="75603"/>
                  </a:lnTo>
                  <a:lnTo>
                    <a:pt x="568071" y="77762"/>
                  </a:lnTo>
                  <a:lnTo>
                    <a:pt x="541083" y="95046"/>
                  </a:lnTo>
                  <a:lnTo>
                    <a:pt x="537832" y="94678"/>
                  </a:lnTo>
                  <a:lnTo>
                    <a:pt x="517321" y="86766"/>
                  </a:lnTo>
                  <a:lnTo>
                    <a:pt x="513715" y="84963"/>
                  </a:lnTo>
                  <a:lnTo>
                    <a:pt x="506882" y="79921"/>
                  </a:lnTo>
                  <a:lnTo>
                    <a:pt x="500392" y="74879"/>
                  </a:lnTo>
                  <a:lnTo>
                    <a:pt x="493191" y="69126"/>
                  </a:lnTo>
                  <a:lnTo>
                    <a:pt x="486714" y="63360"/>
                  </a:lnTo>
                  <a:lnTo>
                    <a:pt x="485063" y="61925"/>
                  </a:lnTo>
                  <a:lnTo>
                    <a:pt x="452158" y="37439"/>
                  </a:lnTo>
                  <a:lnTo>
                    <a:pt x="426237" y="30962"/>
                  </a:lnTo>
                  <a:lnTo>
                    <a:pt x="418312" y="30962"/>
                  </a:lnTo>
                  <a:lnTo>
                    <a:pt x="414362" y="31318"/>
                  </a:lnTo>
                  <a:lnTo>
                    <a:pt x="410756" y="32042"/>
                  </a:lnTo>
                  <a:lnTo>
                    <a:pt x="407162" y="32397"/>
                  </a:lnTo>
                  <a:lnTo>
                    <a:pt x="383032" y="46799"/>
                  </a:lnTo>
                  <a:lnTo>
                    <a:pt x="381952" y="51485"/>
                  </a:lnTo>
                  <a:lnTo>
                    <a:pt x="378714" y="78841"/>
                  </a:lnTo>
                  <a:lnTo>
                    <a:pt x="388797" y="74523"/>
                  </a:lnTo>
                  <a:lnTo>
                    <a:pt x="406082" y="65887"/>
                  </a:lnTo>
                  <a:lnTo>
                    <a:pt x="410032" y="64084"/>
                  </a:lnTo>
                  <a:lnTo>
                    <a:pt x="413639" y="62649"/>
                  </a:lnTo>
                  <a:lnTo>
                    <a:pt x="422275" y="61925"/>
                  </a:lnTo>
                  <a:lnTo>
                    <a:pt x="426961" y="62280"/>
                  </a:lnTo>
                  <a:lnTo>
                    <a:pt x="447116" y="71640"/>
                  </a:lnTo>
                  <a:lnTo>
                    <a:pt x="451434" y="74879"/>
                  </a:lnTo>
                  <a:lnTo>
                    <a:pt x="464756" y="86042"/>
                  </a:lnTo>
                  <a:lnTo>
                    <a:pt x="472681" y="92887"/>
                  </a:lnTo>
                  <a:lnTo>
                    <a:pt x="481317" y="100088"/>
                  </a:lnTo>
                  <a:lnTo>
                    <a:pt x="494639" y="110159"/>
                  </a:lnTo>
                  <a:lnTo>
                    <a:pt x="499313" y="113042"/>
                  </a:lnTo>
                  <a:lnTo>
                    <a:pt x="504355" y="115557"/>
                  </a:lnTo>
                  <a:lnTo>
                    <a:pt x="509041" y="118440"/>
                  </a:lnTo>
                  <a:lnTo>
                    <a:pt x="519112" y="122047"/>
                  </a:lnTo>
                  <a:lnTo>
                    <a:pt x="524522" y="123837"/>
                  </a:lnTo>
                  <a:lnTo>
                    <a:pt x="529920" y="124917"/>
                  </a:lnTo>
                  <a:lnTo>
                    <a:pt x="535317" y="125641"/>
                  </a:lnTo>
                  <a:lnTo>
                    <a:pt x="546112" y="125641"/>
                  </a:lnTo>
                  <a:lnTo>
                    <a:pt x="551154" y="124917"/>
                  </a:lnTo>
                  <a:lnTo>
                    <a:pt x="555472" y="123837"/>
                  </a:lnTo>
                  <a:lnTo>
                    <a:pt x="559803" y="122402"/>
                  </a:lnTo>
                  <a:lnTo>
                    <a:pt x="458635" y="296278"/>
                  </a:lnTo>
                  <a:lnTo>
                    <a:pt x="458635" y="313563"/>
                  </a:lnTo>
                  <a:lnTo>
                    <a:pt x="476999" y="313563"/>
                  </a:lnTo>
                  <a:lnTo>
                    <a:pt x="482752" y="318236"/>
                  </a:lnTo>
                  <a:lnTo>
                    <a:pt x="517677" y="338048"/>
                  </a:lnTo>
                  <a:lnTo>
                    <a:pt x="525233" y="340563"/>
                  </a:lnTo>
                  <a:lnTo>
                    <a:pt x="533158" y="343446"/>
                  </a:lnTo>
                  <a:lnTo>
                    <a:pt x="533158" y="360362"/>
                  </a:lnTo>
                  <a:lnTo>
                    <a:pt x="631431" y="360362"/>
                  </a:lnTo>
                  <a:lnTo>
                    <a:pt x="631431" y="343446"/>
                  </a:lnTo>
                  <a:lnTo>
                    <a:pt x="639356" y="340563"/>
                  </a:lnTo>
                  <a:lnTo>
                    <a:pt x="646557" y="338048"/>
                  </a:lnTo>
                  <a:lnTo>
                    <a:pt x="654113" y="334797"/>
                  </a:lnTo>
                  <a:lnTo>
                    <a:pt x="661314" y="331203"/>
                  </a:lnTo>
                  <a:lnTo>
                    <a:pt x="668515" y="326885"/>
                  </a:lnTo>
                  <a:lnTo>
                    <a:pt x="675360" y="322922"/>
                  </a:lnTo>
                  <a:lnTo>
                    <a:pt x="681482" y="318236"/>
                  </a:lnTo>
                  <a:lnTo>
                    <a:pt x="687959" y="313563"/>
                  </a:lnTo>
                  <a:lnTo>
                    <a:pt x="706323" y="313563"/>
                  </a:lnTo>
                  <a:lnTo>
                    <a:pt x="706323" y="296278"/>
                  </a:lnTo>
                  <a:close/>
                </a:path>
              </a:pathLst>
            </a:custGeom>
            <a:solidFill>
              <a:srgbClr val="FFFFFF"/>
            </a:solidFill>
          </p:spPr>
          <p:txBody>
            <a:bodyPr wrap="square" lIns="0" tIns="0" rIns="0" bIns="0" rtlCol="0"/>
            <a:lstStyle/>
            <a:p>
              <a:endParaRPr/>
            </a:p>
          </p:txBody>
        </p:sp>
      </p:grpSp>
      <p:sp>
        <p:nvSpPr>
          <p:cNvPr id="23" name="object 23"/>
          <p:cNvSpPr txBox="1">
            <a:spLocks noGrp="1"/>
          </p:cNvSpPr>
          <p:nvPr>
            <p:ph type="title"/>
          </p:nvPr>
        </p:nvSpPr>
        <p:spPr>
          <a:xfrm>
            <a:off x="2002574" y="553950"/>
            <a:ext cx="2767965" cy="391795"/>
          </a:xfrm>
          <a:prstGeom prst="rect">
            <a:avLst/>
          </a:prstGeom>
        </p:spPr>
        <p:txBody>
          <a:bodyPr vert="horz" wrap="square" lIns="0" tIns="12700" rIns="0" bIns="0" rtlCol="0">
            <a:spAutoFit/>
          </a:bodyPr>
          <a:lstStyle/>
          <a:p>
            <a:pPr marL="12700">
              <a:lnSpc>
                <a:spcPct val="100000"/>
              </a:lnSpc>
              <a:spcBef>
                <a:spcPts val="100"/>
              </a:spcBef>
            </a:pPr>
            <a:r>
              <a:rPr u="none" dirty="0"/>
              <a:t>Format</a:t>
            </a:r>
            <a:r>
              <a:rPr u="none" spc="-70" dirty="0"/>
              <a:t> </a:t>
            </a:r>
            <a:r>
              <a:rPr u="none" dirty="0"/>
              <a:t>Putusan</a:t>
            </a:r>
            <a:r>
              <a:rPr u="none" spc="-75" dirty="0"/>
              <a:t> </a:t>
            </a:r>
            <a:r>
              <a:rPr u="none" spc="-20" dirty="0"/>
              <a:t>Sela</a:t>
            </a:r>
          </a:p>
        </p:txBody>
      </p:sp>
      <p:sp>
        <p:nvSpPr>
          <p:cNvPr id="24" name="object 24"/>
          <p:cNvSpPr txBox="1"/>
          <p:nvPr/>
        </p:nvSpPr>
        <p:spPr>
          <a:xfrm>
            <a:off x="1802422" y="1086029"/>
            <a:ext cx="2860040" cy="239395"/>
          </a:xfrm>
          <a:prstGeom prst="rect">
            <a:avLst/>
          </a:prstGeom>
        </p:spPr>
        <p:txBody>
          <a:bodyPr vert="horz" wrap="square" lIns="0" tIns="12700" rIns="0" bIns="0" rtlCol="0">
            <a:spAutoFit/>
          </a:bodyPr>
          <a:lstStyle/>
          <a:p>
            <a:pPr marL="12700">
              <a:lnSpc>
                <a:spcPct val="100000"/>
              </a:lnSpc>
              <a:spcBef>
                <a:spcPts val="100"/>
              </a:spcBef>
            </a:pPr>
            <a:r>
              <a:rPr sz="1400" b="1" dirty="0">
                <a:solidFill>
                  <a:srgbClr val="262934"/>
                </a:solidFill>
                <a:latin typeface="Times New Roman"/>
                <a:cs typeface="Times New Roman"/>
              </a:rPr>
              <a:t>(e)</a:t>
            </a:r>
            <a:r>
              <a:rPr sz="1400" b="1" spc="-15" dirty="0">
                <a:solidFill>
                  <a:srgbClr val="262934"/>
                </a:solidFill>
                <a:latin typeface="Times New Roman"/>
                <a:cs typeface="Times New Roman"/>
              </a:rPr>
              <a:t> </a:t>
            </a:r>
            <a:r>
              <a:rPr sz="1400" b="1" dirty="0">
                <a:solidFill>
                  <a:srgbClr val="262934"/>
                </a:solidFill>
                <a:latin typeface="Times New Roman"/>
                <a:cs typeface="Times New Roman"/>
              </a:rPr>
              <a:t>Pertimbangan</a:t>
            </a:r>
            <a:r>
              <a:rPr sz="1400" b="1" spc="-15" dirty="0">
                <a:solidFill>
                  <a:srgbClr val="262934"/>
                </a:solidFill>
                <a:latin typeface="Times New Roman"/>
                <a:cs typeface="Times New Roman"/>
              </a:rPr>
              <a:t> </a:t>
            </a:r>
            <a:r>
              <a:rPr sz="1400" b="1" dirty="0">
                <a:solidFill>
                  <a:srgbClr val="262934"/>
                </a:solidFill>
                <a:latin typeface="Times New Roman"/>
                <a:cs typeface="Times New Roman"/>
              </a:rPr>
              <a:t>Hukum</a:t>
            </a:r>
            <a:r>
              <a:rPr sz="1400" b="1" spc="-15" dirty="0">
                <a:solidFill>
                  <a:srgbClr val="262934"/>
                </a:solidFill>
                <a:latin typeface="Times New Roman"/>
                <a:cs typeface="Times New Roman"/>
              </a:rPr>
              <a:t> </a:t>
            </a:r>
            <a:r>
              <a:rPr sz="1400" b="1" spc="-10" dirty="0">
                <a:solidFill>
                  <a:srgbClr val="262934"/>
                </a:solidFill>
                <a:latin typeface="Times New Roman"/>
                <a:cs typeface="Times New Roman"/>
              </a:rPr>
              <a:t>(Lanjutan)</a:t>
            </a:r>
            <a:endParaRPr sz="1400">
              <a:latin typeface="Times New Roman"/>
              <a:cs typeface="Times New Roman"/>
            </a:endParaRPr>
          </a:p>
        </p:txBody>
      </p:sp>
      <p:sp>
        <p:nvSpPr>
          <p:cNvPr id="25" name="object 25"/>
          <p:cNvSpPr txBox="1"/>
          <p:nvPr/>
        </p:nvSpPr>
        <p:spPr>
          <a:xfrm>
            <a:off x="1802422" y="1451421"/>
            <a:ext cx="7211059" cy="3435985"/>
          </a:xfrm>
          <a:prstGeom prst="rect">
            <a:avLst/>
          </a:prstGeom>
        </p:spPr>
        <p:txBody>
          <a:bodyPr vert="horz" wrap="square" lIns="0" tIns="12700" rIns="0" bIns="0" rtlCol="0">
            <a:spAutoFit/>
          </a:bodyPr>
          <a:lstStyle/>
          <a:p>
            <a:pPr marL="12700" marR="5080" algn="just">
              <a:lnSpc>
                <a:spcPct val="100000"/>
              </a:lnSpc>
              <a:spcBef>
                <a:spcPts val="100"/>
              </a:spcBef>
            </a:pPr>
            <a:r>
              <a:rPr sz="1400" b="1" dirty="0">
                <a:solidFill>
                  <a:srgbClr val="262934"/>
                </a:solidFill>
                <a:latin typeface="Times New Roman"/>
                <a:cs typeface="Times New Roman"/>
              </a:rPr>
              <a:t>Menimbang,</a:t>
            </a:r>
            <a:r>
              <a:rPr sz="1400" b="1" spc="204" dirty="0">
                <a:solidFill>
                  <a:srgbClr val="262934"/>
                </a:solidFill>
                <a:latin typeface="Times New Roman"/>
                <a:cs typeface="Times New Roman"/>
              </a:rPr>
              <a:t> </a:t>
            </a:r>
            <a:r>
              <a:rPr sz="1400" b="1" dirty="0">
                <a:solidFill>
                  <a:srgbClr val="262934"/>
                </a:solidFill>
                <a:latin typeface="Times New Roman"/>
                <a:cs typeface="Times New Roman"/>
              </a:rPr>
              <a:t>bahwa</a:t>
            </a:r>
            <a:r>
              <a:rPr sz="1400" b="1" spc="220" dirty="0">
                <a:solidFill>
                  <a:srgbClr val="262934"/>
                </a:solidFill>
                <a:latin typeface="Times New Roman"/>
                <a:cs typeface="Times New Roman"/>
              </a:rPr>
              <a:t> </a:t>
            </a:r>
            <a:r>
              <a:rPr sz="1400" b="1" dirty="0">
                <a:solidFill>
                  <a:srgbClr val="262934"/>
                </a:solidFill>
                <a:latin typeface="Times New Roman"/>
                <a:cs typeface="Times New Roman"/>
              </a:rPr>
              <a:t>setelah</a:t>
            </a:r>
            <a:r>
              <a:rPr sz="1400" b="1" spc="210" dirty="0">
                <a:solidFill>
                  <a:srgbClr val="262934"/>
                </a:solidFill>
                <a:latin typeface="Times New Roman"/>
                <a:cs typeface="Times New Roman"/>
              </a:rPr>
              <a:t> </a:t>
            </a:r>
            <a:r>
              <a:rPr sz="1400" b="1" dirty="0">
                <a:solidFill>
                  <a:srgbClr val="262934"/>
                </a:solidFill>
                <a:latin typeface="Times New Roman"/>
                <a:cs typeface="Times New Roman"/>
              </a:rPr>
              <a:t>melihat</a:t>
            </a:r>
            <a:r>
              <a:rPr sz="1400" b="1" spc="204" dirty="0">
                <a:solidFill>
                  <a:srgbClr val="262934"/>
                </a:solidFill>
                <a:latin typeface="Times New Roman"/>
                <a:cs typeface="Times New Roman"/>
              </a:rPr>
              <a:t> </a:t>
            </a:r>
            <a:r>
              <a:rPr sz="1400" b="1" dirty="0">
                <a:solidFill>
                  <a:srgbClr val="262934"/>
                </a:solidFill>
                <a:latin typeface="Times New Roman"/>
                <a:cs typeface="Times New Roman"/>
              </a:rPr>
              <a:t>dan</a:t>
            </a:r>
            <a:r>
              <a:rPr sz="1400" b="1" spc="215" dirty="0">
                <a:solidFill>
                  <a:srgbClr val="262934"/>
                </a:solidFill>
                <a:latin typeface="Times New Roman"/>
                <a:cs typeface="Times New Roman"/>
              </a:rPr>
              <a:t> </a:t>
            </a:r>
            <a:r>
              <a:rPr sz="1400" b="1" dirty="0">
                <a:solidFill>
                  <a:srgbClr val="262934"/>
                </a:solidFill>
                <a:latin typeface="Times New Roman"/>
                <a:cs typeface="Times New Roman"/>
              </a:rPr>
              <a:t>mempelajari</a:t>
            </a:r>
            <a:r>
              <a:rPr sz="1400" b="1" spc="220" dirty="0">
                <a:solidFill>
                  <a:srgbClr val="262934"/>
                </a:solidFill>
                <a:latin typeface="Times New Roman"/>
                <a:cs typeface="Times New Roman"/>
              </a:rPr>
              <a:t> </a:t>
            </a:r>
            <a:r>
              <a:rPr sz="1400" b="1" dirty="0">
                <a:solidFill>
                  <a:srgbClr val="262934"/>
                </a:solidFill>
                <a:latin typeface="Times New Roman"/>
                <a:cs typeface="Times New Roman"/>
              </a:rPr>
              <a:t>perincian</a:t>
            </a:r>
            <a:r>
              <a:rPr sz="1400" b="1" spc="210" dirty="0">
                <a:solidFill>
                  <a:srgbClr val="262934"/>
                </a:solidFill>
                <a:latin typeface="Times New Roman"/>
                <a:cs typeface="Times New Roman"/>
              </a:rPr>
              <a:t> </a:t>
            </a:r>
            <a:r>
              <a:rPr sz="1400" b="1" dirty="0">
                <a:solidFill>
                  <a:srgbClr val="262934"/>
                </a:solidFill>
                <a:latin typeface="Times New Roman"/>
                <a:cs typeface="Times New Roman"/>
              </a:rPr>
              <a:t>dari</a:t>
            </a:r>
            <a:r>
              <a:rPr sz="1400" b="1" spc="215" dirty="0">
                <a:solidFill>
                  <a:srgbClr val="262934"/>
                </a:solidFill>
                <a:latin typeface="Times New Roman"/>
                <a:cs typeface="Times New Roman"/>
              </a:rPr>
              <a:t> </a:t>
            </a:r>
            <a:r>
              <a:rPr sz="1400" b="1" dirty="0">
                <a:solidFill>
                  <a:srgbClr val="262934"/>
                </a:solidFill>
                <a:latin typeface="Times New Roman"/>
                <a:cs typeface="Times New Roman"/>
              </a:rPr>
              <a:t>Nota</a:t>
            </a:r>
            <a:r>
              <a:rPr sz="1400" b="1" spc="215" dirty="0">
                <a:solidFill>
                  <a:srgbClr val="262934"/>
                </a:solidFill>
                <a:latin typeface="Times New Roman"/>
                <a:cs typeface="Times New Roman"/>
              </a:rPr>
              <a:t>  </a:t>
            </a:r>
            <a:r>
              <a:rPr sz="1400" b="1" dirty="0">
                <a:solidFill>
                  <a:srgbClr val="262934"/>
                </a:solidFill>
                <a:latin typeface="Times New Roman"/>
                <a:cs typeface="Times New Roman"/>
              </a:rPr>
              <a:t>Keberatan</a:t>
            </a:r>
            <a:r>
              <a:rPr sz="1400" b="1" spc="215" dirty="0">
                <a:solidFill>
                  <a:srgbClr val="262934"/>
                </a:solidFill>
                <a:latin typeface="Times New Roman"/>
                <a:cs typeface="Times New Roman"/>
              </a:rPr>
              <a:t> </a:t>
            </a:r>
            <a:r>
              <a:rPr sz="1400" b="1" spc="-20" dirty="0">
                <a:solidFill>
                  <a:srgbClr val="262934"/>
                </a:solidFill>
                <a:latin typeface="Times New Roman"/>
                <a:cs typeface="Times New Roman"/>
              </a:rPr>
              <a:t>atau </a:t>
            </a:r>
            <a:r>
              <a:rPr sz="1400" b="1" dirty="0">
                <a:solidFill>
                  <a:srgbClr val="262934"/>
                </a:solidFill>
                <a:latin typeface="Times New Roman"/>
                <a:cs typeface="Times New Roman"/>
              </a:rPr>
              <a:t>eksepsi</a:t>
            </a:r>
            <a:r>
              <a:rPr sz="1400" b="1" spc="300" dirty="0">
                <a:solidFill>
                  <a:srgbClr val="262934"/>
                </a:solidFill>
                <a:latin typeface="Times New Roman"/>
                <a:cs typeface="Times New Roman"/>
              </a:rPr>
              <a:t> </a:t>
            </a:r>
            <a:r>
              <a:rPr sz="1400" b="1" dirty="0">
                <a:solidFill>
                  <a:srgbClr val="262934"/>
                </a:solidFill>
                <a:latin typeface="Times New Roman"/>
                <a:cs typeface="Times New Roman"/>
              </a:rPr>
              <a:t>Penasihat</a:t>
            </a:r>
            <a:r>
              <a:rPr sz="1400" b="1" spc="295" dirty="0">
                <a:solidFill>
                  <a:srgbClr val="262934"/>
                </a:solidFill>
                <a:latin typeface="Times New Roman"/>
                <a:cs typeface="Times New Roman"/>
              </a:rPr>
              <a:t> </a:t>
            </a:r>
            <a:r>
              <a:rPr sz="1400" b="1" dirty="0">
                <a:solidFill>
                  <a:srgbClr val="262934"/>
                </a:solidFill>
                <a:latin typeface="Times New Roman"/>
                <a:cs typeface="Times New Roman"/>
              </a:rPr>
              <a:t>Hukum</a:t>
            </a:r>
            <a:r>
              <a:rPr sz="1400" b="1" spc="270" dirty="0">
                <a:solidFill>
                  <a:srgbClr val="262934"/>
                </a:solidFill>
                <a:latin typeface="Times New Roman"/>
                <a:cs typeface="Times New Roman"/>
              </a:rPr>
              <a:t> </a:t>
            </a:r>
            <a:r>
              <a:rPr sz="1400" b="1" dirty="0">
                <a:solidFill>
                  <a:srgbClr val="262934"/>
                </a:solidFill>
                <a:latin typeface="Times New Roman"/>
                <a:cs typeface="Times New Roman"/>
              </a:rPr>
              <a:t>Terdakwa</a:t>
            </a:r>
            <a:r>
              <a:rPr sz="1400" b="1" spc="300" dirty="0">
                <a:solidFill>
                  <a:srgbClr val="262934"/>
                </a:solidFill>
                <a:latin typeface="Times New Roman"/>
                <a:cs typeface="Times New Roman"/>
              </a:rPr>
              <a:t> </a:t>
            </a:r>
            <a:r>
              <a:rPr sz="1400" b="1" dirty="0">
                <a:solidFill>
                  <a:srgbClr val="262934"/>
                </a:solidFill>
                <a:latin typeface="Times New Roman"/>
                <a:cs typeface="Times New Roman"/>
              </a:rPr>
              <a:t>tersebut</a:t>
            </a:r>
            <a:r>
              <a:rPr sz="1400" b="1" spc="295" dirty="0">
                <a:solidFill>
                  <a:srgbClr val="262934"/>
                </a:solidFill>
                <a:latin typeface="Times New Roman"/>
                <a:cs typeface="Times New Roman"/>
              </a:rPr>
              <a:t> </a:t>
            </a:r>
            <a:r>
              <a:rPr sz="1400" b="1" dirty="0">
                <a:solidFill>
                  <a:srgbClr val="262934"/>
                </a:solidFill>
                <a:latin typeface="Times New Roman"/>
                <a:cs typeface="Times New Roman"/>
              </a:rPr>
              <a:t>di</a:t>
            </a:r>
            <a:r>
              <a:rPr sz="1400" b="1" spc="300" dirty="0">
                <a:solidFill>
                  <a:srgbClr val="262934"/>
                </a:solidFill>
                <a:latin typeface="Times New Roman"/>
                <a:cs typeface="Times New Roman"/>
              </a:rPr>
              <a:t> </a:t>
            </a:r>
            <a:r>
              <a:rPr sz="1400" b="1" dirty="0">
                <a:solidFill>
                  <a:srgbClr val="262934"/>
                </a:solidFill>
                <a:latin typeface="Times New Roman"/>
                <a:cs typeface="Times New Roman"/>
              </a:rPr>
              <a:t>atas,</a:t>
            </a:r>
            <a:r>
              <a:rPr sz="1400" b="1" spc="295" dirty="0">
                <a:solidFill>
                  <a:srgbClr val="262934"/>
                </a:solidFill>
                <a:latin typeface="Times New Roman"/>
                <a:cs typeface="Times New Roman"/>
              </a:rPr>
              <a:t> </a:t>
            </a:r>
            <a:r>
              <a:rPr sz="1400" b="1" dirty="0">
                <a:solidFill>
                  <a:srgbClr val="262934"/>
                </a:solidFill>
                <a:latin typeface="Times New Roman"/>
                <a:cs typeface="Times New Roman"/>
              </a:rPr>
              <a:t>maka</a:t>
            </a:r>
            <a:r>
              <a:rPr sz="1400" b="1" spc="300" dirty="0">
                <a:solidFill>
                  <a:srgbClr val="262934"/>
                </a:solidFill>
                <a:latin typeface="Times New Roman"/>
                <a:cs typeface="Times New Roman"/>
              </a:rPr>
              <a:t> </a:t>
            </a:r>
            <a:r>
              <a:rPr sz="1400" b="1" dirty="0">
                <a:solidFill>
                  <a:srgbClr val="262934"/>
                </a:solidFill>
                <a:latin typeface="Times New Roman"/>
                <a:cs typeface="Times New Roman"/>
              </a:rPr>
              <a:t>Nota</a:t>
            </a:r>
            <a:r>
              <a:rPr sz="1400" b="1" spc="295" dirty="0">
                <a:solidFill>
                  <a:srgbClr val="262934"/>
                </a:solidFill>
                <a:latin typeface="Times New Roman"/>
                <a:cs typeface="Times New Roman"/>
              </a:rPr>
              <a:t> </a:t>
            </a:r>
            <a:r>
              <a:rPr sz="1400" b="1" dirty="0">
                <a:solidFill>
                  <a:srgbClr val="262934"/>
                </a:solidFill>
                <a:latin typeface="Times New Roman"/>
                <a:cs typeface="Times New Roman"/>
              </a:rPr>
              <a:t>Keberatan</a:t>
            </a:r>
            <a:r>
              <a:rPr sz="1400" b="1" spc="300" dirty="0">
                <a:solidFill>
                  <a:srgbClr val="262934"/>
                </a:solidFill>
                <a:latin typeface="Times New Roman"/>
                <a:cs typeface="Times New Roman"/>
              </a:rPr>
              <a:t> </a:t>
            </a:r>
            <a:r>
              <a:rPr sz="1400" b="1" dirty="0">
                <a:solidFill>
                  <a:srgbClr val="262934"/>
                </a:solidFill>
                <a:latin typeface="Times New Roman"/>
                <a:cs typeface="Times New Roman"/>
              </a:rPr>
              <a:t>atau</a:t>
            </a:r>
            <a:r>
              <a:rPr sz="1400" b="1" spc="300" dirty="0">
                <a:solidFill>
                  <a:srgbClr val="262934"/>
                </a:solidFill>
                <a:latin typeface="Times New Roman"/>
                <a:cs typeface="Times New Roman"/>
              </a:rPr>
              <a:t> </a:t>
            </a:r>
            <a:r>
              <a:rPr sz="1400" b="1" spc="-10" dirty="0">
                <a:solidFill>
                  <a:srgbClr val="262934"/>
                </a:solidFill>
                <a:latin typeface="Times New Roman"/>
                <a:cs typeface="Times New Roman"/>
              </a:rPr>
              <a:t>eksepsi </a:t>
            </a:r>
            <a:r>
              <a:rPr sz="1400" b="1" dirty="0">
                <a:solidFill>
                  <a:srgbClr val="262934"/>
                </a:solidFill>
                <a:latin typeface="Times New Roman"/>
                <a:cs typeface="Times New Roman"/>
              </a:rPr>
              <a:t>Penasihat</a:t>
            </a:r>
            <a:r>
              <a:rPr sz="1400" b="1" spc="180" dirty="0">
                <a:solidFill>
                  <a:srgbClr val="262934"/>
                </a:solidFill>
                <a:latin typeface="Times New Roman"/>
                <a:cs typeface="Times New Roman"/>
              </a:rPr>
              <a:t> </a:t>
            </a:r>
            <a:r>
              <a:rPr sz="1400" b="1" dirty="0">
                <a:solidFill>
                  <a:srgbClr val="262934"/>
                </a:solidFill>
                <a:latin typeface="Times New Roman"/>
                <a:cs typeface="Times New Roman"/>
              </a:rPr>
              <a:t>Hukum</a:t>
            </a:r>
            <a:r>
              <a:rPr sz="1400" b="1" spc="155" dirty="0">
                <a:solidFill>
                  <a:srgbClr val="262934"/>
                </a:solidFill>
                <a:latin typeface="Times New Roman"/>
                <a:cs typeface="Times New Roman"/>
              </a:rPr>
              <a:t> </a:t>
            </a:r>
            <a:r>
              <a:rPr sz="1400" b="1" dirty="0">
                <a:solidFill>
                  <a:srgbClr val="262934"/>
                </a:solidFill>
                <a:latin typeface="Times New Roman"/>
                <a:cs typeface="Times New Roman"/>
              </a:rPr>
              <a:t>Terdakwa</a:t>
            </a:r>
            <a:r>
              <a:rPr sz="1400" b="1" spc="190" dirty="0">
                <a:solidFill>
                  <a:srgbClr val="262934"/>
                </a:solidFill>
                <a:latin typeface="Times New Roman"/>
                <a:cs typeface="Times New Roman"/>
              </a:rPr>
              <a:t> </a:t>
            </a:r>
            <a:r>
              <a:rPr sz="1400" b="1" dirty="0">
                <a:solidFill>
                  <a:srgbClr val="262934"/>
                </a:solidFill>
                <a:latin typeface="Times New Roman"/>
                <a:cs typeface="Times New Roman"/>
              </a:rPr>
              <a:t>telah</a:t>
            </a:r>
            <a:r>
              <a:rPr sz="1400" b="1" spc="175" dirty="0">
                <a:solidFill>
                  <a:srgbClr val="262934"/>
                </a:solidFill>
                <a:latin typeface="Times New Roman"/>
                <a:cs typeface="Times New Roman"/>
              </a:rPr>
              <a:t> </a:t>
            </a:r>
            <a:r>
              <a:rPr sz="1400" b="1" dirty="0">
                <a:solidFill>
                  <a:srgbClr val="262934"/>
                </a:solidFill>
                <a:latin typeface="Times New Roman"/>
                <a:cs typeface="Times New Roman"/>
              </a:rPr>
              <a:t>memenuhi</a:t>
            </a:r>
            <a:r>
              <a:rPr sz="1400" b="1" spc="190" dirty="0">
                <a:solidFill>
                  <a:srgbClr val="262934"/>
                </a:solidFill>
                <a:latin typeface="Times New Roman"/>
                <a:cs typeface="Times New Roman"/>
              </a:rPr>
              <a:t> </a:t>
            </a:r>
            <a:r>
              <a:rPr sz="1400" b="1" dirty="0">
                <a:solidFill>
                  <a:srgbClr val="262934"/>
                </a:solidFill>
                <a:latin typeface="Times New Roman"/>
                <a:cs typeface="Times New Roman"/>
              </a:rPr>
              <a:t>/tidak</a:t>
            </a:r>
            <a:r>
              <a:rPr sz="1400" b="1" spc="175" dirty="0">
                <a:solidFill>
                  <a:srgbClr val="262934"/>
                </a:solidFill>
                <a:latin typeface="Times New Roman"/>
                <a:cs typeface="Times New Roman"/>
              </a:rPr>
              <a:t> </a:t>
            </a:r>
            <a:r>
              <a:rPr sz="1400" b="1" dirty="0">
                <a:solidFill>
                  <a:srgbClr val="262934"/>
                </a:solidFill>
                <a:latin typeface="Times New Roman"/>
                <a:cs typeface="Times New Roman"/>
              </a:rPr>
              <a:t>memnuhi</a:t>
            </a:r>
            <a:r>
              <a:rPr sz="1400" b="1" spc="185" dirty="0">
                <a:solidFill>
                  <a:srgbClr val="262934"/>
                </a:solidFill>
                <a:latin typeface="Times New Roman"/>
                <a:cs typeface="Times New Roman"/>
              </a:rPr>
              <a:t> </a:t>
            </a:r>
            <a:r>
              <a:rPr sz="1400" b="1" dirty="0">
                <a:solidFill>
                  <a:srgbClr val="262934"/>
                </a:solidFill>
                <a:latin typeface="Times New Roman"/>
                <a:cs typeface="Times New Roman"/>
              </a:rPr>
              <a:t>ketentuan</a:t>
            </a:r>
            <a:r>
              <a:rPr sz="1400" b="1" spc="180" dirty="0">
                <a:solidFill>
                  <a:srgbClr val="262934"/>
                </a:solidFill>
                <a:latin typeface="Times New Roman"/>
                <a:cs typeface="Times New Roman"/>
              </a:rPr>
              <a:t> </a:t>
            </a:r>
            <a:r>
              <a:rPr sz="1400" b="1" dirty="0">
                <a:solidFill>
                  <a:srgbClr val="262934"/>
                </a:solidFill>
                <a:latin typeface="Times New Roman"/>
                <a:cs typeface="Times New Roman"/>
              </a:rPr>
              <a:t>Pasal</a:t>
            </a:r>
            <a:r>
              <a:rPr sz="1400" b="1" spc="185" dirty="0">
                <a:solidFill>
                  <a:srgbClr val="262934"/>
                </a:solidFill>
                <a:latin typeface="Times New Roman"/>
                <a:cs typeface="Times New Roman"/>
              </a:rPr>
              <a:t> </a:t>
            </a:r>
            <a:r>
              <a:rPr sz="1400" b="1" dirty="0">
                <a:solidFill>
                  <a:srgbClr val="262934"/>
                </a:solidFill>
                <a:latin typeface="Times New Roman"/>
                <a:cs typeface="Times New Roman"/>
              </a:rPr>
              <a:t>156</a:t>
            </a:r>
            <a:r>
              <a:rPr sz="1400" b="1" spc="185" dirty="0">
                <a:solidFill>
                  <a:srgbClr val="262934"/>
                </a:solidFill>
                <a:latin typeface="Times New Roman"/>
                <a:cs typeface="Times New Roman"/>
              </a:rPr>
              <a:t> </a:t>
            </a:r>
            <a:r>
              <a:rPr sz="1400" b="1" dirty="0">
                <a:solidFill>
                  <a:srgbClr val="262934"/>
                </a:solidFill>
                <a:latin typeface="Times New Roman"/>
                <a:cs typeface="Times New Roman"/>
              </a:rPr>
              <a:t>ayat</a:t>
            </a:r>
            <a:r>
              <a:rPr sz="1400" b="1" spc="180" dirty="0">
                <a:solidFill>
                  <a:srgbClr val="262934"/>
                </a:solidFill>
                <a:latin typeface="Times New Roman"/>
                <a:cs typeface="Times New Roman"/>
              </a:rPr>
              <a:t> </a:t>
            </a:r>
            <a:r>
              <a:rPr sz="1400" b="1" spc="-25" dirty="0">
                <a:solidFill>
                  <a:srgbClr val="262934"/>
                </a:solidFill>
                <a:latin typeface="Times New Roman"/>
                <a:cs typeface="Times New Roman"/>
              </a:rPr>
              <a:t>(1) </a:t>
            </a:r>
            <a:r>
              <a:rPr sz="1400" b="1" spc="-10" dirty="0">
                <a:solidFill>
                  <a:srgbClr val="262934"/>
                </a:solidFill>
                <a:latin typeface="Times New Roman"/>
                <a:cs typeface="Times New Roman"/>
              </a:rPr>
              <a:t>KUHAP.</a:t>
            </a:r>
            <a:endParaRPr sz="1400">
              <a:latin typeface="Times New Roman"/>
              <a:cs typeface="Times New Roman"/>
            </a:endParaRPr>
          </a:p>
          <a:p>
            <a:pPr marL="1222375">
              <a:lnSpc>
                <a:spcPts val="1675"/>
              </a:lnSpc>
            </a:pPr>
            <a:r>
              <a:rPr sz="1400" dirty="0">
                <a:solidFill>
                  <a:srgbClr val="262934"/>
                </a:solidFill>
                <a:latin typeface="Times New Roman"/>
                <a:cs typeface="Times New Roman"/>
              </a:rPr>
              <a:t>Jika</a:t>
            </a:r>
            <a:r>
              <a:rPr sz="1400" spc="-15" dirty="0">
                <a:solidFill>
                  <a:srgbClr val="262934"/>
                </a:solidFill>
                <a:latin typeface="Times New Roman"/>
                <a:cs typeface="Times New Roman"/>
              </a:rPr>
              <a:t> </a:t>
            </a:r>
            <a:r>
              <a:rPr sz="1400" dirty="0">
                <a:solidFill>
                  <a:srgbClr val="262934"/>
                </a:solidFill>
                <a:latin typeface="Times New Roman"/>
                <a:cs typeface="Times New Roman"/>
              </a:rPr>
              <a:t>Nota</a:t>
            </a:r>
            <a:r>
              <a:rPr sz="1400" spc="-15" dirty="0">
                <a:solidFill>
                  <a:srgbClr val="262934"/>
                </a:solidFill>
                <a:latin typeface="Times New Roman"/>
                <a:cs typeface="Times New Roman"/>
              </a:rPr>
              <a:t> </a:t>
            </a:r>
            <a:r>
              <a:rPr sz="1400" dirty="0">
                <a:solidFill>
                  <a:srgbClr val="262934"/>
                </a:solidFill>
                <a:latin typeface="Times New Roman"/>
                <a:cs typeface="Times New Roman"/>
              </a:rPr>
              <a:t>Keberatan</a:t>
            </a:r>
            <a:r>
              <a:rPr sz="1400" spc="-10" dirty="0">
                <a:solidFill>
                  <a:srgbClr val="262934"/>
                </a:solidFill>
                <a:latin typeface="Times New Roman"/>
                <a:cs typeface="Times New Roman"/>
              </a:rPr>
              <a:t> </a:t>
            </a:r>
            <a:r>
              <a:rPr sz="1400" dirty="0">
                <a:solidFill>
                  <a:srgbClr val="262934"/>
                </a:solidFill>
                <a:latin typeface="Times New Roman"/>
                <a:cs typeface="Times New Roman"/>
              </a:rPr>
              <a:t>Memenuhi</a:t>
            </a:r>
            <a:r>
              <a:rPr sz="1400" spc="-10" dirty="0">
                <a:solidFill>
                  <a:srgbClr val="262934"/>
                </a:solidFill>
                <a:latin typeface="Times New Roman"/>
                <a:cs typeface="Times New Roman"/>
              </a:rPr>
              <a:t> </a:t>
            </a:r>
            <a:r>
              <a:rPr sz="1400" dirty="0">
                <a:solidFill>
                  <a:srgbClr val="262934"/>
                </a:solidFill>
                <a:latin typeface="Times New Roman"/>
                <a:cs typeface="Times New Roman"/>
              </a:rPr>
              <a:t>Pasal</a:t>
            </a:r>
            <a:r>
              <a:rPr sz="1400" spc="-10" dirty="0">
                <a:solidFill>
                  <a:srgbClr val="262934"/>
                </a:solidFill>
                <a:latin typeface="Times New Roman"/>
                <a:cs typeface="Times New Roman"/>
              </a:rPr>
              <a:t> </a:t>
            </a:r>
            <a:r>
              <a:rPr sz="1400" dirty="0">
                <a:solidFill>
                  <a:srgbClr val="262934"/>
                </a:solidFill>
                <a:latin typeface="Times New Roman"/>
                <a:cs typeface="Times New Roman"/>
              </a:rPr>
              <a:t>Pasal</a:t>
            </a:r>
            <a:r>
              <a:rPr sz="1400" spc="-5" dirty="0">
                <a:solidFill>
                  <a:srgbClr val="262934"/>
                </a:solidFill>
                <a:latin typeface="Times New Roman"/>
                <a:cs typeface="Times New Roman"/>
              </a:rPr>
              <a:t> </a:t>
            </a:r>
            <a:r>
              <a:rPr sz="1400" dirty="0">
                <a:solidFill>
                  <a:srgbClr val="262934"/>
                </a:solidFill>
                <a:latin typeface="Times New Roman"/>
                <a:cs typeface="Times New Roman"/>
              </a:rPr>
              <a:t>156</a:t>
            </a:r>
            <a:r>
              <a:rPr sz="1400" spc="-10" dirty="0">
                <a:solidFill>
                  <a:srgbClr val="262934"/>
                </a:solidFill>
                <a:latin typeface="Times New Roman"/>
                <a:cs typeface="Times New Roman"/>
              </a:rPr>
              <a:t> </a:t>
            </a:r>
            <a:r>
              <a:rPr sz="1400" dirty="0">
                <a:solidFill>
                  <a:srgbClr val="262934"/>
                </a:solidFill>
                <a:latin typeface="Times New Roman"/>
                <a:cs typeface="Times New Roman"/>
              </a:rPr>
              <a:t>ayat</a:t>
            </a:r>
            <a:r>
              <a:rPr sz="1400" spc="-10" dirty="0">
                <a:solidFill>
                  <a:srgbClr val="262934"/>
                </a:solidFill>
                <a:latin typeface="Times New Roman"/>
                <a:cs typeface="Times New Roman"/>
              </a:rPr>
              <a:t> </a:t>
            </a:r>
            <a:r>
              <a:rPr sz="1400" dirty="0">
                <a:solidFill>
                  <a:srgbClr val="262934"/>
                </a:solidFill>
                <a:latin typeface="Times New Roman"/>
                <a:cs typeface="Times New Roman"/>
              </a:rPr>
              <a:t>(1)</a:t>
            </a:r>
            <a:r>
              <a:rPr sz="1400" spc="-15" dirty="0">
                <a:solidFill>
                  <a:srgbClr val="262934"/>
                </a:solidFill>
                <a:latin typeface="Times New Roman"/>
                <a:cs typeface="Times New Roman"/>
              </a:rPr>
              <a:t> </a:t>
            </a:r>
            <a:r>
              <a:rPr sz="1400" spc="-10" dirty="0">
                <a:solidFill>
                  <a:srgbClr val="262934"/>
                </a:solidFill>
                <a:latin typeface="Times New Roman"/>
                <a:cs typeface="Times New Roman"/>
              </a:rPr>
              <a:t>KUHAP</a:t>
            </a:r>
            <a:r>
              <a:rPr sz="1400" spc="-55" dirty="0">
                <a:solidFill>
                  <a:srgbClr val="262934"/>
                </a:solidFill>
                <a:latin typeface="Times New Roman"/>
                <a:cs typeface="Times New Roman"/>
              </a:rPr>
              <a:t> </a:t>
            </a:r>
            <a:r>
              <a:rPr sz="1400" spc="-50" dirty="0">
                <a:solidFill>
                  <a:srgbClr val="262934"/>
                </a:solidFill>
                <a:latin typeface="Times New Roman"/>
                <a:cs typeface="Times New Roman"/>
              </a:rPr>
              <a:t>:</a:t>
            </a:r>
            <a:endParaRPr sz="1400">
              <a:latin typeface="Times New Roman"/>
              <a:cs typeface="Times New Roman"/>
            </a:endParaRPr>
          </a:p>
          <a:p>
            <a:pPr marL="12700" marR="5080">
              <a:lnSpc>
                <a:spcPct val="100000"/>
              </a:lnSpc>
              <a:spcBef>
                <a:spcPts val="835"/>
              </a:spcBef>
            </a:pPr>
            <a:r>
              <a:rPr sz="1400" b="1" dirty="0">
                <a:solidFill>
                  <a:srgbClr val="262934"/>
                </a:solidFill>
                <a:latin typeface="Times New Roman"/>
                <a:cs typeface="Times New Roman"/>
              </a:rPr>
              <a:t>Menimbang,</a:t>
            </a:r>
            <a:r>
              <a:rPr sz="1400" b="1" spc="-20" dirty="0">
                <a:solidFill>
                  <a:srgbClr val="262934"/>
                </a:solidFill>
                <a:latin typeface="Times New Roman"/>
                <a:cs typeface="Times New Roman"/>
              </a:rPr>
              <a:t> </a:t>
            </a:r>
            <a:r>
              <a:rPr sz="1400" b="1" dirty="0">
                <a:solidFill>
                  <a:srgbClr val="262934"/>
                </a:solidFill>
                <a:latin typeface="Times New Roman"/>
                <a:cs typeface="Times New Roman"/>
              </a:rPr>
              <a:t>bahwa</a:t>
            </a:r>
            <a:r>
              <a:rPr sz="1400" b="1" spc="-10" dirty="0">
                <a:solidFill>
                  <a:srgbClr val="262934"/>
                </a:solidFill>
                <a:latin typeface="Times New Roman"/>
                <a:cs typeface="Times New Roman"/>
              </a:rPr>
              <a:t> </a:t>
            </a:r>
            <a:r>
              <a:rPr sz="1400" b="1" dirty="0">
                <a:solidFill>
                  <a:srgbClr val="262934"/>
                </a:solidFill>
                <a:latin typeface="Times New Roman"/>
                <a:cs typeface="Times New Roman"/>
              </a:rPr>
              <a:t>oleh</a:t>
            </a:r>
            <a:r>
              <a:rPr sz="1400" b="1" spc="-15" dirty="0">
                <a:solidFill>
                  <a:srgbClr val="262934"/>
                </a:solidFill>
                <a:latin typeface="Times New Roman"/>
                <a:cs typeface="Times New Roman"/>
              </a:rPr>
              <a:t> </a:t>
            </a:r>
            <a:r>
              <a:rPr sz="1400" b="1" dirty="0">
                <a:solidFill>
                  <a:srgbClr val="262934"/>
                </a:solidFill>
                <a:latin typeface="Times New Roman"/>
                <a:cs typeface="Times New Roman"/>
              </a:rPr>
              <a:t>karena</a:t>
            </a:r>
            <a:r>
              <a:rPr sz="1400" b="1" spc="-10" dirty="0">
                <a:solidFill>
                  <a:srgbClr val="262934"/>
                </a:solidFill>
                <a:latin typeface="Times New Roman"/>
                <a:cs typeface="Times New Roman"/>
              </a:rPr>
              <a:t> </a:t>
            </a:r>
            <a:r>
              <a:rPr sz="1400" b="1" dirty="0">
                <a:solidFill>
                  <a:srgbClr val="262934"/>
                </a:solidFill>
                <a:latin typeface="Times New Roman"/>
                <a:cs typeface="Times New Roman"/>
              </a:rPr>
              <a:t>Nota</a:t>
            </a:r>
            <a:r>
              <a:rPr sz="1400" b="1" spc="-10" dirty="0">
                <a:solidFill>
                  <a:srgbClr val="262934"/>
                </a:solidFill>
                <a:latin typeface="Times New Roman"/>
                <a:cs typeface="Times New Roman"/>
              </a:rPr>
              <a:t> </a:t>
            </a:r>
            <a:r>
              <a:rPr sz="1400" b="1" dirty="0">
                <a:solidFill>
                  <a:srgbClr val="262934"/>
                </a:solidFill>
                <a:latin typeface="Times New Roman"/>
                <a:cs typeface="Times New Roman"/>
              </a:rPr>
              <a:t>Keberatan</a:t>
            </a:r>
            <a:r>
              <a:rPr sz="1400" b="1" spc="-15" dirty="0">
                <a:solidFill>
                  <a:srgbClr val="262934"/>
                </a:solidFill>
                <a:latin typeface="Times New Roman"/>
                <a:cs typeface="Times New Roman"/>
              </a:rPr>
              <a:t> </a:t>
            </a:r>
            <a:r>
              <a:rPr sz="1400" b="1" dirty="0">
                <a:solidFill>
                  <a:srgbClr val="262934"/>
                </a:solidFill>
                <a:latin typeface="Times New Roman"/>
                <a:cs typeface="Times New Roman"/>
              </a:rPr>
              <a:t>atau</a:t>
            </a:r>
            <a:r>
              <a:rPr sz="1400" b="1" spc="-20" dirty="0">
                <a:solidFill>
                  <a:srgbClr val="262934"/>
                </a:solidFill>
                <a:latin typeface="Times New Roman"/>
                <a:cs typeface="Times New Roman"/>
              </a:rPr>
              <a:t> </a:t>
            </a:r>
            <a:r>
              <a:rPr sz="1400" b="1" dirty="0">
                <a:solidFill>
                  <a:srgbClr val="262934"/>
                </a:solidFill>
                <a:latin typeface="Times New Roman"/>
                <a:cs typeface="Times New Roman"/>
              </a:rPr>
              <a:t>eksepsi</a:t>
            </a:r>
            <a:r>
              <a:rPr sz="1400" b="1" spc="-15" dirty="0">
                <a:solidFill>
                  <a:srgbClr val="262934"/>
                </a:solidFill>
                <a:latin typeface="Times New Roman"/>
                <a:cs typeface="Times New Roman"/>
              </a:rPr>
              <a:t> </a:t>
            </a:r>
            <a:r>
              <a:rPr sz="1400" b="1" dirty="0">
                <a:solidFill>
                  <a:srgbClr val="262934"/>
                </a:solidFill>
                <a:latin typeface="Times New Roman"/>
                <a:cs typeface="Times New Roman"/>
              </a:rPr>
              <a:t>Penasihat</a:t>
            </a:r>
            <a:r>
              <a:rPr sz="1400" b="1" spc="-15" dirty="0">
                <a:solidFill>
                  <a:srgbClr val="262934"/>
                </a:solidFill>
                <a:latin typeface="Times New Roman"/>
                <a:cs typeface="Times New Roman"/>
              </a:rPr>
              <a:t> </a:t>
            </a:r>
            <a:r>
              <a:rPr sz="1400" b="1" dirty="0">
                <a:solidFill>
                  <a:srgbClr val="262934"/>
                </a:solidFill>
                <a:latin typeface="Times New Roman"/>
                <a:cs typeface="Times New Roman"/>
              </a:rPr>
              <a:t>Hukum</a:t>
            </a:r>
            <a:r>
              <a:rPr sz="1400" b="1" spc="-45" dirty="0">
                <a:solidFill>
                  <a:srgbClr val="262934"/>
                </a:solidFill>
                <a:latin typeface="Times New Roman"/>
                <a:cs typeface="Times New Roman"/>
              </a:rPr>
              <a:t> </a:t>
            </a:r>
            <a:r>
              <a:rPr sz="1400" b="1" spc="-10" dirty="0">
                <a:solidFill>
                  <a:srgbClr val="262934"/>
                </a:solidFill>
                <a:latin typeface="Times New Roman"/>
                <a:cs typeface="Times New Roman"/>
              </a:rPr>
              <a:t>Terdakwa </a:t>
            </a:r>
            <a:r>
              <a:rPr sz="1400" b="1" dirty="0">
                <a:solidFill>
                  <a:srgbClr val="262934"/>
                </a:solidFill>
                <a:latin typeface="Times New Roman"/>
                <a:cs typeface="Times New Roman"/>
              </a:rPr>
              <a:t>telah</a:t>
            </a:r>
            <a:r>
              <a:rPr sz="1400" b="1" spc="-20" dirty="0">
                <a:solidFill>
                  <a:srgbClr val="262934"/>
                </a:solidFill>
                <a:latin typeface="Times New Roman"/>
                <a:cs typeface="Times New Roman"/>
              </a:rPr>
              <a:t> </a:t>
            </a:r>
            <a:r>
              <a:rPr sz="1400" b="1" dirty="0">
                <a:solidFill>
                  <a:srgbClr val="262934"/>
                </a:solidFill>
                <a:latin typeface="Times New Roman"/>
                <a:cs typeface="Times New Roman"/>
              </a:rPr>
              <a:t>memenuhi</a:t>
            </a:r>
            <a:r>
              <a:rPr sz="1400" b="1" spc="-5" dirty="0">
                <a:solidFill>
                  <a:srgbClr val="262934"/>
                </a:solidFill>
                <a:latin typeface="Times New Roman"/>
                <a:cs typeface="Times New Roman"/>
              </a:rPr>
              <a:t> </a:t>
            </a:r>
            <a:r>
              <a:rPr sz="1400" b="1" dirty="0">
                <a:solidFill>
                  <a:srgbClr val="262934"/>
                </a:solidFill>
                <a:latin typeface="Times New Roman"/>
                <a:cs typeface="Times New Roman"/>
              </a:rPr>
              <a:t>ketentuan</a:t>
            </a:r>
            <a:r>
              <a:rPr sz="1400" b="1" spc="-10" dirty="0">
                <a:solidFill>
                  <a:srgbClr val="262934"/>
                </a:solidFill>
                <a:latin typeface="Times New Roman"/>
                <a:cs typeface="Times New Roman"/>
              </a:rPr>
              <a:t> </a:t>
            </a:r>
            <a:r>
              <a:rPr sz="1400" b="1" dirty="0">
                <a:solidFill>
                  <a:srgbClr val="262934"/>
                </a:solidFill>
                <a:latin typeface="Times New Roman"/>
                <a:cs typeface="Times New Roman"/>
              </a:rPr>
              <a:t>pasal 156 ayat</a:t>
            </a:r>
            <a:r>
              <a:rPr sz="1400" b="1" spc="-10" dirty="0">
                <a:solidFill>
                  <a:srgbClr val="262934"/>
                </a:solidFill>
                <a:latin typeface="Times New Roman"/>
                <a:cs typeface="Times New Roman"/>
              </a:rPr>
              <a:t> </a:t>
            </a:r>
            <a:r>
              <a:rPr sz="1400" b="1" dirty="0">
                <a:solidFill>
                  <a:srgbClr val="262934"/>
                </a:solidFill>
                <a:latin typeface="Times New Roman"/>
                <a:cs typeface="Times New Roman"/>
              </a:rPr>
              <a:t>(1)</a:t>
            </a:r>
            <a:r>
              <a:rPr sz="1400" b="1" spc="-10" dirty="0">
                <a:solidFill>
                  <a:srgbClr val="262934"/>
                </a:solidFill>
                <a:latin typeface="Times New Roman"/>
                <a:cs typeface="Times New Roman"/>
              </a:rPr>
              <a:t> </a:t>
            </a:r>
            <a:r>
              <a:rPr sz="1400" b="1" spc="-20" dirty="0">
                <a:solidFill>
                  <a:srgbClr val="262934"/>
                </a:solidFill>
                <a:latin typeface="Times New Roman"/>
                <a:cs typeface="Times New Roman"/>
              </a:rPr>
              <a:t>KUHAP,</a:t>
            </a:r>
            <a:r>
              <a:rPr sz="1400" b="1" spc="-10" dirty="0">
                <a:solidFill>
                  <a:srgbClr val="262934"/>
                </a:solidFill>
                <a:latin typeface="Times New Roman"/>
                <a:cs typeface="Times New Roman"/>
              </a:rPr>
              <a:t> </a:t>
            </a:r>
            <a:r>
              <a:rPr sz="1400" b="1" dirty="0">
                <a:solidFill>
                  <a:srgbClr val="262934"/>
                </a:solidFill>
                <a:latin typeface="Times New Roman"/>
                <a:cs typeface="Times New Roman"/>
              </a:rPr>
              <a:t>maka</a:t>
            </a:r>
            <a:r>
              <a:rPr sz="1400" b="1" spc="-5" dirty="0">
                <a:solidFill>
                  <a:srgbClr val="262934"/>
                </a:solidFill>
                <a:latin typeface="Times New Roman"/>
                <a:cs typeface="Times New Roman"/>
              </a:rPr>
              <a:t> </a:t>
            </a:r>
            <a:r>
              <a:rPr sz="1400" b="1" dirty="0">
                <a:solidFill>
                  <a:srgbClr val="262934"/>
                </a:solidFill>
                <a:latin typeface="Times New Roman"/>
                <a:cs typeface="Times New Roman"/>
              </a:rPr>
              <a:t>selanjutnya Majelis</a:t>
            </a:r>
            <a:r>
              <a:rPr sz="1400" b="1" spc="-5" dirty="0">
                <a:solidFill>
                  <a:srgbClr val="262934"/>
                </a:solidFill>
                <a:latin typeface="Times New Roman"/>
                <a:cs typeface="Times New Roman"/>
              </a:rPr>
              <a:t> </a:t>
            </a:r>
            <a:r>
              <a:rPr sz="1400" b="1" dirty="0">
                <a:solidFill>
                  <a:srgbClr val="262934"/>
                </a:solidFill>
                <a:latin typeface="Times New Roman"/>
                <a:cs typeface="Times New Roman"/>
              </a:rPr>
              <a:t>Hakim</a:t>
            </a:r>
            <a:r>
              <a:rPr sz="1400" b="1" spc="-10" dirty="0">
                <a:solidFill>
                  <a:srgbClr val="262934"/>
                </a:solidFill>
                <a:latin typeface="Times New Roman"/>
                <a:cs typeface="Times New Roman"/>
              </a:rPr>
              <a:t> </a:t>
            </a:r>
            <a:r>
              <a:rPr sz="1400" b="1" spc="-20" dirty="0">
                <a:solidFill>
                  <a:srgbClr val="262934"/>
                </a:solidFill>
                <a:latin typeface="Times New Roman"/>
                <a:cs typeface="Times New Roman"/>
              </a:rPr>
              <a:t>akan </a:t>
            </a:r>
            <a:r>
              <a:rPr sz="1400" b="1" dirty="0">
                <a:solidFill>
                  <a:srgbClr val="262934"/>
                </a:solidFill>
                <a:latin typeface="Times New Roman"/>
                <a:cs typeface="Times New Roman"/>
              </a:rPr>
              <a:t>mempertimbangkan</a:t>
            </a:r>
            <a:r>
              <a:rPr sz="1400" b="1" spc="120" dirty="0">
                <a:solidFill>
                  <a:srgbClr val="262934"/>
                </a:solidFill>
                <a:latin typeface="Times New Roman"/>
                <a:cs typeface="Times New Roman"/>
              </a:rPr>
              <a:t>  </a:t>
            </a:r>
            <a:r>
              <a:rPr sz="1400" b="1" dirty="0">
                <a:solidFill>
                  <a:srgbClr val="262934"/>
                </a:solidFill>
                <a:latin typeface="Times New Roman"/>
                <a:cs typeface="Times New Roman"/>
              </a:rPr>
              <a:t>materi</a:t>
            </a:r>
            <a:r>
              <a:rPr sz="1400" b="1" spc="130" dirty="0">
                <a:solidFill>
                  <a:srgbClr val="262934"/>
                </a:solidFill>
                <a:latin typeface="Times New Roman"/>
                <a:cs typeface="Times New Roman"/>
              </a:rPr>
              <a:t>  </a:t>
            </a:r>
            <a:r>
              <a:rPr sz="1400" b="1" dirty="0">
                <a:solidFill>
                  <a:srgbClr val="262934"/>
                </a:solidFill>
                <a:latin typeface="Times New Roman"/>
                <a:cs typeface="Times New Roman"/>
              </a:rPr>
              <a:t>Nota</a:t>
            </a:r>
            <a:r>
              <a:rPr sz="1400" b="1" spc="125" dirty="0">
                <a:solidFill>
                  <a:srgbClr val="262934"/>
                </a:solidFill>
                <a:latin typeface="Times New Roman"/>
                <a:cs typeface="Times New Roman"/>
              </a:rPr>
              <a:t>  </a:t>
            </a:r>
            <a:r>
              <a:rPr sz="1400" b="1" dirty="0">
                <a:solidFill>
                  <a:srgbClr val="262934"/>
                </a:solidFill>
                <a:latin typeface="Times New Roman"/>
                <a:cs typeface="Times New Roman"/>
              </a:rPr>
              <a:t>Keberatan</a:t>
            </a:r>
            <a:r>
              <a:rPr sz="1400" b="1" spc="125" dirty="0">
                <a:solidFill>
                  <a:srgbClr val="262934"/>
                </a:solidFill>
                <a:latin typeface="Times New Roman"/>
                <a:cs typeface="Times New Roman"/>
              </a:rPr>
              <a:t>  </a:t>
            </a:r>
            <a:r>
              <a:rPr sz="1400" b="1" dirty="0">
                <a:solidFill>
                  <a:srgbClr val="262934"/>
                </a:solidFill>
                <a:latin typeface="Times New Roman"/>
                <a:cs typeface="Times New Roman"/>
              </a:rPr>
              <a:t>atau</a:t>
            </a:r>
            <a:r>
              <a:rPr sz="1400" b="1" spc="125" dirty="0">
                <a:solidFill>
                  <a:srgbClr val="262934"/>
                </a:solidFill>
                <a:latin typeface="Times New Roman"/>
                <a:cs typeface="Times New Roman"/>
              </a:rPr>
              <a:t>  </a:t>
            </a:r>
            <a:r>
              <a:rPr sz="1400" b="1" dirty="0">
                <a:solidFill>
                  <a:srgbClr val="262934"/>
                </a:solidFill>
                <a:latin typeface="Times New Roman"/>
                <a:cs typeface="Times New Roman"/>
              </a:rPr>
              <a:t>eksepsi</a:t>
            </a:r>
            <a:r>
              <a:rPr sz="1400" b="1" spc="125" dirty="0">
                <a:solidFill>
                  <a:srgbClr val="262934"/>
                </a:solidFill>
                <a:latin typeface="Times New Roman"/>
                <a:cs typeface="Times New Roman"/>
              </a:rPr>
              <a:t>  </a:t>
            </a:r>
            <a:r>
              <a:rPr sz="1400" b="1" dirty="0">
                <a:solidFill>
                  <a:srgbClr val="262934"/>
                </a:solidFill>
                <a:latin typeface="Times New Roman"/>
                <a:cs typeface="Times New Roman"/>
              </a:rPr>
              <a:t>Penasihat</a:t>
            </a:r>
            <a:r>
              <a:rPr sz="1400" b="1" spc="120" dirty="0">
                <a:solidFill>
                  <a:srgbClr val="262934"/>
                </a:solidFill>
                <a:latin typeface="Times New Roman"/>
                <a:cs typeface="Times New Roman"/>
              </a:rPr>
              <a:t>  </a:t>
            </a:r>
            <a:r>
              <a:rPr sz="1400" b="1" dirty="0">
                <a:solidFill>
                  <a:srgbClr val="262934"/>
                </a:solidFill>
                <a:latin typeface="Times New Roman"/>
                <a:cs typeface="Times New Roman"/>
              </a:rPr>
              <a:t>Hukum</a:t>
            </a:r>
            <a:r>
              <a:rPr sz="1400" b="1" spc="110" dirty="0">
                <a:solidFill>
                  <a:srgbClr val="262934"/>
                </a:solidFill>
                <a:latin typeface="Times New Roman"/>
                <a:cs typeface="Times New Roman"/>
              </a:rPr>
              <a:t>  </a:t>
            </a:r>
            <a:r>
              <a:rPr sz="1400" b="1" spc="-10" dirty="0">
                <a:solidFill>
                  <a:srgbClr val="262934"/>
                </a:solidFill>
                <a:latin typeface="Times New Roman"/>
                <a:cs typeface="Times New Roman"/>
              </a:rPr>
              <a:t>Terdakwa </a:t>
            </a:r>
            <a:r>
              <a:rPr sz="1400" b="1" dirty="0">
                <a:solidFill>
                  <a:srgbClr val="262934"/>
                </a:solidFill>
                <a:latin typeface="Times New Roman"/>
                <a:cs typeface="Times New Roman"/>
              </a:rPr>
              <a:t>tersebut</a:t>
            </a:r>
            <a:r>
              <a:rPr sz="1400" b="1" spc="-15" dirty="0">
                <a:solidFill>
                  <a:srgbClr val="262934"/>
                </a:solidFill>
                <a:latin typeface="Times New Roman"/>
                <a:cs typeface="Times New Roman"/>
              </a:rPr>
              <a:t> </a:t>
            </a:r>
            <a:r>
              <a:rPr sz="1400" b="1" dirty="0">
                <a:solidFill>
                  <a:srgbClr val="262934"/>
                </a:solidFill>
                <a:latin typeface="Times New Roman"/>
                <a:cs typeface="Times New Roman"/>
              </a:rPr>
              <a:t>sebagai</a:t>
            </a:r>
            <a:r>
              <a:rPr sz="1400" b="1" spc="-5" dirty="0">
                <a:solidFill>
                  <a:srgbClr val="262934"/>
                </a:solidFill>
                <a:latin typeface="Times New Roman"/>
                <a:cs typeface="Times New Roman"/>
              </a:rPr>
              <a:t> </a:t>
            </a:r>
            <a:r>
              <a:rPr sz="1400" b="1" spc="-10" dirty="0">
                <a:solidFill>
                  <a:srgbClr val="262934"/>
                </a:solidFill>
                <a:latin typeface="Times New Roman"/>
                <a:cs typeface="Times New Roman"/>
              </a:rPr>
              <a:t>berikut:</a:t>
            </a:r>
            <a:endParaRPr sz="1400">
              <a:latin typeface="Times New Roman"/>
              <a:cs typeface="Times New Roman"/>
            </a:endParaRPr>
          </a:p>
          <a:p>
            <a:pPr marL="12700" marR="4947285">
              <a:lnSpc>
                <a:spcPct val="100000"/>
              </a:lnSpc>
              <a:spcBef>
                <a:spcPts val="830"/>
              </a:spcBef>
            </a:pPr>
            <a:r>
              <a:rPr sz="1400" b="1" dirty="0">
                <a:solidFill>
                  <a:srgbClr val="262934"/>
                </a:solidFill>
                <a:latin typeface="Times New Roman"/>
                <a:cs typeface="Times New Roman"/>
              </a:rPr>
              <a:t>Mengenai</a:t>
            </a:r>
            <a:r>
              <a:rPr sz="1400" b="1" spc="-10" dirty="0">
                <a:solidFill>
                  <a:srgbClr val="262934"/>
                </a:solidFill>
                <a:latin typeface="Times New Roman"/>
                <a:cs typeface="Times New Roman"/>
              </a:rPr>
              <a:t> </a:t>
            </a:r>
            <a:r>
              <a:rPr sz="1400" b="1" dirty="0">
                <a:solidFill>
                  <a:srgbClr val="262934"/>
                </a:solidFill>
                <a:latin typeface="Times New Roman"/>
                <a:cs typeface="Times New Roman"/>
              </a:rPr>
              <a:t>Keberatan</a:t>
            </a:r>
            <a:r>
              <a:rPr sz="1400" b="1" spc="-15" dirty="0">
                <a:solidFill>
                  <a:srgbClr val="262934"/>
                </a:solidFill>
                <a:latin typeface="Times New Roman"/>
                <a:cs typeface="Times New Roman"/>
              </a:rPr>
              <a:t> </a:t>
            </a:r>
            <a:r>
              <a:rPr sz="1400" b="1" dirty="0">
                <a:solidFill>
                  <a:srgbClr val="262934"/>
                </a:solidFill>
                <a:latin typeface="Times New Roman"/>
                <a:cs typeface="Times New Roman"/>
              </a:rPr>
              <a:t>ad.</a:t>
            </a:r>
            <a:r>
              <a:rPr sz="1400" b="1" spc="-20" dirty="0">
                <a:solidFill>
                  <a:srgbClr val="262934"/>
                </a:solidFill>
                <a:latin typeface="Times New Roman"/>
                <a:cs typeface="Times New Roman"/>
              </a:rPr>
              <a:t> </a:t>
            </a:r>
            <a:r>
              <a:rPr sz="1400" b="1" spc="-25" dirty="0">
                <a:solidFill>
                  <a:srgbClr val="262934"/>
                </a:solidFill>
                <a:latin typeface="Times New Roman"/>
                <a:cs typeface="Times New Roman"/>
              </a:rPr>
              <a:t>1…. </a:t>
            </a:r>
            <a:r>
              <a:rPr sz="1400" b="1" dirty="0">
                <a:solidFill>
                  <a:srgbClr val="262934"/>
                </a:solidFill>
                <a:latin typeface="Times New Roman"/>
                <a:cs typeface="Times New Roman"/>
              </a:rPr>
              <a:t>Menimbang,</a:t>
            </a:r>
            <a:r>
              <a:rPr sz="1400" b="1" spc="-25" dirty="0">
                <a:solidFill>
                  <a:srgbClr val="262934"/>
                </a:solidFill>
                <a:latin typeface="Times New Roman"/>
                <a:cs typeface="Times New Roman"/>
              </a:rPr>
              <a:t> </a:t>
            </a:r>
            <a:r>
              <a:rPr sz="1400" b="1" spc="-10" dirty="0">
                <a:solidFill>
                  <a:srgbClr val="262934"/>
                </a:solidFill>
                <a:latin typeface="Times New Roman"/>
                <a:cs typeface="Times New Roman"/>
              </a:rPr>
              <a:t>bahwa…….</a:t>
            </a:r>
            <a:endParaRPr sz="1400">
              <a:latin typeface="Times New Roman"/>
              <a:cs typeface="Times New Roman"/>
            </a:endParaRPr>
          </a:p>
          <a:p>
            <a:pPr marL="12700">
              <a:lnSpc>
                <a:spcPts val="1675"/>
              </a:lnSpc>
            </a:pPr>
            <a:r>
              <a:rPr sz="1400" b="1" dirty="0">
                <a:solidFill>
                  <a:srgbClr val="262934"/>
                </a:solidFill>
                <a:latin typeface="Times New Roman"/>
                <a:cs typeface="Times New Roman"/>
              </a:rPr>
              <a:t>Menimbang,</a:t>
            </a:r>
            <a:r>
              <a:rPr sz="1400" b="1" spc="-25" dirty="0">
                <a:solidFill>
                  <a:srgbClr val="262934"/>
                </a:solidFill>
                <a:latin typeface="Times New Roman"/>
                <a:cs typeface="Times New Roman"/>
              </a:rPr>
              <a:t> </a:t>
            </a:r>
            <a:r>
              <a:rPr sz="1400" b="1" spc="-10" dirty="0">
                <a:solidFill>
                  <a:srgbClr val="262934"/>
                </a:solidFill>
                <a:latin typeface="Times New Roman"/>
                <a:cs typeface="Times New Roman"/>
              </a:rPr>
              <a:t>bahwa…….</a:t>
            </a:r>
            <a:endParaRPr sz="1400">
              <a:latin typeface="Times New Roman"/>
              <a:cs typeface="Times New Roman"/>
            </a:endParaRPr>
          </a:p>
          <a:p>
            <a:pPr marL="12700" marR="6350">
              <a:lnSpc>
                <a:spcPct val="100000"/>
              </a:lnSpc>
            </a:pPr>
            <a:r>
              <a:rPr sz="1400" b="1" dirty="0">
                <a:solidFill>
                  <a:srgbClr val="262934"/>
                </a:solidFill>
                <a:latin typeface="Times New Roman"/>
                <a:cs typeface="Times New Roman"/>
              </a:rPr>
              <a:t>Menimbang,</a:t>
            </a:r>
            <a:r>
              <a:rPr sz="1400" b="1" spc="330" dirty="0">
                <a:solidFill>
                  <a:srgbClr val="262934"/>
                </a:solidFill>
                <a:latin typeface="Times New Roman"/>
                <a:cs typeface="Times New Roman"/>
              </a:rPr>
              <a:t> </a:t>
            </a:r>
            <a:r>
              <a:rPr sz="1400" b="1" dirty="0">
                <a:solidFill>
                  <a:srgbClr val="262934"/>
                </a:solidFill>
                <a:latin typeface="Times New Roman"/>
                <a:cs typeface="Times New Roman"/>
              </a:rPr>
              <a:t>bahwa</a:t>
            </a:r>
            <a:r>
              <a:rPr sz="1400" b="1" spc="345" dirty="0">
                <a:solidFill>
                  <a:srgbClr val="262934"/>
                </a:solidFill>
                <a:latin typeface="Times New Roman"/>
                <a:cs typeface="Times New Roman"/>
              </a:rPr>
              <a:t> </a:t>
            </a:r>
            <a:r>
              <a:rPr sz="1400" b="1" dirty="0">
                <a:solidFill>
                  <a:srgbClr val="262934"/>
                </a:solidFill>
                <a:latin typeface="Times New Roman"/>
                <a:cs typeface="Times New Roman"/>
              </a:rPr>
              <a:t>berdasarkan</a:t>
            </a:r>
            <a:r>
              <a:rPr sz="1400" b="1" spc="335" dirty="0">
                <a:solidFill>
                  <a:srgbClr val="262934"/>
                </a:solidFill>
                <a:latin typeface="Times New Roman"/>
                <a:cs typeface="Times New Roman"/>
              </a:rPr>
              <a:t> </a:t>
            </a:r>
            <a:r>
              <a:rPr sz="1400" b="1" dirty="0">
                <a:solidFill>
                  <a:srgbClr val="262934"/>
                </a:solidFill>
                <a:latin typeface="Times New Roman"/>
                <a:cs typeface="Times New Roman"/>
              </a:rPr>
              <a:t>hal-hal</a:t>
            </a:r>
            <a:r>
              <a:rPr sz="1400" b="1" spc="345" dirty="0">
                <a:solidFill>
                  <a:srgbClr val="262934"/>
                </a:solidFill>
                <a:latin typeface="Times New Roman"/>
                <a:cs typeface="Times New Roman"/>
              </a:rPr>
              <a:t> </a:t>
            </a:r>
            <a:r>
              <a:rPr sz="1400" b="1" dirty="0">
                <a:solidFill>
                  <a:srgbClr val="262934"/>
                </a:solidFill>
                <a:latin typeface="Times New Roman"/>
                <a:cs typeface="Times New Roman"/>
              </a:rPr>
              <a:t>tersebut</a:t>
            </a:r>
            <a:r>
              <a:rPr sz="1400" b="1" spc="330" dirty="0">
                <a:solidFill>
                  <a:srgbClr val="262934"/>
                </a:solidFill>
                <a:latin typeface="Times New Roman"/>
                <a:cs typeface="Times New Roman"/>
              </a:rPr>
              <a:t> </a:t>
            </a:r>
            <a:r>
              <a:rPr sz="1400" b="1" dirty="0">
                <a:solidFill>
                  <a:srgbClr val="262934"/>
                </a:solidFill>
                <a:latin typeface="Times New Roman"/>
                <a:cs typeface="Times New Roman"/>
              </a:rPr>
              <a:t>di</a:t>
            </a:r>
            <a:r>
              <a:rPr sz="1400" b="1" spc="340" dirty="0">
                <a:solidFill>
                  <a:srgbClr val="262934"/>
                </a:solidFill>
                <a:latin typeface="Times New Roman"/>
                <a:cs typeface="Times New Roman"/>
              </a:rPr>
              <a:t> </a:t>
            </a:r>
            <a:r>
              <a:rPr sz="1400" b="1" dirty="0">
                <a:solidFill>
                  <a:srgbClr val="262934"/>
                </a:solidFill>
                <a:latin typeface="Times New Roman"/>
                <a:cs typeface="Times New Roman"/>
              </a:rPr>
              <a:t>atas,</a:t>
            </a:r>
            <a:r>
              <a:rPr sz="1400" b="1" spc="330" dirty="0">
                <a:solidFill>
                  <a:srgbClr val="262934"/>
                </a:solidFill>
                <a:latin typeface="Times New Roman"/>
                <a:cs typeface="Times New Roman"/>
              </a:rPr>
              <a:t> </a:t>
            </a:r>
            <a:r>
              <a:rPr sz="1400" b="1" dirty="0">
                <a:solidFill>
                  <a:srgbClr val="262934"/>
                </a:solidFill>
                <a:latin typeface="Times New Roman"/>
                <a:cs typeface="Times New Roman"/>
              </a:rPr>
              <a:t>maka</a:t>
            </a:r>
            <a:r>
              <a:rPr sz="1400" b="1" spc="345" dirty="0">
                <a:solidFill>
                  <a:srgbClr val="262934"/>
                </a:solidFill>
                <a:latin typeface="Times New Roman"/>
                <a:cs typeface="Times New Roman"/>
              </a:rPr>
              <a:t> </a:t>
            </a:r>
            <a:r>
              <a:rPr sz="1400" b="1" dirty="0">
                <a:solidFill>
                  <a:srgbClr val="262934"/>
                </a:solidFill>
                <a:latin typeface="Times New Roman"/>
                <a:cs typeface="Times New Roman"/>
              </a:rPr>
              <a:t>materi</a:t>
            </a:r>
            <a:r>
              <a:rPr sz="1400" b="1" spc="335" dirty="0">
                <a:solidFill>
                  <a:srgbClr val="262934"/>
                </a:solidFill>
                <a:latin typeface="Times New Roman"/>
                <a:cs typeface="Times New Roman"/>
              </a:rPr>
              <a:t> </a:t>
            </a:r>
            <a:r>
              <a:rPr sz="1400" b="1" dirty="0">
                <a:solidFill>
                  <a:srgbClr val="262934"/>
                </a:solidFill>
                <a:latin typeface="Times New Roman"/>
                <a:cs typeface="Times New Roman"/>
              </a:rPr>
              <a:t>kesatu</a:t>
            </a:r>
            <a:r>
              <a:rPr sz="1400" b="1" spc="335" dirty="0">
                <a:solidFill>
                  <a:srgbClr val="262934"/>
                </a:solidFill>
                <a:latin typeface="Times New Roman"/>
                <a:cs typeface="Times New Roman"/>
              </a:rPr>
              <a:t> </a:t>
            </a:r>
            <a:r>
              <a:rPr sz="1400" b="1" dirty="0">
                <a:solidFill>
                  <a:srgbClr val="262934"/>
                </a:solidFill>
                <a:latin typeface="Times New Roman"/>
                <a:cs typeface="Times New Roman"/>
              </a:rPr>
              <a:t>dari</a:t>
            </a:r>
            <a:r>
              <a:rPr sz="1400" b="1" spc="335" dirty="0">
                <a:solidFill>
                  <a:srgbClr val="262934"/>
                </a:solidFill>
                <a:latin typeface="Times New Roman"/>
                <a:cs typeface="Times New Roman"/>
              </a:rPr>
              <a:t> </a:t>
            </a:r>
            <a:r>
              <a:rPr sz="1400" b="1" spc="-20" dirty="0">
                <a:solidFill>
                  <a:srgbClr val="262934"/>
                </a:solidFill>
                <a:latin typeface="Times New Roman"/>
                <a:cs typeface="Times New Roman"/>
              </a:rPr>
              <a:t>Nota </a:t>
            </a:r>
            <a:r>
              <a:rPr sz="1400" b="1" dirty="0">
                <a:solidFill>
                  <a:srgbClr val="262934"/>
                </a:solidFill>
                <a:latin typeface="Times New Roman"/>
                <a:cs typeface="Times New Roman"/>
              </a:rPr>
              <a:t>Keberatan</a:t>
            </a:r>
            <a:r>
              <a:rPr sz="1400" b="1" spc="-20" dirty="0">
                <a:solidFill>
                  <a:srgbClr val="262934"/>
                </a:solidFill>
                <a:latin typeface="Times New Roman"/>
                <a:cs typeface="Times New Roman"/>
              </a:rPr>
              <a:t> </a:t>
            </a:r>
            <a:r>
              <a:rPr sz="1400" b="1" dirty="0">
                <a:solidFill>
                  <a:srgbClr val="262934"/>
                </a:solidFill>
                <a:latin typeface="Times New Roman"/>
                <a:cs typeface="Times New Roman"/>
              </a:rPr>
              <a:t>atau</a:t>
            </a:r>
            <a:r>
              <a:rPr sz="1400" b="1" spc="-20" dirty="0">
                <a:solidFill>
                  <a:srgbClr val="262934"/>
                </a:solidFill>
                <a:latin typeface="Times New Roman"/>
                <a:cs typeface="Times New Roman"/>
              </a:rPr>
              <a:t> </a:t>
            </a:r>
            <a:r>
              <a:rPr sz="1400" b="1" dirty="0">
                <a:solidFill>
                  <a:srgbClr val="262934"/>
                </a:solidFill>
                <a:latin typeface="Times New Roman"/>
                <a:cs typeface="Times New Roman"/>
              </a:rPr>
              <a:t>Eksepsi</a:t>
            </a:r>
            <a:r>
              <a:rPr sz="1400" b="1" spc="-15" dirty="0">
                <a:solidFill>
                  <a:srgbClr val="262934"/>
                </a:solidFill>
                <a:latin typeface="Times New Roman"/>
                <a:cs typeface="Times New Roman"/>
              </a:rPr>
              <a:t> </a:t>
            </a:r>
            <a:r>
              <a:rPr sz="1400" b="1" dirty="0">
                <a:solidFill>
                  <a:srgbClr val="262934"/>
                </a:solidFill>
                <a:latin typeface="Times New Roman"/>
                <a:cs typeface="Times New Roman"/>
              </a:rPr>
              <a:t>Penasehat</a:t>
            </a:r>
            <a:r>
              <a:rPr sz="1400" b="1" spc="-20" dirty="0">
                <a:solidFill>
                  <a:srgbClr val="262934"/>
                </a:solidFill>
                <a:latin typeface="Times New Roman"/>
                <a:cs typeface="Times New Roman"/>
              </a:rPr>
              <a:t> </a:t>
            </a:r>
            <a:r>
              <a:rPr sz="1400" b="1" dirty="0">
                <a:solidFill>
                  <a:srgbClr val="262934"/>
                </a:solidFill>
                <a:latin typeface="Times New Roman"/>
                <a:cs typeface="Times New Roman"/>
              </a:rPr>
              <a:t>Hukum</a:t>
            </a:r>
            <a:r>
              <a:rPr sz="1400" b="1" spc="-45" dirty="0">
                <a:solidFill>
                  <a:srgbClr val="262934"/>
                </a:solidFill>
                <a:latin typeface="Times New Roman"/>
                <a:cs typeface="Times New Roman"/>
              </a:rPr>
              <a:t> </a:t>
            </a:r>
            <a:r>
              <a:rPr sz="1400" b="1" spc="-20" dirty="0">
                <a:solidFill>
                  <a:srgbClr val="262934"/>
                </a:solidFill>
                <a:latin typeface="Times New Roman"/>
                <a:cs typeface="Times New Roman"/>
              </a:rPr>
              <a:t>Terdakwa</a:t>
            </a:r>
            <a:r>
              <a:rPr sz="1400" b="1" spc="-10" dirty="0">
                <a:solidFill>
                  <a:srgbClr val="262934"/>
                </a:solidFill>
                <a:latin typeface="Times New Roman"/>
                <a:cs typeface="Times New Roman"/>
              </a:rPr>
              <a:t> </a:t>
            </a:r>
            <a:r>
              <a:rPr sz="1400" b="1" dirty="0">
                <a:solidFill>
                  <a:srgbClr val="262934"/>
                </a:solidFill>
                <a:latin typeface="Times New Roman"/>
                <a:cs typeface="Times New Roman"/>
              </a:rPr>
              <a:t>mengenai…..,</a:t>
            </a:r>
            <a:r>
              <a:rPr sz="1400" b="1" spc="-25" dirty="0">
                <a:solidFill>
                  <a:srgbClr val="262934"/>
                </a:solidFill>
                <a:latin typeface="Times New Roman"/>
                <a:cs typeface="Times New Roman"/>
              </a:rPr>
              <a:t> </a:t>
            </a:r>
            <a:r>
              <a:rPr sz="1400" b="1" spc="-10" dirty="0">
                <a:solidFill>
                  <a:srgbClr val="262934"/>
                </a:solidFill>
                <a:latin typeface="Times New Roman"/>
                <a:cs typeface="Times New Roman"/>
              </a:rPr>
              <a:t>dinyatakan</a:t>
            </a:r>
            <a:endParaRPr sz="1400">
              <a:latin typeface="Times New Roman"/>
              <a:cs typeface="Times New Roman"/>
            </a:endParaRPr>
          </a:p>
          <a:p>
            <a:pPr marL="12700" algn="just">
              <a:lnSpc>
                <a:spcPts val="1675"/>
              </a:lnSpc>
            </a:pPr>
            <a:r>
              <a:rPr sz="1400" b="1" spc="-55" dirty="0">
                <a:solidFill>
                  <a:srgbClr val="262934"/>
                </a:solidFill>
                <a:latin typeface="Times New Roman"/>
                <a:cs typeface="Times New Roman"/>
              </a:rPr>
              <a:t>DAPAT</a:t>
            </a:r>
            <a:r>
              <a:rPr sz="1400" b="1" spc="-15" dirty="0">
                <a:solidFill>
                  <a:srgbClr val="262934"/>
                </a:solidFill>
                <a:latin typeface="Times New Roman"/>
                <a:cs typeface="Times New Roman"/>
              </a:rPr>
              <a:t> </a:t>
            </a:r>
            <a:r>
              <a:rPr sz="1400" b="1" spc="-20" dirty="0">
                <a:solidFill>
                  <a:srgbClr val="262934"/>
                </a:solidFill>
                <a:latin typeface="Times New Roman"/>
                <a:cs typeface="Times New Roman"/>
              </a:rPr>
              <a:t>DITERIMA</a:t>
            </a:r>
            <a:r>
              <a:rPr sz="1400" b="1" spc="-65" dirty="0">
                <a:solidFill>
                  <a:srgbClr val="262934"/>
                </a:solidFill>
                <a:latin typeface="Times New Roman"/>
                <a:cs typeface="Times New Roman"/>
              </a:rPr>
              <a:t> </a:t>
            </a:r>
            <a:r>
              <a:rPr sz="1400" b="1" dirty="0">
                <a:solidFill>
                  <a:srgbClr val="262934"/>
                </a:solidFill>
                <a:latin typeface="Times New Roman"/>
                <a:cs typeface="Times New Roman"/>
              </a:rPr>
              <a:t>/</a:t>
            </a:r>
            <a:r>
              <a:rPr sz="1400" b="1" spc="-5" dirty="0">
                <a:solidFill>
                  <a:srgbClr val="262934"/>
                </a:solidFill>
                <a:latin typeface="Times New Roman"/>
                <a:cs typeface="Times New Roman"/>
              </a:rPr>
              <a:t> </a:t>
            </a:r>
            <a:r>
              <a:rPr sz="1400" b="1" dirty="0">
                <a:solidFill>
                  <a:srgbClr val="262934"/>
                </a:solidFill>
                <a:latin typeface="Times New Roman"/>
                <a:cs typeface="Times New Roman"/>
              </a:rPr>
              <a:t>TIDAK</a:t>
            </a:r>
            <a:r>
              <a:rPr sz="1400" b="1" spc="15" dirty="0">
                <a:solidFill>
                  <a:srgbClr val="262934"/>
                </a:solidFill>
                <a:latin typeface="Times New Roman"/>
                <a:cs typeface="Times New Roman"/>
              </a:rPr>
              <a:t> </a:t>
            </a:r>
            <a:r>
              <a:rPr sz="1400" b="1" spc="-55" dirty="0">
                <a:solidFill>
                  <a:srgbClr val="262934"/>
                </a:solidFill>
                <a:latin typeface="Times New Roman"/>
                <a:cs typeface="Times New Roman"/>
              </a:rPr>
              <a:t>DAPAT</a:t>
            </a:r>
            <a:r>
              <a:rPr sz="1400" b="1" spc="-10" dirty="0">
                <a:solidFill>
                  <a:srgbClr val="262934"/>
                </a:solidFill>
                <a:latin typeface="Times New Roman"/>
                <a:cs typeface="Times New Roman"/>
              </a:rPr>
              <a:t> DITERIMA.</a:t>
            </a:r>
            <a:endParaRPr sz="1400">
              <a:latin typeface="Times New Roman"/>
              <a:cs typeface="Times New Roman"/>
            </a:endParaRPr>
          </a:p>
        </p:txBody>
      </p:sp>
      <p:sp>
        <p:nvSpPr>
          <p:cNvPr id="26" name="object 26"/>
          <p:cNvSpPr txBox="1"/>
          <p:nvPr/>
        </p:nvSpPr>
        <p:spPr>
          <a:xfrm>
            <a:off x="773544" y="1108699"/>
            <a:ext cx="190500" cy="224154"/>
          </a:xfrm>
          <a:prstGeom prst="rect">
            <a:avLst/>
          </a:prstGeom>
        </p:spPr>
        <p:txBody>
          <a:bodyPr vert="horz" wrap="square" lIns="0" tIns="12700" rIns="0" bIns="0" rtlCol="0">
            <a:spAutoFit/>
          </a:bodyPr>
          <a:lstStyle/>
          <a:p>
            <a:pPr marL="12700">
              <a:lnSpc>
                <a:spcPct val="100000"/>
              </a:lnSpc>
              <a:spcBef>
                <a:spcPts val="100"/>
              </a:spcBef>
            </a:pPr>
            <a:r>
              <a:rPr sz="1300" spc="-25" dirty="0">
                <a:solidFill>
                  <a:srgbClr val="FFFFFF"/>
                </a:solidFill>
                <a:latin typeface="Times New Roman"/>
                <a:cs typeface="Times New Roman"/>
              </a:rPr>
              <a:t>28</a:t>
            </a:r>
            <a:endParaRPr sz="1300">
              <a:latin typeface="Times New Roman"/>
              <a:cs typeface="Times New Roman"/>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0"/>
            <a:ext cx="9144000" cy="5143324"/>
          </a:xfrm>
          <a:prstGeom prst="rect">
            <a:avLst/>
          </a:prstGeom>
        </p:spPr>
      </p:pic>
      <p:grpSp>
        <p:nvGrpSpPr>
          <p:cNvPr id="3" name="object 3"/>
          <p:cNvGrpSpPr/>
          <p:nvPr/>
        </p:nvGrpSpPr>
        <p:grpSpPr>
          <a:xfrm>
            <a:off x="1551241" y="183224"/>
            <a:ext cx="7593330" cy="4794885"/>
            <a:chOff x="1551241" y="183224"/>
            <a:chExt cx="7593330" cy="4794885"/>
          </a:xfrm>
        </p:grpSpPr>
        <p:pic>
          <p:nvPicPr>
            <p:cNvPr id="4" name="object 4"/>
            <p:cNvPicPr/>
            <p:nvPr/>
          </p:nvPicPr>
          <p:blipFill>
            <a:blip r:embed="rId3" cstate="print"/>
            <a:stretch>
              <a:fillRect/>
            </a:stretch>
          </p:blipFill>
          <p:spPr>
            <a:xfrm>
              <a:off x="1551241" y="183224"/>
              <a:ext cx="7592745" cy="4794859"/>
            </a:xfrm>
            <a:prstGeom prst="rect">
              <a:avLst/>
            </a:prstGeom>
          </p:spPr>
        </p:pic>
        <p:sp>
          <p:nvSpPr>
            <p:cNvPr id="5" name="object 5"/>
            <p:cNvSpPr/>
            <p:nvPr/>
          </p:nvSpPr>
          <p:spPr>
            <a:xfrm>
              <a:off x="1737004" y="359640"/>
              <a:ext cx="7406640" cy="4424045"/>
            </a:xfrm>
            <a:custGeom>
              <a:avLst/>
              <a:gdLst/>
              <a:ahLst/>
              <a:cxnLst/>
              <a:rect l="l" t="t" r="r" b="b"/>
              <a:pathLst>
                <a:path w="7406640" h="4424045">
                  <a:moveTo>
                    <a:pt x="7406640" y="0"/>
                  </a:moveTo>
                  <a:lnTo>
                    <a:pt x="0" y="0"/>
                  </a:lnTo>
                  <a:lnTo>
                    <a:pt x="0" y="4423676"/>
                  </a:lnTo>
                  <a:lnTo>
                    <a:pt x="3703320" y="4423676"/>
                  </a:lnTo>
                  <a:lnTo>
                    <a:pt x="7406640" y="4423676"/>
                  </a:lnTo>
                  <a:lnTo>
                    <a:pt x="7406640" y="0"/>
                  </a:lnTo>
                  <a:close/>
                </a:path>
              </a:pathLst>
            </a:custGeom>
            <a:solidFill>
              <a:srgbClr val="FFFFFF"/>
            </a:solidFill>
          </p:spPr>
          <p:txBody>
            <a:bodyPr wrap="square" lIns="0" tIns="0" rIns="0" bIns="0" rtlCol="0"/>
            <a:lstStyle/>
            <a:p>
              <a:endParaRPr/>
            </a:p>
          </p:txBody>
        </p:sp>
        <p:sp>
          <p:nvSpPr>
            <p:cNvPr id="6" name="object 6"/>
            <p:cNvSpPr/>
            <p:nvPr/>
          </p:nvSpPr>
          <p:spPr>
            <a:xfrm>
              <a:off x="2100237" y="1017367"/>
              <a:ext cx="7044055" cy="9525"/>
            </a:xfrm>
            <a:custGeom>
              <a:avLst/>
              <a:gdLst/>
              <a:ahLst/>
              <a:cxnLst/>
              <a:rect l="l" t="t" r="r" b="b"/>
              <a:pathLst>
                <a:path w="7044055" h="9525">
                  <a:moveTo>
                    <a:pt x="7043750" y="0"/>
                  </a:moveTo>
                  <a:lnTo>
                    <a:pt x="0" y="0"/>
                  </a:lnTo>
                  <a:lnTo>
                    <a:pt x="0" y="9359"/>
                  </a:lnTo>
                  <a:lnTo>
                    <a:pt x="7043750" y="9359"/>
                  </a:lnTo>
                  <a:lnTo>
                    <a:pt x="7043750" y="0"/>
                  </a:lnTo>
                  <a:close/>
                </a:path>
              </a:pathLst>
            </a:custGeom>
            <a:solidFill>
              <a:srgbClr val="E1D6CF"/>
            </a:solidFill>
          </p:spPr>
          <p:txBody>
            <a:bodyPr wrap="square" lIns="0" tIns="0" rIns="0" bIns="0" rtlCol="0"/>
            <a:lstStyle/>
            <a:p>
              <a:endParaRPr/>
            </a:p>
          </p:txBody>
        </p:sp>
      </p:grpSp>
      <p:grpSp>
        <p:nvGrpSpPr>
          <p:cNvPr id="7" name="object 7"/>
          <p:cNvGrpSpPr/>
          <p:nvPr/>
        </p:nvGrpSpPr>
        <p:grpSpPr>
          <a:xfrm>
            <a:off x="359638" y="2"/>
            <a:ext cx="1017905" cy="1931670"/>
            <a:chOff x="359638" y="2"/>
            <a:chExt cx="1017905" cy="1931670"/>
          </a:xfrm>
        </p:grpSpPr>
        <p:sp>
          <p:nvSpPr>
            <p:cNvPr id="8" name="object 8"/>
            <p:cNvSpPr/>
            <p:nvPr/>
          </p:nvSpPr>
          <p:spPr>
            <a:xfrm>
              <a:off x="359638" y="2"/>
              <a:ext cx="1017905" cy="1931670"/>
            </a:xfrm>
            <a:custGeom>
              <a:avLst/>
              <a:gdLst/>
              <a:ahLst/>
              <a:cxnLst/>
              <a:rect l="l" t="t" r="r" b="b"/>
              <a:pathLst>
                <a:path w="1017905" h="1931670">
                  <a:moveTo>
                    <a:pt x="1017714" y="0"/>
                  </a:moveTo>
                  <a:lnTo>
                    <a:pt x="0" y="0"/>
                  </a:lnTo>
                  <a:lnTo>
                    <a:pt x="0" y="1931047"/>
                  </a:lnTo>
                  <a:lnTo>
                    <a:pt x="508673" y="1609928"/>
                  </a:lnTo>
                  <a:lnTo>
                    <a:pt x="1017714" y="1609928"/>
                  </a:lnTo>
                  <a:lnTo>
                    <a:pt x="1017714" y="0"/>
                  </a:lnTo>
                  <a:close/>
                </a:path>
                <a:path w="1017905" h="1931670">
                  <a:moveTo>
                    <a:pt x="1017714" y="1609928"/>
                  </a:moveTo>
                  <a:lnTo>
                    <a:pt x="508673" y="1609928"/>
                  </a:lnTo>
                  <a:lnTo>
                    <a:pt x="1017714" y="1931047"/>
                  </a:lnTo>
                  <a:lnTo>
                    <a:pt x="1017714" y="1609928"/>
                  </a:lnTo>
                  <a:close/>
                </a:path>
              </a:pathLst>
            </a:custGeom>
            <a:solidFill>
              <a:srgbClr val="AC0A2C"/>
            </a:solidFill>
          </p:spPr>
          <p:txBody>
            <a:bodyPr wrap="square" lIns="0" tIns="0" rIns="0" bIns="0" rtlCol="0"/>
            <a:lstStyle/>
            <a:p>
              <a:endParaRPr/>
            </a:p>
          </p:txBody>
        </p:sp>
        <p:sp>
          <p:nvSpPr>
            <p:cNvPr id="9" name="object 9"/>
            <p:cNvSpPr/>
            <p:nvPr/>
          </p:nvSpPr>
          <p:spPr>
            <a:xfrm>
              <a:off x="359638" y="495721"/>
              <a:ext cx="1017905" cy="642620"/>
            </a:xfrm>
            <a:custGeom>
              <a:avLst/>
              <a:gdLst/>
              <a:ahLst/>
              <a:cxnLst/>
              <a:rect l="l" t="t" r="r" b="b"/>
              <a:pathLst>
                <a:path w="1017905" h="642619">
                  <a:moveTo>
                    <a:pt x="0" y="642594"/>
                  </a:moveTo>
                  <a:lnTo>
                    <a:pt x="1017727" y="642594"/>
                  </a:lnTo>
                  <a:lnTo>
                    <a:pt x="1017727" y="0"/>
                  </a:lnTo>
                  <a:lnTo>
                    <a:pt x="0" y="0"/>
                  </a:lnTo>
                  <a:lnTo>
                    <a:pt x="0" y="642594"/>
                  </a:lnTo>
                  <a:close/>
                </a:path>
              </a:pathLst>
            </a:custGeom>
            <a:solidFill>
              <a:srgbClr val="AA0A2C"/>
            </a:solidFill>
          </p:spPr>
          <p:txBody>
            <a:bodyPr wrap="square" lIns="0" tIns="0" rIns="0" bIns="0" rtlCol="0"/>
            <a:lstStyle/>
            <a:p>
              <a:endParaRPr/>
            </a:p>
          </p:txBody>
        </p:sp>
        <p:sp>
          <p:nvSpPr>
            <p:cNvPr id="10" name="object 10"/>
            <p:cNvSpPr/>
            <p:nvPr/>
          </p:nvSpPr>
          <p:spPr>
            <a:xfrm>
              <a:off x="359638" y="403925"/>
              <a:ext cx="1017905" cy="642620"/>
            </a:xfrm>
            <a:custGeom>
              <a:avLst/>
              <a:gdLst/>
              <a:ahLst/>
              <a:cxnLst/>
              <a:rect l="l" t="t" r="r" b="b"/>
              <a:pathLst>
                <a:path w="1017905" h="642619">
                  <a:moveTo>
                    <a:pt x="0" y="642594"/>
                  </a:moveTo>
                  <a:lnTo>
                    <a:pt x="1017727" y="642594"/>
                  </a:lnTo>
                  <a:lnTo>
                    <a:pt x="1017727" y="0"/>
                  </a:lnTo>
                  <a:lnTo>
                    <a:pt x="0" y="0"/>
                  </a:lnTo>
                  <a:lnTo>
                    <a:pt x="0" y="642594"/>
                  </a:lnTo>
                  <a:close/>
                </a:path>
              </a:pathLst>
            </a:custGeom>
            <a:solidFill>
              <a:srgbClr val="A80A2D"/>
            </a:solidFill>
          </p:spPr>
          <p:txBody>
            <a:bodyPr wrap="square" lIns="0" tIns="0" rIns="0" bIns="0" rtlCol="0"/>
            <a:lstStyle/>
            <a:p>
              <a:endParaRPr/>
            </a:p>
          </p:txBody>
        </p:sp>
        <p:sp>
          <p:nvSpPr>
            <p:cNvPr id="11" name="object 11"/>
            <p:cNvSpPr/>
            <p:nvPr/>
          </p:nvSpPr>
          <p:spPr>
            <a:xfrm>
              <a:off x="359638" y="220321"/>
              <a:ext cx="1017905" cy="734695"/>
            </a:xfrm>
            <a:custGeom>
              <a:avLst/>
              <a:gdLst/>
              <a:ahLst/>
              <a:cxnLst/>
              <a:rect l="l" t="t" r="r" b="b"/>
              <a:pathLst>
                <a:path w="1017905" h="734694">
                  <a:moveTo>
                    <a:pt x="0" y="734402"/>
                  </a:moveTo>
                  <a:lnTo>
                    <a:pt x="1017727" y="734402"/>
                  </a:lnTo>
                  <a:lnTo>
                    <a:pt x="1017727" y="0"/>
                  </a:lnTo>
                  <a:lnTo>
                    <a:pt x="0" y="0"/>
                  </a:lnTo>
                  <a:lnTo>
                    <a:pt x="0" y="734402"/>
                  </a:lnTo>
                  <a:close/>
                </a:path>
              </a:pathLst>
            </a:custGeom>
            <a:solidFill>
              <a:srgbClr val="A60B2D"/>
            </a:solidFill>
          </p:spPr>
          <p:txBody>
            <a:bodyPr wrap="square" lIns="0" tIns="0" rIns="0" bIns="0" rtlCol="0"/>
            <a:lstStyle/>
            <a:p>
              <a:endParaRPr/>
            </a:p>
          </p:txBody>
        </p:sp>
        <p:sp>
          <p:nvSpPr>
            <p:cNvPr id="12" name="object 12"/>
            <p:cNvSpPr/>
            <p:nvPr/>
          </p:nvSpPr>
          <p:spPr>
            <a:xfrm>
              <a:off x="359638" y="128526"/>
              <a:ext cx="1017905" cy="734695"/>
            </a:xfrm>
            <a:custGeom>
              <a:avLst/>
              <a:gdLst/>
              <a:ahLst/>
              <a:cxnLst/>
              <a:rect l="l" t="t" r="r" b="b"/>
              <a:pathLst>
                <a:path w="1017905" h="734694">
                  <a:moveTo>
                    <a:pt x="0" y="734390"/>
                  </a:moveTo>
                  <a:lnTo>
                    <a:pt x="1017727" y="734390"/>
                  </a:lnTo>
                  <a:lnTo>
                    <a:pt x="1017727" y="0"/>
                  </a:lnTo>
                  <a:lnTo>
                    <a:pt x="0" y="0"/>
                  </a:lnTo>
                  <a:lnTo>
                    <a:pt x="0" y="734390"/>
                  </a:lnTo>
                  <a:close/>
                </a:path>
              </a:pathLst>
            </a:custGeom>
            <a:solidFill>
              <a:srgbClr val="A40B2E"/>
            </a:solidFill>
          </p:spPr>
          <p:txBody>
            <a:bodyPr wrap="square" lIns="0" tIns="0" rIns="0" bIns="0" rtlCol="0"/>
            <a:lstStyle/>
            <a:p>
              <a:endParaRPr/>
            </a:p>
          </p:txBody>
        </p:sp>
        <p:sp>
          <p:nvSpPr>
            <p:cNvPr id="13" name="object 13"/>
            <p:cNvSpPr/>
            <p:nvPr/>
          </p:nvSpPr>
          <p:spPr>
            <a:xfrm>
              <a:off x="359638" y="2"/>
              <a:ext cx="1017905" cy="771525"/>
            </a:xfrm>
            <a:custGeom>
              <a:avLst/>
              <a:gdLst/>
              <a:ahLst/>
              <a:cxnLst/>
              <a:rect l="l" t="t" r="r" b="b"/>
              <a:pathLst>
                <a:path w="1017905" h="771525">
                  <a:moveTo>
                    <a:pt x="1017727" y="0"/>
                  </a:moveTo>
                  <a:lnTo>
                    <a:pt x="1017714" y="771118"/>
                  </a:lnTo>
                  <a:lnTo>
                    <a:pt x="0" y="771118"/>
                  </a:lnTo>
                  <a:lnTo>
                    <a:pt x="0" y="0"/>
                  </a:lnTo>
                  <a:lnTo>
                    <a:pt x="1017727" y="0"/>
                  </a:lnTo>
                  <a:close/>
                </a:path>
              </a:pathLst>
            </a:custGeom>
            <a:solidFill>
              <a:srgbClr val="A10B2E"/>
            </a:solidFill>
          </p:spPr>
          <p:txBody>
            <a:bodyPr wrap="square" lIns="0" tIns="0" rIns="0" bIns="0" rtlCol="0"/>
            <a:lstStyle/>
            <a:p>
              <a:endParaRPr/>
            </a:p>
          </p:txBody>
        </p:sp>
        <p:sp>
          <p:nvSpPr>
            <p:cNvPr id="14" name="object 14"/>
            <p:cNvSpPr/>
            <p:nvPr/>
          </p:nvSpPr>
          <p:spPr>
            <a:xfrm>
              <a:off x="359638" y="2"/>
              <a:ext cx="1017905" cy="679450"/>
            </a:xfrm>
            <a:custGeom>
              <a:avLst/>
              <a:gdLst/>
              <a:ahLst/>
              <a:cxnLst/>
              <a:rect l="l" t="t" r="r" b="b"/>
              <a:pathLst>
                <a:path w="1017905" h="679450">
                  <a:moveTo>
                    <a:pt x="1017727" y="0"/>
                  </a:moveTo>
                  <a:lnTo>
                    <a:pt x="1017714" y="679323"/>
                  </a:lnTo>
                  <a:lnTo>
                    <a:pt x="0" y="679323"/>
                  </a:lnTo>
                  <a:lnTo>
                    <a:pt x="0" y="0"/>
                  </a:lnTo>
                  <a:lnTo>
                    <a:pt x="1017727" y="0"/>
                  </a:lnTo>
                  <a:close/>
                </a:path>
              </a:pathLst>
            </a:custGeom>
            <a:solidFill>
              <a:srgbClr val="9F0B2F"/>
            </a:solidFill>
          </p:spPr>
          <p:txBody>
            <a:bodyPr wrap="square" lIns="0" tIns="0" rIns="0" bIns="0" rtlCol="0"/>
            <a:lstStyle/>
            <a:p>
              <a:endParaRPr/>
            </a:p>
          </p:txBody>
        </p:sp>
        <p:sp>
          <p:nvSpPr>
            <p:cNvPr id="15" name="object 15"/>
            <p:cNvSpPr/>
            <p:nvPr/>
          </p:nvSpPr>
          <p:spPr>
            <a:xfrm>
              <a:off x="359638" y="2"/>
              <a:ext cx="1017905" cy="588010"/>
            </a:xfrm>
            <a:custGeom>
              <a:avLst/>
              <a:gdLst/>
              <a:ahLst/>
              <a:cxnLst/>
              <a:rect l="l" t="t" r="r" b="b"/>
              <a:pathLst>
                <a:path w="1017905" h="588010">
                  <a:moveTo>
                    <a:pt x="1017727" y="0"/>
                  </a:moveTo>
                  <a:lnTo>
                    <a:pt x="1017714" y="587514"/>
                  </a:lnTo>
                  <a:lnTo>
                    <a:pt x="0" y="587514"/>
                  </a:lnTo>
                  <a:lnTo>
                    <a:pt x="0" y="0"/>
                  </a:lnTo>
                  <a:lnTo>
                    <a:pt x="1017727" y="0"/>
                  </a:lnTo>
                  <a:close/>
                </a:path>
              </a:pathLst>
            </a:custGeom>
            <a:solidFill>
              <a:srgbClr val="9D0B2F"/>
            </a:solidFill>
          </p:spPr>
          <p:txBody>
            <a:bodyPr wrap="square" lIns="0" tIns="0" rIns="0" bIns="0" rtlCol="0"/>
            <a:lstStyle/>
            <a:p>
              <a:endParaRPr/>
            </a:p>
          </p:txBody>
        </p:sp>
        <p:sp>
          <p:nvSpPr>
            <p:cNvPr id="16" name="object 16"/>
            <p:cNvSpPr/>
            <p:nvPr/>
          </p:nvSpPr>
          <p:spPr>
            <a:xfrm>
              <a:off x="359638" y="2"/>
              <a:ext cx="1017905" cy="495934"/>
            </a:xfrm>
            <a:custGeom>
              <a:avLst/>
              <a:gdLst/>
              <a:ahLst/>
              <a:cxnLst/>
              <a:rect l="l" t="t" r="r" b="b"/>
              <a:pathLst>
                <a:path w="1017905" h="495934">
                  <a:moveTo>
                    <a:pt x="1017727" y="0"/>
                  </a:moveTo>
                  <a:lnTo>
                    <a:pt x="1017714" y="495719"/>
                  </a:lnTo>
                  <a:lnTo>
                    <a:pt x="0" y="495719"/>
                  </a:lnTo>
                  <a:lnTo>
                    <a:pt x="0" y="0"/>
                  </a:lnTo>
                  <a:lnTo>
                    <a:pt x="1017727" y="0"/>
                  </a:lnTo>
                  <a:close/>
                </a:path>
              </a:pathLst>
            </a:custGeom>
            <a:solidFill>
              <a:srgbClr val="9B0C30"/>
            </a:solidFill>
          </p:spPr>
          <p:txBody>
            <a:bodyPr wrap="square" lIns="0" tIns="0" rIns="0" bIns="0" rtlCol="0"/>
            <a:lstStyle/>
            <a:p>
              <a:endParaRPr/>
            </a:p>
          </p:txBody>
        </p:sp>
        <p:sp>
          <p:nvSpPr>
            <p:cNvPr id="17" name="object 17"/>
            <p:cNvSpPr/>
            <p:nvPr/>
          </p:nvSpPr>
          <p:spPr>
            <a:xfrm>
              <a:off x="359638" y="2"/>
              <a:ext cx="1017905" cy="404495"/>
            </a:xfrm>
            <a:custGeom>
              <a:avLst/>
              <a:gdLst/>
              <a:ahLst/>
              <a:cxnLst/>
              <a:rect l="l" t="t" r="r" b="b"/>
              <a:pathLst>
                <a:path w="1017905" h="404495">
                  <a:moveTo>
                    <a:pt x="1017727" y="0"/>
                  </a:moveTo>
                  <a:lnTo>
                    <a:pt x="1017714" y="403923"/>
                  </a:lnTo>
                  <a:lnTo>
                    <a:pt x="0" y="403923"/>
                  </a:lnTo>
                  <a:lnTo>
                    <a:pt x="0" y="0"/>
                  </a:lnTo>
                  <a:lnTo>
                    <a:pt x="1017727" y="0"/>
                  </a:lnTo>
                  <a:close/>
                </a:path>
              </a:pathLst>
            </a:custGeom>
            <a:solidFill>
              <a:srgbClr val="990C30"/>
            </a:solidFill>
          </p:spPr>
          <p:txBody>
            <a:bodyPr wrap="square" lIns="0" tIns="0" rIns="0" bIns="0" rtlCol="0"/>
            <a:lstStyle/>
            <a:p>
              <a:endParaRPr/>
            </a:p>
          </p:txBody>
        </p:sp>
        <p:sp>
          <p:nvSpPr>
            <p:cNvPr id="18" name="object 18"/>
            <p:cNvSpPr/>
            <p:nvPr/>
          </p:nvSpPr>
          <p:spPr>
            <a:xfrm>
              <a:off x="359638" y="2"/>
              <a:ext cx="1017905" cy="312420"/>
            </a:xfrm>
            <a:custGeom>
              <a:avLst/>
              <a:gdLst/>
              <a:ahLst/>
              <a:cxnLst/>
              <a:rect l="l" t="t" r="r" b="b"/>
              <a:pathLst>
                <a:path w="1017905" h="312420">
                  <a:moveTo>
                    <a:pt x="1017727" y="0"/>
                  </a:moveTo>
                  <a:lnTo>
                    <a:pt x="1017714" y="312115"/>
                  </a:lnTo>
                  <a:lnTo>
                    <a:pt x="0" y="312115"/>
                  </a:lnTo>
                  <a:lnTo>
                    <a:pt x="0" y="0"/>
                  </a:lnTo>
                  <a:lnTo>
                    <a:pt x="1017727" y="0"/>
                  </a:lnTo>
                  <a:close/>
                </a:path>
              </a:pathLst>
            </a:custGeom>
            <a:solidFill>
              <a:srgbClr val="970C30"/>
            </a:solidFill>
          </p:spPr>
          <p:txBody>
            <a:bodyPr wrap="square" lIns="0" tIns="0" rIns="0" bIns="0" rtlCol="0"/>
            <a:lstStyle/>
            <a:p>
              <a:endParaRPr/>
            </a:p>
          </p:txBody>
        </p:sp>
        <p:sp>
          <p:nvSpPr>
            <p:cNvPr id="19" name="object 19"/>
            <p:cNvSpPr/>
            <p:nvPr/>
          </p:nvSpPr>
          <p:spPr>
            <a:xfrm>
              <a:off x="359638" y="2"/>
              <a:ext cx="1017905" cy="220345"/>
            </a:xfrm>
            <a:custGeom>
              <a:avLst/>
              <a:gdLst/>
              <a:ahLst/>
              <a:cxnLst/>
              <a:rect l="l" t="t" r="r" b="b"/>
              <a:pathLst>
                <a:path w="1017905" h="220345">
                  <a:moveTo>
                    <a:pt x="1017727" y="0"/>
                  </a:moveTo>
                  <a:lnTo>
                    <a:pt x="1017714" y="220319"/>
                  </a:lnTo>
                  <a:lnTo>
                    <a:pt x="0" y="220319"/>
                  </a:lnTo>
                  <a:lnTo>
                    <a:pt x="0" y="0"/>
                  </a:lnTo>
                  <a:lnTo>
                    <a:pt x="1017727" y="0"/>
                  </a:lnTo>
                  <a:close/>
                </a:path>
              </a:pathLst>
            </a:custGeom>
            <a:solidFill>
              <a:srgbClr val="950C31"/>
            </a:solidFill>
          </p:spPr>
          <p:txBody>
            <a:bodyPr wrap="square" lIns="0" tIns="0" rIns="0" bIns="0" rtlCol="0"/>
            <a:lstStyle/>
            <a:p>
              <a:endParaRPr/>
            </a:p>
          </p:txBody>
        </p:sp>
        <p:sp>
          <p:nvSpPr>
            <p:cNvPr id="20" name="object 20"/>
            <p:cNvSpPr/>
            <p:nvPr/>
          </p:nvSpPr>
          <p:spPr>
            <a:xfrm>
              <a:off x="359638" y="2"/>
              <a:ext cx="1017905" cy="128905"/>
            </a:xfrm>
            <a:custGeom>
              <a:avLst/>
              <a:gdLst/>
              <a:ahLst/>
              <a:cxnLst/>
              <a:rect l="l" t="t" r="r" b="b"/>
              <a:pathLst>
                <a:path w="1017905" h="128905">
                  <a:moveTo>
                    <a:pt x="1017727" y="0"/>
                  </a:moveTo>
                  <a:lnTo>
                    <a:pt x="1017714" y="128524"/>
                  </a:lnTo>
                  <a:lnTo>
                    <a:pt x="0" y="128524"/>
                  </a:lnTo>
                  <a:lnTo>
                    <a:pt x="0" y="0"/>
                  </a:lnTo>
                  <a:lnTo>
                    <a:pt x="1017727" y="0"/>
                  </a:lnTo>
                  <a:close/>
                </a:path>
              </a:pathLst>
            </a:custGeom>
            <a:solidFill>
              <a:srgbClr val="920C31"/>
            </a:solidFill>
          </p:spPr>
          <p:txBody>
            <a:bodyPr wrap="square" lIns="0" tIns="0" rIns="0" bIns="0" rtlCol="0"/>
            <a:lstStyle/>
            <a:p>
              <a:endParaRPr/>
            </a:p>
          </p:txBody>
        </p:sp>
        <p:sp>
          <p:nvSpPr>
            <p:cNvPr id="21" name="object 21"/>
            <p:cNvSpPr/>
            <p:nvPr/>
          </p:nvSpPr>
          <p:spPr>
            <a:xfrm>
              <a:off x="359638" y="2"/>
              <a:ext cx="1017905" cy="36830"/>
            </a:xfrm>
            <a:custGeom>
              <a:avLst/>
              <a:gdLst/>
              <a:ahLst/>
              <a:cxnLst/>
              <a:rect l="l" t="t" r="r" b="b"/>
              <a:pathLst>
                <a:path w="1017905" h="36830">
                  <a:moveTo>
                    <a:pt x="1017727" y="0"/>
                  </a:moveTo>
                  <a:lnTo>
                    <a:pt x="1017714" y="36715"/>
                  </a:lnTo>
                  <a:lnTo>
                    <a:pt x="0" y="36715"/>
                  </a:lnTo>
                  <a:lnTo>
                    <a:pt x="0" y="0"/>
                  </a:lnTo>
                  <a:lnTo>
                    <a:pt x="1017727" y="0"/>
                  </a:lnTo>
                  <a:close/>
                </a:path>
              </a:pathLst>
            </a:custGeom>
            <a:solidFill>
              <a:srgbClr val="900C33"/>
            </a:solidFill>
          </p:spPr>
          <p:txBody>
            <a:bodyPr wrap="square" lIns="0" tIns="0" rIns="0" bIns="0" rtlCol="0"/>
            <a:lstStyle/>
            <a:p>
              <a:endParaRPr/>
            </a:p>
          </p:txBody>
        </p:sp>
        <p:sp>
          <p:nvSpPr>
            <p:cNvPr id="22" name="object 22"/>
            <p:cNvSpPr/>
            <p:nvPr/>
          </p:nvSpPr>
          <p:spPr>
            <a:xfrm>
              <a:off x="515162" y="362878"/>
              <a:ext cx="706755" cy="537210"/>
            </a:xfrm>
            <a:custGeom>
              <a:avLst/>
              <a:gdLst/>
              <a:ahLst/>
              <a:cxnLst/>
              <a:rect l="l" t="t" r="r" b="b"/>
              <a:pathLst>
                <a:path w="706755" h="537210">
                  <a:moveTo>
                    <a:pt x="327596" y="78841"/>
                  </a:moveTo>
                  <a:lnTo>
                    <a:pt x="327469" y="75603"/>
                  </a:lnTo>
                  <a:lnTo>
                    <a:pt x="327355" y="72720"/>
                  </a:lnTo>
                  <a:lnTo>
                    <a:pt x="327240" y="69837"/>
                  </a:lnTo>
                  <a:lnTo>
                    <a:pt x="326326" y="64084"/>
                  </a:lnTo>
                  <a:lnTo>
                    <a:pt x="326212" y="63360"/>
                  </a:lnTo>
                  <a:lnTo>
                    <a:pt x="326097" y="62649"/>
                  </a:lnTo>
                  <a:lnTo>
                    <a:pt x="325970" y="61925"/>
                  </a:lnTo>
                  <a:lnTo>
                    <a:pt x="325081" y="56527"/>
                  </a:lnTo>
                  <a:lnTo>
                    <a:pt x="324002" y="51485"/>
                  </a:lnTo>
                  <a:lnTo>
                    <a:pt x="322922" y="46799"/>
                  </a:lnTo>
                  <a:lnTo>
                    <a:pt x="322199" y="42125"/>
                  </a:lnTo>
                  <a:lnTo>
                    <a:pt x="317157" y="39243"/>
                  </a:lnTo>
                  <a:lnTo>
                    <a:pt x="295198" y="32042"/>
                  </a:lnTo>
                  <a:lnTo>
                    <a:pt x="291592" y="31318"/>
                  </a:lnTo>
                  <a:lnTo>
                    <a:pt x="287642" y="30962"/>
                  </a:lnTo>
                  <a:lnTo>
                    <a:pt x="279717" y="30962"/>
                  </a:lnTo>
                  <a:lnTo>
                    <a:pt x="236156" y="48602"/>
                  </a:lnTo>
                  <a:lnTo>
                    <a:pt x="212763" y="69126"/>
                  </a:lnTo>
                  <a:lnTo>
                    <a:pt x="205562" y="74879"/>
                  </a:lnTo>
                  <a:lnTo>
                    <a:pt x="199072" y="79921"/>
                  </a:lnTo>
                  <a:lnTo>
                    <a:pt x="192239" y="84963"/>
                  </a:lnTo>
                  <a:lnTo>
                    <a:pt x="188633" y="86766"/>
                  </a:lnTo>
                  <a:lnTo>
                    <a:pt x="185394" y="88925"/>
                  </a:lnTo>
                  <a:lnTo>
                    <a:pt x="164871" y="95046"/>
                  </a:lnTo>
                  <a:lnTo>
                    <a:pt x="162356" y="94678"/>
                  </a:lnTo>
                  <a:lnTo>
                    <a:pt x="160197" y="94322"/>
                  </a:lnTo>
                  <a:lnTo>
                    <a:pt x="157683" y="93599"/>
                  </a:lnTo>
                  <a:lnTo>
                    <a:pt x="152641" y="91084"/>
                  </a:lnTo>
                  <a:lnTo>
                    <a:pt x="151930" y="90728"/>
                  </a:lnTo>
                  <a:lnTo>
                    <a:pt x="151193" y="90360"/>
                  </a:lnTo>
                  <a:lnTo>
                    <a:pt x="143281" y="83883"/>
                  </a:lnTo>
                  <a:lnTo>
                    <a:pt x="140398" y="81000"/>
                  </a:lnTo>
                  <a:lnTo>
                    <a:pt x="137871" y="77762"/>
                  </a:lnTo>
                  <a:lnTo>
                    <a:pt x="136372" y="75958"/>
                  </a:lnTo>
                  <a:lnTo>
                    <a:pt x="136080" y="75603"/>
                  </a:lnTo>
                  <a:lnTo>
                    <a:pt x="134277" y="73088"/>
                  </a:lnTo>
                  <a:lnTo>
                    <a:pt x="131762" y="71285"/>
                  </a:lnTo>
                  <a:lnTo>
                    <a:pt x="131038" y="70929"/>
                  </a:lnTo>
                  <a:lnTo>
                    <a:pt x="131038" y="82080"/>
                  </a:lnTo>
                  <a:lnTo>
                    <a:pt x="131038" y="86042"/>
                  </a:lnTo>
                  <a:lnTo>
                    <a:pt x="130314" y="87845"/>
                  </a:lnTo>
                  <a:lnTo>
                    <a:pt x="127431" y="90728"/>
                  </a:lnTo>
                  <a:lnTo>
                    <a:pt x="125996" y="88201"/>
                  </a:lnTo>
                  <a:lnTo>
                    <a:pt x="124917" y="86766"/>
                  </a:lnTo>
                  <a:lnTo>
                    <a:pt x="123482" y="86398"/>
                  </a:lnTo>
                  <a:lnTo>
                    <a:pt x="122034" y="86398"/>
                  </a:lnTo>
                  <a:lnTo>
                    <a:pt x="120599" y="86766"/>
                  </a:lnTo>
                  <a:lnTo>
                    <a:pt x="118071" y="91084"/>
                  </a:lnTo>
                  <a:lnTo>
                    <a:pt x="116281" y="89636"/>
                  </a:lnTo>
                  <a:lnTo>
                    <a:pt x="115201" y="88201"/>
                  </a:lnTo>
                  <a:lnTo>
                    <a:pt x="114719" y="86766"/>
                  </a:lnTo>
                  <a:lnTo>
                    <a:pt x="114592" y="86398"/>
                  </a:lnTo>
                  <a:lnTo>
                    <a:pt x="114477" y="86042"/>
                  </a:lnTo>
                  <a:lnTo>
                    <a:pt x="114122" y="83883"/>
                  </a:lnTo>
                  <a:lnTo>
                    <a:pt x="114477" y="82080"/>
                  </a:lnTo>
                  <a:lnTo>
                    <a:pt x="114477" y="81000"/>
                  </a:lnTo>
                  <a:lnTo>
                    <a:pt x="116636" y="78117"/>
                  </a:lnTo>
                  <a:lnTo>
                    <a:pt x="117716" y="77406"/>
                  </a:lnTo>
                  <a:lnTo>
                    <a:pt x="119151" y="76327"/>
                  </a:lnTo>
                  <a:lnTo>
                    <a:pt x="120954" y="75958"/>
                  </a:lnTo>
                  <a:lnTo>
                    <a:pt x="124561" y="75958"/>
                  </a:lnTo>
                  <a:lnTo>
                    <a:pt x="125996" y="76327"/>
                  </a:lnTo>
                  <a:lnTo>
                    <a:pt x="127431" y="77406"/>
                  </a:lnTo>
                  <a:lnTo>
                    <a:pt x="128879" y="78117"/>
                  </a:lnTo>
                  <a:lnTo>
                    <a:pt x="130314" y="81000"/>
                  </a:lnTo>
                  <a:lnTo>
                    <a:pt x="131038" y="82080"/>
                  </a:lnTo>
                  <a:lnTo>
                    <a:pt x="131038" y="70929"/>
                  </a:lnTo>
                  <a:lnTo>
                    <a:pt x="128879" y="69837"/>
                  </a:lnTo>
                  <a:lnTo>
                    <a:pt x="125996" y="68757"/>
                  </a:lnTo>
                  <a:lnTo>
                    <a:pt x="123113" y="68402"/>
                  </a:lnTo>
                  <a:lnTo>
                    <a:pt x="119875" y="68757"/>
                  </a:lnTo>
                  <a:lnTo>
                    <a:pt x="106553" y="83527"/>
                  </a:lnTo>
                  <a:lnTo>
                    <a:pt x="106553" y="86766"/>
                  </a:lnTo>
                  <a:lnTo>
                    <a:pt x="107162" y="88925"/>
                  </a:lnTo>
                  <a:lnTo>
                    <a:pt x="107276" y="89281"/>
                  </a:lnTo>
                  <a:lnTo>
                    <a:pt x="108712" y="92519"/>
                  </a:lnTo>
                  <a:lnTo>
                    <a:pt x="110515" y="94678"/>
                  </a:lnTo>
                  <a:lnTo>
                    <a:pt x="113753" y="98640"/>
                  </a:lnTo>
                  <a:lnTo>
                    <a:pt x="84963" y="147967"/>
                  </a:lnTo>
                  <a:lnTo>
                    <a:pt x="0" y="296278"/>
                  </a:lnTo>
                  <a:lnTo>
                    <a:pt x="0" y="313563"/>
                  </a:lnTo>
                  <a:lnTo>
                    <a:pt x="17995" y="313563"/>
                  </a:lnTo>
                  <a:lnTo>
                    <a:pt x="24472" y="318236"/>
                  </a:lnTo>
                  <a:lnTo>
                    <a:pt x="30594" y="322922"/>
                  </a:lnTo>
                  <a:lnTo>
                    <a:pt x="37439" y="326885"/>
                  </a:lnTo>
                  <a:lnTo>
                    <a:pt x="44640" y="331203"/>
                  </a:lnTo>
                  <a:lnTo>
                    <a:pt x="51841" y="334797"/>
                  </a:lnTo>
                  <a:lnTo>
                    <a:pt x="59397" y="338048"/>
                  </a:lnTo>
                  <a:lnTo>
                    <a:pt x="66598" y="340563"/>
                  </a:lnTo>
                  <a:lnTo>
                    <a:pt x="74510" y="343446"/>
                  </a:lnTo>
                  <a:lnTo>
                    <a:pt x="74510" y="360362"/>
                  </a:lnTo>
                  <a:lnTo>
                    <a:pt x="172796" y="360362"/>
                  </a:lnTo>
                  <a:lnTo>
                    <a:pt x="172796" y="343446"/>
                  </a:lnTo>
                  <a:lnTo>
                    <a:pt x="180721" y="340563"/>
                  </a:lnTo>
                  <a:lnTo>
                    <a:pt x="216357" y="322922"/>
                  </a:lnTo>
                  <a:lnTo>
                    <a:pt x="228955" y="313563"/>
                  </a:lnTo>
                  <a:lnTo>
                    <a:pt x="247319" y="313563"/>
                  </a:lnTo>
                  <a:lnTo>
                    <a:pt x="247319" y="296278"/>
                  </a:lnTo>
                  <a:lnTo>
                    <a:pt x="239039" y="282054"/>
                  </a:lnTo>
                  <a:lnTo>
                    <a:pt x="239039" y="296278"/>
                  </a:lnTo>
                  <a:lnTo>
                    <a:pt x="8636" y="296278"/>
                  </a:lnTo>
                  <a:lnTo>
                    <a:pt x="119875" y="105486"/>
                  </a:lnTo>
                  <a:lnTo>
                    <a:pt x="123113" y="108000"/>
                  </a:lnTo>
                  <a:lnTo>
                    <a:pt x="125996" y="110883"/>
                  </a:lnTo>
                  <a:lnTo>
                    <a:pt x="129959" y="113766"/>
                  </a:lnTo>
                  <a:lnTo>
                    <a:pt x="133921" y="116281"/>
                  </a:lnTo>
                  <a:lnTo>
                    <a:pt x="239039" y="296278"/>
                  </a:lnTo>
                  <a:lnTo>
                    <a:pt x="239039" y="282054"/>
                  </a:lnTo>
                  <a:lnTo>
                    <a:pt x="146151" y="122402"/>
                  </a:lnTo>
                  <a:lnTo>
                    <a:pt x="150482" y="123837"/>
                  </a:lnTo>
                  <a:lnTo>
                    <a:pt x="154800" y="124917"/>
                  </a:lnTo>
                  <a:lnTo>
                    <a:pt x="159842" y="125641"/>
                  </a:lnTo>
                  <a:lnTo>
                    <a:pt x="170637" y="125641"/>
                  </a:lnTo>
                  <a:lnTo>
                    <a:pt x="176034" y="124917"/>
                  </a:lnTo>
                  <a:lnTo>
                    <a:pt x="181432" y="123837"/>
                  </a:lnTo>
                  <a:lnTo>
                    <a:pt x="185762" y="122402"/>
                  </a:lnTo>
                  <a:lnTo>
                    <a:pt x="186842" y="122047"/>
                  </a:lnTo>
                  <a:lnTo>
                    <a:pt x="196913" y="118440"/>
                  </a:lnTo>
                  <a:lnTo>
                    <a:pt x="201599" y="115557"/>
                  </a:lnTo>
                  <a:lnTo>
                    <a:pt x="206641" y="113042"/>
                  </a:lnTo>
                  <a:lnTo>
                    <a:pt x="211315" y="110159"/>
                  </a:lnTo>
                  <a:lnTo>
                    <a:pt x="217512" y="105486"/>
                  </a:lnTo>
                  <a:lnTo>
                    <a:pt x="224637" y="100088"/>
                  </a:lnTo>
                  <a:lnTo>
                    <a:pt x="230682" y="95046"/>
                  </a:lnTo>
                  <a:lnTo>
                    <a:pt x="233273" y="92887"/>
                  </a:lnTo>
                  <a:lnTo>
                    <a:pt x="241198" y="86042"/>
                  </a:lnTo>
                  <a:lnTo>
                    <a:pt x="254520" y="74879"/>
                  </a:lnTo>
                  <a:lnTo>
                    <a:pt x="258838" y="71640"/>
                  </a:lnTo>
                  <a:lnTo>
                    <a:pt x="262801" y="68402"/>
                  </a:lnTo>
                  <a:lnTo>
                    <a:pt x="283679" y="61925"/>
                  </a:lnTo>
                  <a:lnTo>
                    <a:pt x="292315" y="62649"/>
                  </a:lnTo>
                  <a:lnTo>
                    <a:pt x="295922" y="64084"/>
                  </a:lnTo>
                  <a:lnTo>
                    <a:pt x="299872" y="65887"/>
                  </a:lnTo>
                  <a:lnTo>
                    <a:pt x="317157" y="74523"/>
                  </a:lnTo>
                  <a:lnTo>
                    <a:pt x="322199" y="76682"/>
                  </a:lnTo>
                  <a:lnTo>
                    <a:pt x="327596" y="78841"/>
                  </a:lnTo>
                  <a:close/>
                </a:path>
                <a:path w="706755" h="537210">
                  <a:moveTo>
                    <a:pt x="411835" y="450367"/>
                  </a:moveTo>
                  <a:lnTo>
                    <a:pt x="411111" y="449643"/>
                  </a:lnTo>
                  <a:lnTo>
                    <a:pt x="410400" y="449287"/>
                  </a:lnTo>
                  <a:lnTo>
                    <a:pt x="409321" y="449287"/>
                  </a:lnTo>
                  <a:lnTo>
                    <a:pt x="407873" y="448919"/>
                  </a:lnTo>
                  <a:lnTo>
                    <a:pt x="371513" y="430568"/>
                  </a:lnTo>
                  <a:lnTo>
                    <a:pt x="369722" y="423367"/>
                  </a:lnTo>
                  <a:lnTo>
                    <a:pt x="369722" y="185039"/>
                  </a:lnTo>
                  <a:lnTo>
                    <a:pt x="372960" y="184683"/>
                  </a:lnTo>
                  <a:lnTo>
                    <a:pt x="375831" y="183603"/>
                  </a:lnTo>
                  <a:lnTo>
                    <a:pt x="385914" y="169202"/>
                  </a:lnTo>
                  <a:lnTo>
                    <a:pt x="385559" y="165963"/>
                  </a:lnTo>
                  <a:lnTo>
                    <a:pt x="369722" y="153365"/>
                  </a:lnTo>
                  <a:lnTo>
                    <a:pt x="369722" y="75603"/>
                  </a:lnTo>
                  <a:lnTo>
                    <a:pt x="369760" y="72364"/>
                  </a:lnTo>
                  <a:lnTo>
                    <a:pt x="369862" y="70916"/>
                  </a:lnTo>
                  <a:lnTo>
                    <a:pt x="369951" y="69481"/>
                  </a:lnTo>
                  <a:lnTo>
                    <a:pt x="370078" y="67678"/>
                  </a:lnTo>
                  <a:lnTo>
                    <a:pt x="370306" y="64808"/>
                  </a:lnTo>
                  <a:lnTo>
                    <a:pt x="370433" y="63360"/>
                  </a:lnTo>
                  <a:lnTo>
                    <a:pt x="370890" y="60845"/>
                  </a:lnTo>
                  <a:lnTo>
                    <a:pt x="370954" y="60477"/>
                  </a:lnTo>
                  <a:lnTo>
                    <a:pt x="371017" y="60121"/>
                  </a:lnTo>
                  <a:lnTo>
                    <a:pt x="372592" y="52197"/>
                  </a:lnTo>
                  <a:lnTo>
                    <a:pt x="374040" y="45720"/>
                  </a:lnTo>
                  <a:lnTo>
                    <a:pt x="374751" y="40322"/>
                  </a:lnTo>
                  <a:lnTo>
                    <a:pt x="375119" y="37807"/>
                  </a:lnTo>
                  <a:lnTo>
                    <a:pt x="375119" y="35280"/>
                  </a:lnTo>
                  <a:lnTo>
                    <a:pt x="373672" y="30238"/>
                  </a:lnTo>
                  <a:lnTo>
                    <a:pt x="372592" y="27368"/>
                  </a:lnTo>
                  <a:lnTo>
                    <a:pt x="371157" y="24485"/>
                  </a:lnTo>
                  <a:lnTo>
                    <a:pt x="361073" y="8610"/>
                  </a:lnTo>
                  <a:lnTo>
                    <a:pt x="361073" y="66598"/>
                  </a:lnTo>
                  <a:lnTo>
                    <a:pt x="361073" y="69481"/>
                  </a:lnTo>
                  <a:lnTo>
                    <a:pt x="360718" y="70916"/>
                  </a:lnTo>
                  <a:lnTo>
                    <a:pt x="359638" y="72364"/>
                  </a:lnTo>
                  <a:lnTo>
                    <a:pt x="358914" y="73444"/>
                  </a:lnTo>
                  <a:lnTo>
                    <a:pt x="357835" y="74523"/>
                  </a:lnTo>
                  <a:lnTo>
                    <a:pt x="356400" y="74879"/>
                  </a:lnTo>
                  <a:lnTo>
                    <a:pt x="354952" y="75603"/>
                  </a:lnTo>
                  <a:lnTo>
                    <a:pt x="351358" y="75603"/>
                  </a:lnTo>
                  <a:lnTo>
                    <a:pt x="349923" y="74879"/>
                  </a:lnTo>
                  <a:lnTo>
                    <a:pt x="348475" y="74523"/>
                  </a:lnTo>
                  <a:lnTo>
                    <a:pt x="347395" y="73444"/>
                  </a:lnTo>
                  <a:lnTo>
                    <a:pt x="346671" y="72364"/>
                  </a:lnTo>
                  <a:lnTo>
                    <a:pt x="345592" y="70916"/>
                  </a:lnTo>
                  <a:lnTo>
                    <a:pt x="345236" y="69481"/>
                  </a:lnTo>
                  <a:lnTo>
                    <a:pt x="345236" y="66598"/>
                  </a:lnTo>
                  <a:lnTo>
                    <a:pt x="345592" y="64808"/>
                  </a:lnTo>
                  <a:lnTo>
                    <a:pt x="346671" y="63728"/>
                  </a:lnTo>
                  <a:lnTo>
                    <a:pt x="347395" y="62280"/>
                  </a:lnTo>
                  <a:lnTo>
                    <a:pt x="348475" y="61556"/>
                  </a:lnTo>
                  <a:lnTo>
                    <a:pt x="349923" y="60845"/>
                  </a:lnTo>
                  <a:lnTo>
                    <a:pt x="351358" y="60477"/>
                  </a:lnTo>
                  <a:lnTo>
                    <a:pt x="353161" y="60121"/>
                  </a:lnTo>
                  <a:lnTo>
                    <a:pt x="354952" y="60477"/>
                  </a:lnTo>
                  <a:lnTo>
                    <a:pt x="356400" y="60845"/>
                  </a:lnTo>
                  <a:lnTo>
                    <a:pt x="357835" y="61556"/>
                  </a:lnTo>
                  <a:lnTo>
                    <a:pt x="358914" y="62280"/>
                  </a:lnTo>
                  <a:lnTo>
                    <a:pt x="359638" y="63728"/>
                  </a:lnTo>
                  <a:lnTo>
                    <a:pt x="360718" y="64808"/>
                  </a:lnTo>
                  <a:lnTo>
                    <a:pt x="361073" y="66598"/>
                  </a:lnTo>
                  <a:lnTo>
                    <a:pt x="361073" y="8610"/>
                  </a:lnTo>
                  <a:lnTo>
                    <a:pt x="356755" y="1803"/>
                  </a:lnTo>
                  <a:lnTo>
                    <a:pt x="355320" y="368"/>
                  </a:lnTo>
                  <a:lnTo>
                    <a:pt x="354241" y="0"/>
                  </a:lnTo>
                  <a:lnTo>
                    <a:pt x="352082" y="0"/>
                  </a:lnTo>
                  <a:lnTo>
                    <a:pt x="331203" y="35280"/>
                  </a:lnTo>
                  <a:lnTo>
                    <a:pt x="331203" y="37807"/>
                  </a:lnTo>
                  <a:lnTo>
                    <a:pt x="332282" y="45720"/>
                  </a:lnTo>
                  <a:lnTo>
                    <a:pt x="333717" y="52197"/>
                  </a:lnTo>
                  <a:lnTo>
                    <a:pt x="335280" y="60121"/>
                  </a:lnTo>
                  <a:lnTo>
                    <a:pt x="335876" y="63360"/>
                  </a:lnTo>
                  <a:lnTo>
                    <a:pt x="336143" y="66598"/>
                  </a:lnTo>
                  <a:lnTo>
                    <a:pt x="336232" y="67678"/>
                  </a:lnTo>
                  <a:lnTo>
                    <a:pt x="336346" y="69481"/>
                  </a:lnTo>
                  <a:lnTo>
                    <a:pt x="336448" y="70916"/>
                  </a:lnTo>
                  <a:lnTo>
                    <a:pt x="336550" y="72364"/>
                  </a:lnTo>
                  <a:lnTo>
                    <a:pt x="336600" y="153365"/>
                  </a:lnTo>
                  <a:lnTo>
                    <a:pt x="333362" y="153720"/>
                  </a:lnTo>
                  <a:lnTo>
                    <a:pt x="330479" y="154444"/>
                  </a:lnTo>
                  <a:lnTo>
                    <a:pt x="320395" y="169202"/>
                  </a:lnTo>
                  <a:lnTo>
                    <a:pt x="320751" y="172085"/>
                  </a:lnTo>
                  <a:lnTo>
                    <a:pt x="336600" y="185039"/>
                  </a:lnTo>
                  <a:lnTo>
                    <a:pt x="336600" y="423367"/>
                  </a:lnTo>
                  <a:lnTo>
                    <a:pt x="305282" y="448564"/>
                  </a:lnTo>
                  <a:lnTo>
                    <a:pt x="298437" y="448919"/>
                  </a:lnTo>
                  <a:lnTo>
                    <a:pt x="297002" y="449287"/>
                  </a:lnTo>
                  <a:lnTo>
                    <a:pt x="295922" y="449287"/>
                  </a:lnTo>
                  <a:lnTo>
                    <a:pt x="295198" y="449643"/>
                  </a:lnTo>
                  <a:lnTo>
                    <a:pt x="294843" y="450367"/>
                  </a:lnTo>
                  <a:lnTo>
                    <a:pt x="294843" y="451446"/>
                  </a:lnTo>
                  <a:lnTo>
                    <a:pt x="295198" y="452882"/>
                  </a:lnTo>
                  <a:lnTo>
                    <a:pt x="296278" y="454317"/>
                  </a:lnTo>
                  <a:lnTo>
                    <a:pt x="297357" y="455396"/>
                  </a:lnTo>
                  <a:lnTo>
                    <a:pt x="298437" y="456844"/>
                  </a:lnTo>
                  <a:lnTo>
                    <a:pt x="407873" y="456844"/>
                  </a:lnTo>
                  <a:lnTo>
                    <a:pt x="408952" y="455396"/>
                  </a:lnTo>
                  <a:lnTo>
                    <a:pt x="410032" y="454317"/>
                  </a:lnTo>
                  <a:lnTo>
                    <a:pt x="411111" y="452882"/>
                  </a:lnTo>
                  <a:lnTo>
                    <a:pt x="411835" y="451446"/>
                  </a:lnTo>
                  <a:lnTo>
                    <a:pt x="411835" y="450367"/>
                  </a:lnTo>
                  <a:close/>
                </a:path>
                <a:path w="706755" h="537210">
                  <a:moveTo>
                    <a:pt x="447471" y="476288"/>
                  </a:moveTo>
                  <a:lnTo>
                    <a:pt x="444601" y="471246"/>
                  </a:lnTo>
                  <a:lnTo>
                    <a:pt x="439915" y="466928"/>
                  </a:lnTo>
                  <a:lnTo>
                    <a:pt x="437400" y="465848"/>
                  </a:lnTo>
                  <a:lnTo>
                    <a:pt x="434162" y="464769"/>
                  </a:lnTo>
                  <a:lnTo>
                    <a:pt x="275399" y="464769"/>
                  </a:lnTo>
                  <a:lnTo>
                    <a:pt x="272161" y="464769"/>
                  </a:lnTo>
                  <a:lnTo>
                    <a:pt x="266395" y="466928"/>
                  </a:lnTo>
                  <a:lnTo>
                    <a:pt x="261721" y="471246"/>
                  </a:lnTo>
                  <a:lnTo>
                    <a:pt x="258838" y="476288"/>
                  </a:lnTo>
                  <a:lnTo>
                    <a:pt x="258838" y="483120"/>
                  </a:lnTo>
                  <a:lnTo>
                    <a:pt x="271792" y="495719"/>
                  </a:lnTo>
                  <a:lnTo>
                    <a:pt x="434517" y="495719"/>
                  </a:lnTo>
                  <a:lnTo>
                    <a:pt x="447471" y="483120"/>
                  </a:lnTo>
                  <a:lnTo>
                    <a:pt x="447471" y="476288"/>
                  </a:lnTo>
                  <a:close/>
                </a:path>
                <a:path w="706755" h="537210">
                  <a:moveTo>
                    <a:pt x="526681" y="518045"/>
                  </a:moveTo>
                  <a:lnTo>
                    <a:pt x="513715" y="505802"/>
                  </a:lnTo>
                  <a:lnTo>
                    <a:pt x="195478" y="505802"/>
                  </a:lnTo>
                  <a:lnTo>
                    <a:pt x="192239" y="505802"/>
                  </a:lnTo>
                  <a:lnTo>
                    <a:pt x="179273" y="518045"/>
                  </a:lnTo>
                  <a:lnTo>
                    <a:pt x="179273" y="524167"/>
                  </a:lnTo>
                  <a:lnTo>
                    <a:pt x="195478" y="537121"/>
                  </a:lnTo>
                  <a:lnTo>
                    <a:pt x="510476" y="537121"/>
                  </a:lnTo>
                  <a:lnTo>
                    <a:pt x="526681" y="524167"/>
                  </a:lnTo>
                  <a:lnTo>
                    <a:pt x="526681" y="518045"/>
                  </a:lnTo>
                  <a:close/>
                </a:path>
                <a:path w="706755" h="537210">
                  <a:moveTo>
                    <a:pt x="706323" y="296278"/>
                  </a:moveTo>
                  <a:lnTo>
                    <a:pt x="697318" y="280631"/>
                  </a:lnTo>
                  <a:lnTo>
                    <a:pt x="697318" y="296278"/>
                  </a:lnTo>
                  <a:lnTo>
                    <a:pt x="466915" y="296278"/>
                  </a:lnTo>
                  <a:lnTo>
                    <a:pt x="568452" y="122402"/>
                  </a:lnTo>
                  <a:lnTo>
                    <a:pt x="572033" y="116281"/>
                  </a:lnTo>
                  <a:lnTo>
                    <a:pt x="575995" y="113766"/>
                  </a:lnTo>
                  <a:lnTo>
                    <a:pt x="579958" y="110883"/>
                  </a:lnTo>
                  <a:lnTo>
                    <a:pt x="582841" y="108000"/>
                  </a:lnTo>
                  <a:lnTo>
                    <a:pt x="586079" y="105486"/>
                  </a:lnTo>
                  <a:lnTo>
                    <a:pt x="697318" y="296278"/>
                  </a:lnTo>
                  <a:lnTo>
                    <a:pt x="697318" y="280631"/>
                  </a:lnTo>
                  <a:lnTo>
                    <a:pt x="620991" y="147967"/>
                  </a:lnTo>
                  <a:lnTo>
                    <a:pt x="596188" y="105486"/>
                  </a:lnTo>
                  <a:lnTo>
                    <a:pt x="592201" y="98640"/>
                  </a:lnTo>
                  <a:lnTo>
                    <a:pt x="595134" y="95046"/>
                  </a:lnTo>
                  <a:lnTo>
                    <a:pt x="597242" y="92519"/>
                  </a:lnTo>
                  <a:lnTo>
                    <a:pt x="597877" y="91084"/>
                  </a:lnTo>
                  <a:lnTo>
                    <a:pt x="598678" y="89281"/>
                  </a:lnTo>
                  <a:lnTo>
                    <a:pt x="599401" y="86766"/>
                  </a:lnTo>
                  <a:lnTo>
                    <a:pt x="599401" y="83527"/>
                  </a:lnTo>
                  <a:lnTo>
                    <a:pt x="599071" y="81000"/>
                  </a:lnTo>
                  <a:lnTo>
                    <a:pt x="599033" y="80645"/>
                  </a:lnTo>
                  <a:lnTo>
                    <a:pt x="598398" y="78117"/>
                  </a:lnTo>
                  <a:lnTo>
                    <a:pt x="598322" y="77762"/>
                  </a:lnTo>
                  <a:lnTo>
                    <a:pt x="597027" y="75958"/>
                  </a:lnTo>
                  <a:lnTo>
                    <a:pt x="596519" y="75247"/>
                  </a:lnTo>
                  <a:lnTo>
                    <a:pt x="594360" y="72720"/>
                  </a:lnTo>
                  <a:lnTo>
                    <a:pt x="591832" y="70916"/>
                  </a:lnTo>
                  <a:lnTo>
                    <a:pt x="591832" y="83883"/>
                  </a:lnTo>
                  <a:lnTo>
                    <a:pt x="591477" y="86042"/>
                  </a:lnTo>
                  <a:lnTo>
                    <a:pt x="590867" y="87845"/>
                  </a:lnTo>
                  <a:lnTo>
                    <a:pt x="590753" y="88201"/>
                  </a:lnTo>
                  <a:lnTo>
                    <a:pt x="589673" y="89636"/>
                  </a:lnTo>
                  <a:lnTo>
                    <a:pt x="587883" y="91084"/>
                  </a:lnTo>
                  <a:lnTo>
                    <a:pt x="587667" y="90728"/>
                  </a:lnTo>
                  <a:lnTo>
                    <a:pt x="585355" y="86766"/>
                  </a:lnTo>
                  <a:lnTo>
                    <a:pt x="583920" y="86398"/>
                  </a:lnTo>
                  <a:lnTo>
                    <a:pt x="582472" y="86398"/>
                  </a:lnTo>
                  <a:lnTo>
                    <a:pt x="581037" y="86766"/>
                  </a:lnTo>
                  <a:lnTo>
                    <a:pt x="579958" y="88201"/>
                  </a:lnTo>
                  <a:lnTo>
                    <a:pt x="578523" y="90728"/>
                  </a:lnTo>
                  <a:lnTo>
                    <a:pt x="575640" y="87845"/>
                  </a:lnTo>
                  <a:lnTo>
                    <a:pt x="574916" y="86042"/>
                  </a:lnTo>
                  <a:lnTo>
                    <a:pt x="574916" y="82080"/>
                  </a:lnTo>
                  <a:lnTo>
                    <a:pt x="575640" y="81000"/>
                  </a:lnTo>
                  <a:lnTo>
                    <a:pt x="577075" y="78117"/>
                  </a:lnTo>
                  <a:lnTo>
                    <a:pt x="578523" y="77406"/>
                  </a:lnTo>
                  <a:lnTo>
                    <a:pt x="579958" y="76327"/>
                  </a:lnTo>
                  <a:lnTo>
                    <a:pt x="581393" y="75958"/>
                  </a:lnTo>
                  <a:lnTo>
                    <a:pt x="585000" y="75958"/>
                  </a:lnTo>
                  <a:lnTo>
                    <a:pt x="586803" y="76327"/>
                  </a:lnTo>
                  <a:lnTo>
                    <a:pt x="588238" y="77406"/>
                  </a:lnTo>
                  <a:lnTo>
                    <a:pt x="589318" y="78117"/>
                  </a:lnTo>
                  <a:lnTo>
                    <a:pt x="591477" y="81000"/>
                  </a:lnTo>
                  <a:lnTo>
                    <a:pt x="591477" y="82080"/>
                  </a:lnTo>
                  <a:lnTo>
                    <a:pt x="591756" y="83527"/>
                  </a:lnTo>
                  <a:lnTo>
                    <a:pt x="591832" y="83883"/>
                  </a:lnTo>
                  <a:lnTo>
                    <a:pt x="591832" y="70916"/>
                  </a:lnTo>
                  <a:lnTo>
                    <a:pt x="588962" y="69481"/>
                  </a:lnTo>
                  <a:lnTo>
                    <a:pt x="586079" y="68757"/>
                  </a:lnTo>
                  <a:lnTo>
                    <a:pt x="582841" y="68402"/>
                  </a:lnTo>
                  <a:lnTo>
                    <a:pt x="579958" y="68757"/>
                  </a:lnTo>
                  <a:lnTo>
                    <a:pt x="577075" y="69837"/>
                  </a:lnTo>
                  <a:lnTo>
                    <a:pt x="574192" y="71285"/>
                  </a:lnTo>
                  <a:lnTo>
                    <a:pt x="571677" y="73088"/>
                  </a:lnTo>
                  <a:lnTo>
                    <a:pt x="569874" y="75603"/>
                  </a:lnTo>
                  <a:lnTo>
                    <a:pt x="568071" y="77762"/>
                  </a:lnTo>
                  <a:lnTo>
                    <a:pt x="541083" y="95046"/>
                  </a:lnTo>
                  <a:lnTo>
                    <a:pt x="537832" y="94678"/>
                  </a:lnTo>
                  <a:lnTo>
                    <a:pt x="517321" y="86766"/>
                  </a:lnTo>
                  <a:lnTo>
                    <a:pt x="513715" y="84963"/>
                  </a:lnTo>
                  <a:lnTo>
                    <a:pt x="506882" y="79921"/>
                  </a:lnTo>
                  <a:lnTo>
                    <a:pt x="500392" y="74879"/>
                  </a:lnTo>
                  <a:lnTo>
                    <a:pt x="493191" y="69126"/>
                  </a:lnTo>
                  <a:lnTo>
                    <a:pt x="486714" y="63360"/>
                  </a:lnTo>
                  <a:lnTo>
                    <a:pt x="485063" y="61925"/>
                  </a:lnTo>
                  <a:lnTo>
                    <a:pt x="452158" y="37439"/>
                  </a:lnTo>
                  <a:lnTo>
                    <a:pt x="426237" y="30962"/>
                  </a:lnTo>
                  <a:lnTo>
                    <a:pt x="418312" y="30962"/>
                  </a:lnTo>
                  <a:lnTo>
                    <a:pt x="414362" y="31318"/>
                  </a:lnTo>
                  <a:lnTo>
                    <a:pt x="410756" y="32042"/>
                  </a:lnTo>
                  <a:lnTo>
                    <a:pt x="407162" y="32397"/>
                  </a:lnTo>
                  <a:lnTo>
                    <a:pt x="383032" y="46799"/>
                  </a:lnTo>
                  <a:lnTo>
                    <a:pt x="381952" y="51485"/>
                  </a:lnTo>
                  <a:lnTo>
                    <a:pt x="378714" y="78841"/>
                  </a:lnTo>
                  <a:lnTo>
                    <a:pt x="388797" y="74523"/>
                  </a:lnTo>
                  <a:lnTo>
                    <a:pt x="406082" y="65887"/>
                  </a:lnTo>
                  <a:lnTo>
                    <a:pt x="410032" y="64084"/>
                  </a:lnTo>
                  <a:lnTo>
                    <a:pt x="413639" y="62649"/>
                  </a:lnTo>
                  <a:lnTo>
                    <a:pt x="422275" y="61925"/>
                  </a:lnTo>
                  <a:lnTo>
                    <a:pt x="426961" y="62280"/>
                  </a:lnTo>
                  <a:lnTo>
                    <a:pt x="447116" y="71640"/>
                  </a:lnTo>
                  <a:lnTo>
                    <a:pt x="451434" y="74879"/>
                  </a:lnTo>
                  <a:lnTo>
                    <a:pt x="464756" y="86042"/>
                  </a:lnTo>
                  <a:lnTo>
                    <a:pt x="472681" y="92887"/>
                  </a:lnTo>
                  <a:lnTo>
                    <a:pt x="481317" y="100088"/>
                  </a:lnTo>
                  <a:lnTo>
                    <a:pt x="494639" y="110159"/>
                  </a:lnTo>
                  <a:lnTo>
                    <a:pt x="499313" y="113042"/>
                  </a:lnTo>
                  <a:lnTo>
                    <a:pt x="504355" y="115557"/>
                  </a:lnTo>
                  <a:lnTo>
                    <a:pt x="509041" y="118440"/>
                  </a:lnTo>
                  <a:lnTo>
                    <a:pt x="519112" y="122047"/>
                  </a:lnTo>
                  <a:lnTo>
                    <a:pt x="524522" y="123837"/>
                  </a:lnTo>
                  <a:lnTo>
                    <a:pt x="529920" y="124917"/>
                  </a:lnTo>
                  <a:lnTo>
                    <a:pt x="535317" y="125641"/>
                  </a:lnTo>
                  <a:lnTo>
                    <a:pt x="546112" y="125641"/>
                  </a:lnTo>
                  <a:lnTo>
                    <a:pt x="551154" y="124917"/>
                  </a:lnTo>
                  <a:lnTo>
                    <a:pt x="555472" y="123837"/>
                  </a:lnTo>
                  <a:lnTo>
                    <a:pt x="559803" y="122402"/>
                  </a:lnTo>
                  <a:lnTo>
                    <a:pt x="458635" y="296278"/>
                  </a:lnTo>
                  <a:lnTo>
                    <a:pt x="458635" y="313563"/>
                  </a:lnTo>
                  <a:lnTo>
                    <a:pt x="476999" y="313563"/>
                  </a:lnTo>
                  <a:lnTo>
                    <a:pt x="482752" y="318236"/>
                  </a:lnTo>
                  <a:lnTo>
                    <a:pt x="517677" y="338048"/>
                  </a:lnTo>
                  <a:lnTo>
                    <a:pt x="525233" y="340563"/>
                  </a:lnTo>
                  <a:lnTo>
                    <a:pt x="533158" y="343446"/>
                  </a:lnTo>
                  <a:lnTo>
                    <a:pt x="533158" y="360362"/>
                  </a:lnTo>
                  <a:lnTo>
                    <a:pt x="631431" y="360362"/>
                  </a:lnTo>
                  <a:lnTo>
                    <a:pt x="631431" y="343446"/>
                  </a:lnTo>
                  <a:lnTo>
                    <a:pt x="639356" y="340563"/>
                  </a:lnTo>
                  <a:lnTo>
                    <a:pt x="646557" y="338048"/>
                  </a:lnTo>
                  <a:lnTo>
                    <a:pt x="654113" y="334797"/>
                  </a:lnTo>
                  <a:lnTo>
                    <a:pt x="661314" y="331203"/>
                  </a:lnTo>
                  <a:lnTo>
                    <a:pt x="668515" y="326885"/>
                  </a:lnTo>
                  <a:lnTo>
                    <a:pt x="675360" y="322922"/>
                  </a:lnTo>
                  <a:lnTo>
                    <a:pt x="681482" y="318236"/>
                  </a:lnTo>
                  <a:lnTo>
                    <a:pt x="687959" y="313563"/>
                  </a:lnTo>
                  <a:lnTo>
                    <a:pt x="706323" y="313563"/>
                  </a:lnTo>
                  <a:lnTo>
                    <a:pt x="706323" y="296278"/>
                  </a:lnTo>
                  <a:close/>
                </a:path>
              </a:pathLst>
            </a:custGeom>
            <a:solidFill>
              <a:srgbClr val="FFFFFF"/>
            </a:solidFill>
          </p:spPr>
          <p:txBody>
            <a:bodyPr wrap="square" lIns="0" tIns="0" rIns="0" bIns="0" rtlCol="0"/>
            <a:lstStyle/>
            <a:p>
              <a:endParaRPr/>
            </a:p>
          </p:txBody>
        </p:sp>
      </p:grpSp>
      <p:sp>
        <p:nvSpPr>
          <p:cNvPr id="23" name="object 23"/>
          <p:cNvSpPr txBox="1">
            <a:spLocks noGrp="1"/>
          </p:cNvSpPr>
          <p:nvPr>
            <p:ph type="title"/>
          </p:nvPr>
        </p:nvSpPr>
        <p:spPr>
          <a:xfrm>
            <a:off x="2002574" y="553950"/>
            <a:ext cx="2767965" cy="391795"/>
          </a:xfrm>
          <a:prstGeom prst="rect">
            <a:avLst/>
          </a:prstGeom>
        </p:spPr>
        <p:txBody>
          <a:bodyPr vert="horz" wrap="square" lIns="0" tIns="12700" rIns="0" bIns="0" rtlCol="0">
            <a:spAutoFit/>
          </a:bodyPr>
          <a:lstStyle/>
          <a:p>
            <a:pPr marL="12700">
              <a:lnSpc>
                <a:spcPct val="100000"/>
              </a:lnSpc>
              <a:spcBef>
                <a:spcPts val="100"/>
              </a:spcBef>
            </a:pPr>
            <a:r>
              <a:rPr u="none" dirty="0"/>
              <a:t>Format</a:t>
            </a:r>
            <a:r>
              <a:rPr u="none" spc="-70" dirty="0"/>
              <a:t> </a:t>
            </a:r>
            <a:r>
              <a:rPr u="none" dirty="0"/>
              <a:t>Putusan</a:t>
            </a:r>
            <a:r>
              <a:rPr u="none" spc="-75" dirty="0"/>
              <a:t> </a:t>
            </a:r>
            <a:r>
              <a:rPr u="none" spc="-20" dirty="0"/>
              <a:t>Sela</a:t>
            </a:r>
          </a:p>
        </p:txBody>
      </p:sp>
      <p:sp>
        <p:nvSpPr>
          <p:cNvPr id="24" name="object 24"/>
          <p:cNvSpPr txBox="1"/>
          <p:nvPr/>
        </p:nvSpPr>
        <p:spPr>
          <a:xfrm>
            <a:off x="1802422" y="1086029"/>
            <a:ext cx="2860040" cy="239395"/>
          </a:xfrm>
          <a:prstGeom prst="rect">
            <a:avLst/>
          </a:prstGeom>
        </p:spPr>
        <p:txBody>
          <a:bodyPr vert="horz" wrap="square" lIns="0" tIns="12700" rIns="0" bIns="0" rtlCol="0">
            <a:spAutoFit/>
          </a:bodyPr>
          <a:lstStyle/>
          <a:p>
            <a:pPr marL="12700">
              <a:lnSpc>
                <a:spcPct val="100000"/>
              </a:lnSpc>
              <a:spcBef>
                <a:spcPts val="100"/>
              </a:spcBef>
            </a:pPr>
            <a:r>
              <a:rPr sz="1400" b="1" dirty="0">
                <a:solidFill>
                  <a:srgbClr val="262934"/>
                </a:solidFill>
                <a:latin typeface="Times New Roman"/>
                <a:cs typeface="Times New Roman"/>
              </a:rPr>
              <a:t>(e)</a:t>
            </a:r>
            <a:r>
              <a:rPr sz="1400" b="1" spc="-15" dirty="0">
                <a:solidFill>
                  <a:srgbClr val="262934"/>
                </a:solidFill>
                <a:latin typeface="Times New Roman"/>
                <a:cs typeface="Times New Roman"/>
              </a:rPr>
              <a:t> </a:t>
            </a:r>
            <a:r>
              <a:rPr sz="1400" b="1" dirty="0">
                <a:solidFill>
                  <a:srgbClr val="262934"/>
                </a:solidFill>
                <a:latin typeface="Times New Roman"/>
                <a:cs typeface="Times New Roman"/>
              </a:rPr>
              <a:t>Pertimbangan</a:t>
            </a:r>
            <a:r>
              <a:rPr sz="1400" b="1" spc="-15" dirty="0">
                <a:solidFill>
                  <a:srgbClr val="262934"/>
                </a:solidFill>
                <a:latin typeface="Times New Roman"/>
                <a:cs typeface="Times New Roman"/>
              </a:rPr>
              <a:t> </a:t>
            </a:r>
            <a:r>
              <a:rPr sz="1400" b="1" dirty="0">
                <a:solidFill>
                  <a:srgbClr val="262934"/>
                </a:solidFill>
                <a:latin typeface="Times New Roman"/>
                <a:cs typeface="Times New Roman"/>
              </a:rPr>
              <a:t>Hukum</a:t>
            </a:r>
            <a:r>
              <a:rPr sz="1400" b="1" spc="-15" dirty="0">
                <a:solidFill>
                  <a:srgbClr val="262934"/>
                </a:solidFill>
                <a:latin typeface="Times New Roman"/>
                <a:cs typeface="Times New Roman"/>
              </a:rPr>
              <a:t> </a:t>
            </a:r>
            <a:r>
              <a:rPr sz="1400" b="1" spc="-10" dirty="0">
                <a:solidFill>
                  <a:srgbClr val="262934"/>
                </a:solidFill>
                <a:latin typeface="Times New Roman"/>
                <a:cs typeface="Times New Roman"/>
              </a:rPr>
              <a:t>(Lanjutan)</a:t>
            </a:r>
            <a:endParaRPr sz="1400">
              <a:latin typeface="Times New Roman"/>
              <a:cs typeface="Times New Roman"/>
            </a:endParaRPr>
          </a:p>
        </p:txBody>
      </p:sp>
      <p:sp>
        <p:nvSpPr>
          <p:cNvPr id="25" name="object 25"/>
          <p:cNvSpPr txBox="1"/>
          <p:nvPr/>
        </p:nvSpPr>
        <p:spPr>
          <a:xfrm>
            <a:off x="8219790" y="2197343"/>
            <a:ext cx="792480" cy="239395"/>
          </a:xfrm>
          <a:prstGeom prst="rect">
            <a:avLst/>
          </a:prstGeom>
        </p:spPr>
        <p:txBody>
          <a:bodyPr vert="horz" wrap="square" lIns="0" tIns="12700" rIns="0" bIns="0" rtlCol="0">
            <a:spAutoFit/>
          </a:bodyPr>
          <a:lstStyle/>
          <a:p>
            <a:pPr marL="12700">
              <a:lnSpc>
                <a:spcPct val="100000"/>
              </a:lnSpc>
              <a:spcBef>
                <a:spcPts val="100"/>
              </a:spcBef>
            </a:pPr>
            <a:r>
              <a:rPr sz="1400" b="1" dirty="0">
                <a:solidFill>
                  <a:srgbClr val="262934"/>
                </a:solidFill>
                <a:latin typeface="Times New Roman"/>
                <a:cs typeface="Times New Roman"/>
              </a:rPr>
              <a:t>dari</a:t>
            </a:r>
            <a:r>
              <a:rPr sz="1400" b="1" spc="305" dirty="0">
                <a:solidFill>
                  <a:srgbClr val="262934"/>
                </a:solidFill>
                <a:latin typeface="Times New Roman"/>
                <a:cs typeface="Times New Roman"/>
              </a:rPr>
              <a:t> </a:t>
            </a:r>
            <a:r>
              <a:rPr sz="1400" b="1" spc="-20" dirty="0">
                <a:solidFill>
                  <a:srgbClr val="262934"/>
                </a:solidFill>
                <a:latin typeface="Times New Roman"/>
                <a:cs typeface="Times New Roman"/>
              </a:rPr>
              <a:t>Nota</a:t>
            </a:r>
            <a:endParaRPr sz="1400">
              <a:latin typeface="Times New Roman"/>
              <a:cs typeface="Times New Roman"/>
            </a:endParaRPr>
          </a:p>
        </p:txBody>
      </p:sp>
      <p:sp>
        <p:nvSpPr>
          <p:cNvPr id="26" name="object 26"/>
          <p:cNvSpPr txBox="1"/>
          <p:nvPr/>
        </p:nvSpPr>
        <p:spPr>
          <a:xfrm>
            <a:off x="1802422" y="1557987"/>
            <a:ext cx="6275705" cy="1304925"/>
          </a:xfrm>
          <a:prstGeom prst="rect">
            <a:avLst/>
          </a:prstGeom>
        </p:spPr>
        <p:txBody>
          <a:bodyPr vert="horz" wrap="square" lIns="0" tIns="12700" rIns="0" bIns="0" rtlCol="0">
            <a:spAutoFit/>
          </a:bodyPr>
          <a:lstStyle/>
          <a:p>
            <a:pPr marL="12700" marR="4011929">
              <a:lnSpc>
                <a:spcPct val="100000"/>
              </a:lnSpc>
              <a:spcBef>
                <a:spcPts val="100"/>
              </a:spcBef>
            </a:pPr>
            <a:r>
              <a:rPr sz="1400" b="1" dirty="0">
                <a:solidFill>
                  <a:srgbClr val="262934"/>
                </a:solidFill>
                <a:latin typeface="Times New Roman"/>
                <a:cs typeface="Times New Roman"/>
              </a:rPr>
              <a:t>Mengenai</a:t>
            </a:r>
            <a:r>
              <a:rPr sz="1400" b="1" spc="-10" dirty="0">
                <a:solidFill>
                  <a:srgbClr val="262934"/>
                </a:solidFill>
                <a:latin typeface="Times New Roman"/>
                <a:cs typeface="Times New Roman"/>
              </a:rPr>
              <a:t> </a:t>
            </a:r>
            <a:r>
              <a:rPr sz="1400" b="1" dirty="0">
                <a:solidFill>
                  <a:srgbClr val="262934"/>
                </a:solidFill>
                <a:latin typeface="Times New Roman"/>
                <a:cs typeface="Times New Roman"/>
              </a:rPr>
              <a:t>Keberatan</a:t>
            </a:r>
            <a:r>
              <a:rPr sz="1400" b="1" spc="-15" dirty="0">
                <a:solidFill>
                  <a:srgbClr val="262934"/>
                </a:solidFill>
                <a:latin typeface="Times New Roman"/>
                <a:cs typeface="Times New Roman"/>
              </a:rPr>
              <a:t> </a:t>
            </a:r>
            <a:r>
              <a:rPr sz="1400" b="1" dirty="0">
                <a:solidFill>
                  <a:srgbClr val="262934"/>
                </a:solidFill>
                <a:latin typeface="Times New Roman"/>
                <a:cs typeface="Times New Roman"/>
              </a:rPr>
              <a:t>ad.</a:t>
            </a:r>
            <a:r>
              <a:rPr sz="1400" b="1" spc="-20" dirty="0">
                <a:solidFill>
                  <a:srgbClr val="262934"/>
                </a:solidFill>
                <a:latin typeface="Times New Roman"/>
                <a:cs typeface="Times New Roman"/>
              </a:rPr>
              <a:t> </a:t>
            </a:r>
            <a:r>
              <a:rPr sz="1400" b="1" spc="-25" dirty="0">
                <a:solidFill>
                  <a:srgbClr val="262934"/>
                </a:solidFill>
                <a:latin typeface="Times New Roman"/>
                <a:cs typeface="Times New Roman"/>
              </a:rPr>
              <a:t>2…. </a:t>
            </a:r>
            <a:r>
              <a:rPr sz="1400" b="1" dirty="0">
                <a:solidFill>
                  <a:srgbClr val="262934"/>
                </a:solidFill>
                <a:latin typeface="Times New Roman"/>
                <a:cs typeface="Times New Roman"/>
              </a:rPr>
              <a:t>Menimbang,</a:t>
            </a:r>
            <a:r>
              <a:rPr sz="1400" b="1" spc="-25" dirty="0">
                <a:solidFill>
                  <a:srgbClr val="262934"/>
                </a:solidFill>
                <a:latin typeface="Times New Roman"/>
                <a:cs typeface="Times New Roman"/>
              </a:rPr>
              <a:t> </a:t>
            </a:r>
            <a:r>
              <a:rPr sz="1400" b="1" spc="-10" dirty="0">
                <a:solidFill>
                  <a:srgbClr val="262934"/>
                </a:solidFill>
                <a:latin typeface="Times New Roman"/>
                <a:cs typeface="Times New Roman"/>
              </a:rPr>
              <a:t>bahwa…….</a:t>
            </a:r>
            <a:endParaRPr sz="1400">
              <a:latin typeface="Times New Roman"/>
              <a:cs typeface="Times New Roman"/>
            </a:endParaRPr>
          </a:p>
          <a:p>
            <a:pPr marL="12700">
              <a:lnSpc>
                <a:spcPts val="1675"/>
              </a:lnSpc>
            </a:pPr>
            <a:r>
              <a:rPr sz="1400" b="1" dirty="0">
                <a:solidFill>
                  <a:srgbClr val="262934"/>
                </a:solidFill>
                <a:latin typeface="Times New Roman"/>
                <a:cs typeface="Times New Roman"/>
              </a:rPr>
              <a:t>Menimbang,</a:t>
            </a:r>
            <a:r>
              <a:rPr sz="1400" b="1" spc="-25" dirty="0">
                <a:solidFill>
                  <a:srgbClr val="262934"/>
                </a:solidFill>
                <a:latin typeface="Times New Roman"/>
                <a:cs typeface="Times New Roman"/>
              </a:rPr>
              <a:t> </a:t>
            </a:r>
            <a:r>
              <a:rPr sz="1400" b="1" spc="-10" dirty="0">
                <a:solidFill>
                  <a:srgbClr val="262934"/>
                </a:solidFill>
                <a:latin typeface="Times New Roman"/>
                <a:cs typeface="Times New Roman"/>
              </a:rPr>
              <a:t>bahwa…….</a:t>
            </a:r>
            <a:endParaRPr sz="1400">
              <a:latin typeface="Times New Roman"/>
              <a:cs typeface="Times New Roman"/>
            </a:endParaRPr>
          </a:p>
          <a:p>
            <a:pPr marL="12700" marR="5080">
              <a:lnSpc>
                <a:spcPct val="100000"/>
              </a:lnSpc>
            </a:pPr>
            <a:r>
              <a:rPr sz="1400" b="1" dirty="0">
                <a:solidFill>
                  <a:srgbClr val="262934"/>
                </a:solidFill>
                <a:latin typeface="Times New Roman"/>
                <a:cs typeface="Times New Roman"/>
              </a:rPr>
              <a:t>Menimbang,</a:t>
            </a:r>
            <a:r>
              <a:rPr sz="1400" b="1" spc="295" dirty="0">
                <a:solidFill>
                  <a:srgbClr val="262934"/>
                </a:solidFill>
                <a:latin typeface="Times New Roman"/>
                <a:cs typeface="Times New Roman"/>
              </a:rPr>
              <a:t> </a:t>
            </a:r>
            <a:r>
              <a:rPr sz="1400" b="1" dirty="0">
                <a:solidFill>
                  <a:srgbClr val="262934"/>
                </a:solidFill>
                <a:latin typeface="Times New Roman"/>
                <a:cs typeface="Times New Roman"/>
              </a:rPr>
              <a:t>bahwa</a:t>
            </a:r>
            <a:r>
              <a:rPr sz="1400" b="1" spc="300" dirty="0">
                <a:solidFill>
                  <a:srgbClr val="262934"/>
                </a:solidFill>
                <a:latin typeface="Times New Roman"/>
                <a:cs typeface="Times New Roman"/>
              </a:rPr>
              <a:t> </a:t>
            </a:r>
            <a:r>
              <a:rPr sz="1400" b="1" dirty="0">
                <a:solidFill>
                  <a:srgbClr val="262934"/>
                </a:solidFill>
                <a:latin typeface="Times New Roman"/>
                <a:cs typeface="Times New Roman"/>
              </a:rPr>
              <a:t>berdasarkan</a:t>
            </a:r>
            <a:r>
              <a:rPr sz="1400" b="1" spc="300" dirty="0">
                <a:solidFill>
                  <a:srgbClr val="262934"/>
                </a:solidFill>
                <a:latin typeface="Times New Roman"/>
                <a:cs typeface="Times New Roman"/>
              </a:rPr>
              <a:t> </a:t>
            </a:r>
            <a:r>
              <a:rPr sz="1400" b="1" dirty="0">
                <a:solidFill>
                  <a:srgbClr val="262934"/>
                </a:solidFill>
                <a:latin typeface="Times New Roman"/>
                <a:cs typeface="Times New Roman"/>
              </a:rPr>
              <a:t>hal-hal</a:t>
            </a:r>
            <a:r>
              <a:rPr sz="1400" b="1" spc="300" dirty="0">
                <a:solidFill>
                  <a:srgbClr val="262934"/>
                </a:solidFill>
                <a:latin typeface="Times New Roman"/>
                <a:cs typeface="Times New Roman"/>
              </a:rPr>
              <a:t> </a:t>
            </a:r>
            <a:r>
              <a:rPr sz="1400" b="1" dirty="0">
                <a:solidFill>
                  <a:srgbClr val="262934"/>
                </a:solidFill>
                <a:latin typeface="Times New Roman"/>
                <a:cs typeface="Times New Roman"/>
              </a:rPr>
              <a:t>tersebut</a:t>
            </a:r>
            <a:r>
              <a:rPr sz="1400" b="1" spc="295" dirty="0">
                <a:solidFill>
                  <a:srgbClr val="262934"/>
                </a:solidFill>
                <a:latin typeface="Times New Roman"/>
                <a:cs typeface="Times New Roman"/>
              </a:rPr>
              <a:t> </a:t>
            </a:r>
            <a:r>
              <a:rPr sz="1400" b="1" dirty="0">
                <a:solidFill>
                  <a:srgbClr val="262934"/>
                </a:solidFill>
                <a:latin typeface="Times New Roman"/>
                <a:cs typeface="Times New Roman"/>
              </a:rPr>
              <a:t>di</a:t>
            </a:r>
            <a:r>
              <a:rPr sz="1400" b="1" spc="295" dirty="0">
                <a:solidFill>
                  <a:srgbClr val="262934"/>
                </a:solidFill>
                <a:latin typeface="Times New Roman"/>
                <a:cs typeface="Times New Roman"/>
              </a:rPr>
              <a:t> </a:t>
            </a:r>
            <a:r>
              <a:rPr sz="1400" b="1" dirty="0">
                <a:solidFill>
                  <a:srgbClr val="262934"/>
                </a:solidFill>
                <a:latin typeface="Times New Roman"/>
                <a:cs typeface="Times New Roman"/>
              </a:rPr>
              <a:t>atas,</a:t>
            </a:r>
            <a:r>
              <a:rPr sz="1400" b="1" spc="300" dirty="0">
                <a:solidFill>
                  <a:srgbClr val="262934"/>
                </a:solidFill>
                <a:latin typeface="Times New Roman"/>
                <a:cs typeface="Times New Roman"/>
              </a:rPr>
              <a:t> </a:t>
            </a:r>
            <a:r>
              <a:rPr sz="1400" b="1" dirty="0">
                <a:solidFill>
                  <a:srgbClr val="262934"/>
                </a:solidFill>
                <a:latin typeface="Times New Roman"/>
                <a:cs typeface="Times New Roman"/>
              </a:rPr>
              <a:t>maka</a:t>
            </a:r>
            <a:r>
              <a:rPr sz="1400" b="1" spc="300" dirty="0">
                <a:solidFill>
                  <a:srgbClr val="262934"/>
                </a:solidFill>
                <a:latin typeface="Times New Roman"/>
                <a:cs typeface="Times New Roman"/>
              </a:rPr>
              <a:t> </a:t>
            </a:r>
            <a:r>
              <a:rPr sz="1400" b="1" dirty="0">
                <a:solidFill>
                  <a:srgbClr val="262934"/>
                </a:solidFill>
                <a:latin typeface="Times New Roman"/>
                <a:cs typeface="Times New Roman"/>
              </a:rPr>
              <a:t>materi</a:t>
            </a:r>
            <a:r>
              <a:rPr sz="1400" b="1" spc="300" dirty="0">
                <a:solidFill>
                  <a:srgbClr val="262934"/>
                </a:solidFill>
                <a:latin typeface="Times New Roman"/>
                <a:cs typeface="Times New Roman"/>
              </a:rPr>
              <a:t> </a:t>
            </a:r>
            <a:r>
              <a:rPr sz="1400" b="1" spc="-10" dirty="0">
                <a:solidFill>
                  <a:srgbClr val="262934"/>
                </a:solidFill>
                <a:latin typeface="Times New Roman"/>
                <a:cs typeface="Times New Roman"/>
              </a:rPr>
              <a:t>kedua </a:t>
            </a:r>
            <a:r>
              <a:rPr sz="1400" b="1" dirty="0">
                <a:solidFill>
                  <a:srgbClr val="262934"/>
                </a:solidFill>
                <a:latin typeface="Times New Roman"/>
                <a:cs typeface="Times New Roman"/>
              </a:rPr>
              <a:t>Keberatan</a:t>
            </a:r>
            <a:r>
              <a:rPr sz="1400" b="1" spc="-20" dirty="0">
                <a:solidFill>
                  <a:srgbClr val="262934"/>
                </a:solidFill>
                <a:latin typeface="Times New Roman"/>
                <a:cs typeface="Times New Roman"/>
              </a:rPr>
              <a:t> </a:t>
            </a:r>
            <a:r>
              <a:rPr sz="1400" b="1" dirty="0">
                <a:solidFill>
                  <a:srgbClr val="262934"/>
                </a:solidFill>
                <a:latin typeface="Times New Roman"/>
                <a:cs typeface="Times New Roman"/>
              </a:rPr>
              <a:t>atau</a:t>
            </a:r>
            <a:r>
              <a:rPr sz="1400" b="1" spc="-20" dirty="0">
                <a:solidFill>
                  <a:srgbClr val="262934"/>
                </a:solidFill>
                <a:latin typeface="Times New Roman"/>
                <a:cs typeface="Times New Roman"/>
              </a:rPr>
              <a:t> </a:t>
            </a:r>
            <a:r>
              <a:rPr sz="1400" b="1" dirty="0">
                <a:solidFill>
                  <a:srgbClr val="262934"/>
                </a:solidFill>
                <a:latin typeface="Times New Roman"/>
                <a:cs typeface="Times New Roman"/>
              </a:rPr>
              <a:t>Eksepsi</a:t>
            </a:r>
            <a:r>
              <a:rPr sz="1400" b="1" spc="-15" dirty="0">
                <a:solidFill>
                  <a:srgbClr val="262934"/>
                </a:solidFill>
                <a:latin typeface="Times New Roman"/>
                <a:cs typeface="Times New Roman"/>
              </a:rPr>
              <a:t> </a:t>
            </a:r>
            <a:r>
              <a:rPr sz="1400" b="1" dirty="0">
                <a:solidFill>
                  <a:srgbClr val="262934"/>
                </a:solidFill>
                <a:latin typeface="Times New Roman"/>
                <a:cs typeface="Times New Roman"/>
              </a:rPr>
              <a:t>Penasehat</a:t>
            </a:r>
            <a:r>
              <a:rPr sz="1400" b="1" spc="-15" dirty="0">
                <a:solidFill>
                  <a:srgbClr val="262934"/>
                </a:solidFill>
                <a:latin typeface="Times New Roman"/>
                <a:cs typeface="Times New Roman"/>
              </a:rPr>
              <a:t> </a:t>
            </a:r>
            <a:r>
              <a:rPr sz="1400" b="1" dirty="0">
                <a:solidFill>
                  <a:srgbClr val="262934"/>
                </a:solidFill>
                <a:latin typeface="Times New Roman"/>
                <a:cs typeface="Times New Roman"/>
              </a:rPr>
              <a:t>Hukum</a:t>
            </a:r>
            <a:r>
              <a:rPr sz="1400" b="1" spc="-45" dirty="0">
                <a:solidFill>
                  <a:srgbClr val="262934"/>
                </a:solidFill>
                <a:latin typeface="Times New Roman"/>
                <a:cs typeface="Times New Roman"/>
              </a:rPr>
              <a:t> </a:t>
            </a:r>
            <a:r>
              <a:rPr sz="1400" b="1" spc="-20" dirty="0">
                <a:solidFill>
                  <a:srgbClr val="262934"/>
                </a:solidFill>
                <a:latin typeface="Times New Roman"/>
                <a:cs typeface="Times New Roman"/>
              </a:rPr>
              <a:t>Terdakwa</a:t>
            </a:r>
            <a:r>
              <a:rPr sz="1400" b="1" spc="-10" dirty="0">
                <a:solidFill>
                  <a:srgbClr val="262934"/>
                </a:solidFill>
                <a:latin typeface="Times New Roman"/>
                <a:cs typeface="Times New Roman"/>
              </a:rPr>
              <a:t> </a:t>
            </a:r>
            <a:r>
              <a:rPr sz="1400" b="1" dirty="0">
                <a:solidFill>
                  <a:srgbClr val="262934"/>
                </a:solidFill>
                <a:latin typeface="Times New Roman"/>
                <a:cs typeface="Times New Roman"/>
              </a:rPr>
              <a:t>mengenai</a:t>
            </a:r>
            <a:r>
              <a:rPr sz="1400" b="1" spc="-10" dirty="0">
                <a:solidFill>
                  <a:srgbClr val="262934"/>
                </a:solidFill>
                <a:latin typeface="Times New Roman"/>
                <a:cs typeface="Times New Roman"/>
              </a:rPr>
              <a:t> </a:t>
            </a:r>
            <a:r>
              <a:rPr sz="1400" b="1" dirty="0">
                <a:solidFill>
                  <a:srgbClr val="262934"/>
                </a:solidFill>
                <a:latin typeface="Times New Roman"/>
                <a:cs typeface="Times New Roman"/>
              </a:rPr>
              <a:t>…..,</a:t>
            </a:r>
            <a:r>
              <a:rPr sz="1400" b="1" spc="-25" dirty="0">
                <a:solidFill>
                  <a:srgbClr val="262934"/>
                </a:solidFill>
                <a:latin typeface="Times New Roman"/>
                <a:cs typeface="Times New Roman"/>
              </a:rPr>
              <a:t> </a:t>
            </a:r>
            <a:r>
              <a:rPr sz="1400" b="1" spc="-10" dirty="0">
                <a:solidFill>
                  <a:srgbClr val="262934"/>
                </a:solidFill>
                <a:latin typeface="Times New Roman"/>
                <a:cs typeface="Times New Roman"/>
              </a:rPr>
              <a:t>dinyatakan </a:t>
            </a:r>
            <a:r>
              <a:rPr sz="1400" b="1" spc="-55" dirty="0">
                <a:solidFill>
                  <a:srgbClr val="262934"/>
                </a:solidFill>
                <a:latin typeface="Times New Roman"/>
                <a:cs typeface="Times New Roman"/>
              </a:rPr>
              <a:t>DAPAT</a:t>
            </a:r>
            <a:r>
              <a:rPr sz="1400" b="1" spc="-10" dirty="0">
                <a:solidFill>
                  <a:srgbClr val="262934"/>
                </a:solidFill>
                <a:latin typeface="Times New Roman"/>
                <a:cs typeface="Times New Roman"/>
              </a:rPr>
              <a:t> DITERIMA/TIDAK</a:t>
            </a:r>
            <a:r>
              <a:rPr sz="1400" b="1" spc="20" dirty="0">
                <a:solidFill>
                  <a:srgbClr val="262934"/>
                </a:solidFill>
                <a:latin typeface="Times New Roman"/>
                <a:cs typeface="Times New Roman"/>
              </a:rPr>
              <a:t> </a:t>
            </a:r>
            <a:r>
              <a:rPr sz="1400" b="1" spc="-55" dirty="0">
                <a:solidFill>
                  <a:srgbClr val="262934"/>
                </a:solidFill>
                <a:latin typeface="Times New Roman"/>
                <a:cs typeface="Times New Roman"/>
              </a:rPr>
              <a:t>DAPAT</a:t>
            </a:r>
            <a:r>
              <a:rPr sz="1400" b="1" spc="-10" dirty="0">
                <a:solidFill>
                  <a:srgbClr val="262934"/>
                </a:solidFill>
                <a:latin typeface="Times New Roman"/>
                <a:cs typeface="Times New Roman"/>
              </a:rPr>
              <a:t> DITERIMA.</a:t>
            </a:r>
            <a:endParaRPr sz="1400">
              <a:latin typeface="Times New Roman"/>
              <a:cs typeface="Times New Roman"/>
            </a:endParaRPr>
          </a:p>
        </p:txBody>
      </p:sp>
      <p:sp>
        <p:nvSpPr>
          <p:cNvPr id="27" name="object 27"/>
          <p:cNvSpPr txBox="1"/>
          <p:nvPr/>
        </p:nvSpPr>
        <p:spPr>
          <a:xfrm>
            <a:off x="1802422" y="3049818"/>
            <a:ext cx="7145655" cy="1731010"/>
          </a:xfrm>
          <a:prstGeom prst="rect">
            <a:avLst/>
          </a:prstGeom>
        </p:spPr>
        <p:txBody>
          <a:bodyPr vert="horz" wrap="square" lIns="0" tIns="12700" rIns="0" bIns="0" rtlCol="0">
            <a:spAutoFit/>
          </a:bodyPr>
          <a:lstStyle/>
          <a:p>
            <a:pPr marL="12700" algn="just">
              <a:lnSpc>
                <a:spcPct val="100000"/>
              </a:lnSpc>
              <a:spcBef>
                <a:spcPts val="100"/>
              </a:spcBef>
            </a:pPr>
            <a:r>
              <a:rPr sz="1400" dirty="0">
                <a:solidFill>
                  <a:srgbClr val="262934"/>
                </a:solidFill>
                <a:latin typeface="Times New Roman"/>
                <a:cs typeface="Times New Roman"/>
              </a:rPr>
              <a:t>Dan</a:t>
            </a:r>
            <a:r>
              <a:rPr sz="1400" spc="-25" dirty="0">
                <a:solidFill>
                  <a:srgbClr val="262934"/>
                </a:solidFill>
                <a:latin typeface="Times New Roman"/>
                <a:cs typeface="Times New Roman"/>
              </a:rPr>
              <a:t> </a:t>
            </a:r>
            <a:r>
              <a:rPr sz="1400" spc="-10" dirty="0">
                <a:solidFill>
                  <a:srgbClr val="262934"/>
                </a:solidFill>
                <a:latin typeface="Times New Roman"/>
                <a:cs typeface="Times New Roman"/>
              </a:rPr>
              <a:t>seterusnya</a:t>
            </a:r>
            <a:endParaRPr sz="1400">
              <a:latin typeface="Times New Roman"/>
              <a:cs typeface="Times New Roman"/>
            </a:endParaRPr>
          </a:p>
          <a:p>
            <a:pPr>
              <a:lnSpc>
                <a:spcPct val="100000"/>
              </a:lnSpc>
              <a:spcBef>
                <a:spcPts val="65"/>
              </a:spcBef>
            </a:pPr>
            <a:endParaRPr sz="1400">
              <a:latin typeface="Times New Roman"/>
              <a:cs typeface="Times New Roman"/>
            </a:endParaRPr>
          </a:p>
          <a:p>
            <a:pPr marL="996315">
              <a:lnSpc>
                <a:spcPct val="100000"/>
              </a:lnSpc>
            </a:pPr>
            <a:r>
              <a:rPr sz="1400" dirty="0">
                <a:solidFill>
                  <a:srgbClr val="262934"/>
                </a:solidFill>
                <a:latin typeface="Times New Roman"/>
                <a:cs typeface="Times New Roman"/>
              </a:rPr>
              <a:t>Jika</a:t>
            </a:r>
            <a:r>
              <a:rPr sz="1400" spc="-20" dirty="0">
                <a:solidFill>
                  <a:srgbClr val="262934"/>
                </a:solidFill>
                <a:latin typeface="Times New Roman"/>
                <a:cs typeface="Times New Roman"/>
              </a:rPr>
              <a:t> </a:t>
            </a:r>
            <a:r>
              <a:rPr sz="1400" dirty="0">
                <a:solidFill>
                  <a:srgbClr val="262934"/>
                </a:solidFill>
                <a:latin typeface="Times New Roman"/>
                <a:cs typeface="Times New Roman"/>
              </a:rPr>
              <a:t>Nota</a:t>
            </a:r>
            <a:r>
              <a:rPr sz="1400" spc="-20" dirty="0">
                <a:solidFill>
                  <a:srgbClr val="262934"/>
                </a:solidFill>
                <a:latin typeface="Times New Roman"/>
                <a:cs typeface="Times New Roman"/>
              </a:rPr>
              <a:t> </a:t>
            </a:r>
            <a:r>
              <a:rPr sz="1400" dirty="0">
                <a:solidFill>
                  <a:srgbClr val="262934"/>
                </a:solidFill>
                <a:latin typeface="Times New Roman"/>
                <a:cs typeface="Times New Roman"/>
              </a:rPr>
              <a:t>Keberatan</a:t>
            </a:r>
            <a:r>
              <a:rPr sz="1400" spc="-30" dirty="0">
                <a:solidFill>
                  <a:srgbClr val="262934"/>
                </a:solidFill>
                <a:latin typeface="Times New Roman"/>
                <a:cs typeface="Times New Roman"/>
              </a:rPr>
              <a:t> </a:t>
            </a:r>
            <a:r>
              <a:rPr sz="1400" dirty="0">
                <a:solidFill>
                  <a:srgbClr val="262934"/>
                </a:solidFill>
                <a:latin typeface="Times New Roman"/>
                <a:cs typeface="Times New Roman"/>
              </a:rPr>
              <a:t>Tidak</a:t>
            </a:r>
            <a:r>
              <a:rPr sz="1400" spc="-10" dirty="0">
                <a:solidFill>
                  <a:srgbClr val="262934"/>
                </a:solidFill>
                <a:latin typeface="Times New Roman"/>
                <a:cs typeface="Times New Roman"/>
              </a:rPr>
              <a:t> </a:t>
            </a:r>
            <a:r>
              <a:rPr sz="1400" dirty="0">
                <a:solidFill>
                  <a:srgbClr val="262934"/>
                </a:solidFill>
                <a:latin typeface="Times New Roman"/>
                <a:cs typeface="Times New Roman"/>
              </a:rPr>
              <a:t>Memenuhi</a:t>
            </a:r>
            <a:r>
              <a:rPr sz="1400" spc="-10" dirty="0">
                <a:solidFill>
                  <a:srgbClr val="262934"/>
                </a:solidFill>
                <a:latin typeface="Times New Roman"/>
                <a:cs typeface="Times New Roman"/>
              </a:rPr>
              <a:t> </a:t>
            </a:r>
            <a:r>
              <a:rPr sz="1400" dirty="0">
                <a:solidFill>
                  <a:srgbClr val="262934"/>
                </a:solidFill>
                <a:latin typeface="Times New Roman"/>
                <a:cs typeface="Times New Roman"/>
              </a:rPr>
              <a:t>Pasal</a:t>
            </a:r>
            <a:r>
              <a:rPr sz="1400" spc="-15" dirty="0">
                <a:solidFill>
                  <a:srgbClr val="262934"/>
                </a:solidFill>
                <a:latin typeface="Times New Roman"/>
                <a:cs typeface="Times New Roman"/>
              </a:rPr>
              <a:t> </a:t>
            </a:r>
            <a:r>
              <a:rPr sz="1400" dirty="0">
                <a:solidFill>
                  <a:srgbClr val="262934"/>
                </a:solidFill>
                <a:latin typeface="Times New Roman"/>
                <a:cs typeface="Times New Roman"/>
              </a:rPr>
              <a:t>Pasal</a:t>
            </a:r>
            <a:r>
              <a:rPr sz="1400" spc="-10" dirty="0">
                <a:solidFill>
                  <a:srgbClr val="262934"/>
                </a:solidFill>
                <a:latin typeface="Times New Roman"/>
                <a:cs typeface="Times New Roman"/>
              </a:rPr>
              <a:t> </a:t>
            </a:r>
            <a:r>
              <a:rPr sz="1400" dirty="0">
                <a:solidFill>
                  <a:srgbClr val="262934"/>
                </a:solidFill>
                <a:latin typeface="Times New Roman"/>
                <a:cs typeface="Times New Roman"/>
              </a:rPr>
              <a:t>156</a:t>
            </a:r>
            <a:r>
              <a:rPr sz="1400" spc="-15" dirty="0">
                <a:solidFill>
                  <a:srgbClr val="262934"/>
                </a:solidFill>
                <a:latin typeface="Times New Roman"/>
                <a:cs typeface="Times New Roman"/>
              </a:rPr>
              <a:t> </a:t>
            </a:r>
            <a:r>
              <a:rPr sz="1400" dirty="0">
                <a:solidFill>
                  <a:srgbClr val="262934"/>
                </a:solidFill>
                <a:latin typeface="Times New Roman"/>
                <a:cs typeface="Times New Roman"/>
              </a:rPr>
              <a:t>ayat</a:t>
            </a:r>
            <a:r>
              <a:rPr sz="1400" spc="-15" dirty="0">
                <a:solidFill>
                  <a:srgbClr val="262934"/>
                </a:solidFill>
                <a:latin typeface="Times New Roman"/>
                <a:cs typeface="Times New Roman"/>
              </a:rPr>
              <a:t> </a:t>
            </a:r>
            <a:r>
              <a:rPr sz="1400" dirty="0">
                <a:solidFill>
                  <a:srgbClr val="262934"/>
                </a:solidFill>
                <a:latin typeface="Times New Roman"/>
                <a:cs typeface="Times New Roman"/>
              </a:rPr>
              <a:t>(1)</a:t>
            </a:r>
            <a:r>
              <a:rPr sz="1400" spc="-15" dirty="0">
                <a:solidFill>
                  <a:srgbClr val="262934"/>
                </a:solidFill>
                <a:latin typeface="Times New Roman"/>
                <a:cs typeface="Times New Roman"/>
              </a:rPr>
              <a:t> </a:t>
            </a:r>
            <a:r>
              <a:rPr sz="1400" spc="-10" dirty="0">
                <a:solidFill>
                  <a:srgbClr val="262934"/>
                </a:solidFill>
                <a:latin typeface="Times New Roman"/>
                <a:cs typeface="Times New Roman"/>
              </a:rPr>
              <a:t>KUHAP</a:t>
            </a:r>
            <a:r>
              <a:rPr sz="1400" spc="-60" dirty="0">
                <a:solidFill>
                  <a:srgbClr val="262934"/>
                </a:solidFill>
                <a:latin typeface="Times New Roman"/>
                <a:cs typeface="Times New Roman"/>
              </a:rPr>
              <a:t> </a:t>
            </a:r>
            <a:r>
              <a:rPr sz="1400" spc="-50" dirty="0">
                <a:solidFill>
                  <a:srgbClr val="262934"/>
                </a:solidFill>
                <a:latin typeface="Times New Roman"/>
                <a:cs typeface="Times New Roman"/>
              </a:rPr>
              <a:t>:</a:t>
            </a:r>
            <a:endParaRPr sz="1400">
              <a:latin typeface="Times New Roman"/>
              <a:cs typeface="Times New Roman"/>
            </a:endParaRPr>
          </a:p>
          <a:p>
            <a:pPr>
              <a:lnSpc>
                <a:spcPct val="100000"/>
              </a:lnSpc>
              <a:spcBef>
                <a:spcPts val="65"/>
              </a:spcBef>
            </a:pPr>
            <a:endParaRPr sz="1400">
              <a:latin typeface="Times New Roman"/>
              <a:cs typeface="Times New Roman"/>
            </a:endParaRPr>
          </a:p>
          <a:p>
            <a:pPr marL="12700" marR="5080" algn="just">
              <a:lnSpc>
                <a:spcPct val="100000"/>
              </a:lnSpc>
            </a:pPr>
            <a:r>
              <a:rPr sz="1400" b="1" dirty="0">
                <a:solidFill>
                  <a:srgbClr val="262934"/>
                </a:solidFill>
                <a:latin typeface="Times New Roman"/>
                <a:cs typeface="Times New Roman"/>
              </a:rPr>
              <a:t>Menimbang,</a:t>
            </a:r>
            <a:r>
              <a:rPr sz="1400" b="1" spc="140" dirty="0">
                <a:solidFill>
                  <a:srgbClr val="262934"/>
                </a:solidFill>
                <a:latin typeface="Times New Roman"/>
                <a:cs typeface="Times New Roman"/>
              </a:rPr>
              <a:t> </a:t>
            </a:r>
            <a:r>
              <a:rPr sz="1400" b="1" dirty="0">
                <a:solidFill>
                  <a:srgbClr val="262934"/>
                </a:solidFill>
                <a:latin typeface="Times New Roman"/>
                <a:cs typeface="Times New Roman"/>
              </a:rPr>
              <a:t>bahwa</a:t>
            </a:r>
            <a:r>
              <a:rPr sz="1400" b="1" spc="150" dirty="0">
                <a:solidFill>
                  <a:srgbClr val="262934"/>
                </a:solidFill>
                <a:latin typeface="Times New Roman"/>
                <a:cs typeface="Times New Roman"/>
              </a:rPr>
              <a:t> </a:t>
            </a:r>
            <a:r>
              <a:rPr sz="1400" b="1" dirty="0">
                <a:solidFill>
                  <a:srgbClr val="262934"/>
                </a:solidFill>
                <a:latin typeface="Times New Roman"/>
                <a:cs typeface="Times New Roman"/>
              </a:rPr>
              <a:t>oleh</a:t>
            </a:r>
            <a:r>
              <a:rPr sz="1400" b="1" spc="145" dirty="0">
                <a:solidFill>
                  <a:srgbClr val="262934"/>
                </a:solidFill>
                <a:latin typeface="Times New Roman"/>
                <a:cs typeface="Times New Roman"/>
              </a:rPr>
              <a:t> </a:t>
            </a:r>
            <a:r>
              <a:rPr sz="1400" b="1" dirty="0">
                <a:solidFill>
                  <a:srgbClr val="262934"/>
                </a:solidFill>
                <a:latin typeface="Times New Roman"/>
                <a:cs typeface="Times New Roman"/>
              </a:rPr>
              <a:t>karena</a:t>
            </a:r>
            <a:r>
              <a:rPr sz="1400" b="1" spc="150" dirty="0">
                <a:solidFill>
                  <a:srgbClr val="262934"/>
                </a:solidFill>
                <a:latin typeface="Times New Roman"/>
                <a:cs typeface="Times New Roman"/>
              </a:rPr>
              <a:t> </a:t>
            </a:r>
            <a:r>
              <a:rPr sz="1400" b="1" dirty="0">
                <a:solidFill>
                  <a:srgbClr val="262934"/>
                </a:solidFill>
                <a:latin typeface="Times New Roman"/>
                <a:cs typeface="Times New Roman"/>
              </a:rPr>
              <a:t>Nota</a:t>
            </a:r>
            <a:r>
              <a:rPr sz="1400" b="1" spc="150" dirty="0">
                <a:solidFill>
                  <a:srgbClr val="262934"/>
                </a:solidFill>
                <a:latin typeface="Times New Roman"/>
                <a:cs typeface="Times New Roman"/>
              </a:rPr>
              <a:t> </a:t>
            </a:r>
            <a:r>
              <a:rPr sz="1400" b="1" dirty="0">
                <a:solidFill>
                  <a:srgbClr val="262934"/>
                </a:solidFill>
                <a:latin typeface="Times New Roman"/>
                <a:cs typeface="Times New Roman"/>
              </a:rPr>
              <a:t>Keberatan</a:t>
            </a:r>
            <a:r>
              <a:rPr sz="1400" b="1" spc="150" dirty="0">
                <a:solidFill>
                  <a:srgbClr val="262934"/>
                </a:solidFill>
                <a:latin typeface="Times New Roman"/>
                <a:cs typeface="Times New Roman"/>
              </a:rPr>
              <a:t> </a:t>
            </a:r>
            <a:r>
              <a:rPr sz="1400" b="1" dirty="0">
                <a:solidFill>
                  <a:srgbClr val="262934"/>
                </a:solidFill>
                <a:latin typeface="Times New Roman"/>
                <a:cs typeface="Times New Roman"/>
              </a:rPr>
              <a:t>atau</a:t>
            </a:r>
            <a:r>
              <a:rPr sz="1400" b="1" spc="145" dirty="0">
                <a:solidFill>
                  <a:srgbClr val="262934"/>
                </a:solidFill>
                <a:latin typeface="Times New Roman"/>
                <a:cs typeface="Times New Roman"/>
              </a:rPr>
              <a:t> </a:t>
            </a:r>
            <a:r>
              <a:rPr sz="1400" b="1" dirty="0">
                <a:solidFill>
                  <a:srgbClr val="262934"/>
                </a:solidFill>
                <a:latin typeface="Times New Roman"/>
                <a:cs typeface="Times New Roman"/>
              </a:rPr>
              <a:t>eksepsi</a:t>
            </a:r>
            <a:r>
              <a:rPr sz="1400" b="1" spc="145" dirty="0">
                <a:solidFill>
                  <a:srgbClr val="262934"/>
                </a:solidFill>
                <a:latin typeface="Times New Roman"/>
                <a:cs typeface="Times New Roman"/>
              </a:rPr>
              <a:t> </a:t>
            </a:r>
            <a:r>
              <a:rPr sz="1400" b="1" dirty="0">
                <a:solidFill>
                  <a:srgbClr val="262934"/>
                </a:solidFill>
                <a:latin typeface="Times New Roman"/>
                <a:cs typeface="Times New Roman"/>
              </a:rPr>
              <a:t>Penasihat</a:t>
            </a:r>
            <a:r>
              <a:rPr sz="1400" b="1" spc="150" dirty="0">
                <a:solidFill>
                  <a:srgbClr val="262934"/>
                </a:solidFill>
                <a:latin typeface="Times New Roman"/>
                <a:cs typeface="Times New Roman"/>
              </a:rPr>
              <a:t> </a:t>
            </a:r>
            <a:r>
              <a:rPr sz="1400" b="1" dirty="0">
                <a:solidFill>
                  <a:srgbClr val="262934"/>
                </a:solidFill>
                <a:latin typeface="Times New Roman"/>
                <a:cs typeface="Times New Roman"/>
              </a:rPr>
              <a:t>Hukum</a:t>
            </a:r>
            <a:r>
              <a:rPr sz="1400" b="1" spc="114" dirty="0">
                <a:solidFill>
                  <a:srgbClr val="262934"/>
                </a:solidFill>
                <a:latin typeface="Times New Roman"/>
                <a:cs typeface="Times New Roman"/>
              </a:rPr>
              <a:t> </a:t>
            </a:r>
            <a:r>
              <a:rPr sz="1400" b="1" spc="-10" dirty="0">
                <a:solidFill>
                  <a:srgbClr val="262934"/>
                </a:solidFill>
                <a:latin typeface="Times New Roman"/>
                <a:cs typeface="Times New Roman"/>
              </a:rPr>
              <a:t>Terdakwa </a:t>
            </a:r>
            <a:r>
              <a:rPr sz="1400" b="1" dirty="0">
                <a:solidFill>
                  <a:srgbClr val="262934"/>
                </a:solidFill>
                <a:latin typeface="Times New Roman"/>
                <a:cs typeface="Times New Roman"/>
              </a:rPr>
              <a:t>tidak</a:t>
            </a:r>
            <a:r>
              <a:rPr sz="1400" b="1" spc="240" dirty="0">
                <a:solidFill>
                  <a:srgbClr val="262934"/>
                </a:solidFill>
                <a:latin typeface="Times New Roman"/>
                <a:cs typeface="Times New Roman"/>
              </a:rPr>
              <a:t> </a:t>
            </a:r>
            <a:r>
              <a:rPr sz="1400" b="1" dirty="0">
                <a:solidFill>
                  <a:srgbClr val="262934"/>
                </a:solidFill>
                <a:latin typeface="Times New Roman"/>
                <a:cs typeface="Times New Roman"/>
              </a:rPr>
              <a:t>memenuhi</a:t>
            </a:r>
            <a:r>
              <a:rPr sz="1400" b="1" spc="260" dirty="0">
                <a:solidFill>
                  <a:srgbClr val="262934"/>
                </a:solidFill>
                <a:latin typeface="Times New Roman"/>
                <a:cs typeface="Times New Roman"/>
              </a:rPr>
              <a:t> </a:t>
            </a:r>
            <a:r>
              <a:rPr sz="1400" b="1" dirty="0">
                <a:solidFill>
                  <a:srgbClr val="262934"/>
                </a:solidFill>
                <a:latin typeface="Times New Roman"/>
                <a:cs typeface="Times New Roman"/>
              </a:rPr>
              <a:t>ketentuan</a:t>
            </a:r>
            <a:r>
              <a:rPr sz="1400" b="1" spc="254" dirty="0">
                <a:solidFill>
                  <a:srgbClr val="262934"/>
                </a:solidFill>
                <a:latin typeface="Times New Roman"/>
                <a:cs typeface="Times New Roman"/>
              </a:rPr>
              <a:t> </a:t>
            </a:r>
            <a:r>
              <a:rPr sz="1400" b="1" dirty="0">
                <a:solidFill>
                  <a:srgbClr val="262934"/>
                </a:solidFill>
                <a:latin typeface="Times New Roman"/>
                <a:cs typeface="Times New Roman"/>
              </a:rPr>
              <a:t>pasal</a:t>
            </a:r>
            <a:r>
              <a:rPr sz="1400" b="1" spc="265" dirty="0">
                <a:solidFill>
                  <a:srgbClr val="262934"/>
                </a:solidFill>
                <a:latin typeface="Times New Roman"/>
                <a:cs typeface="Times New Roman"/>
              </a:rPr>
              <a:t> </a:t>
            </a:r>
            <a:r>
              <a:rPr sz="1400" b="1" dirty="0">
                <a:solidFill>
                  <a:srgbClr val="262934"/>
                </a:solidFill>
                <a:latin typeface="Times New Roman"/>
                <a:cs typeface="Times New Roman"/>
              </a:rPr>
              <a:t>156</a:t>
            </a:r>
            <a:r>
              <a:rPr sz="1400" b="1" spc="265" dirty="0">
                <a:solidFill>
                  <a:srgbClr val="262934"/>
                </a:solidFill>
                <a:latin typeface="Times New Roman"/>
                <a:cs typeface="Times New Roman"/>
              </a:rPr>
              <a:t> </a:t>
            </a:r>
            <a:r>
              <a:rPr sz="1400" b="1" dirty="0">
                <a:solidFill>
                  <a:srgbClr val="262934"/>
                </a:solidFill>
                <a:latin typeface="Times New Roman"/>
                <a:cs typeface="Times New Roman"/>
              </a:rPr>
              <a:t>ayat</a:t>
            </a:r>
            <a:r>
              <a:rPr sz="1400" b="1" spc="254" dirty="0">
                <a:solidFill>
                  <a:srgbClr val="262934"/>
                </a:solidFill>
                <a:latin typeface="Times New Roman"/>
                <a:cs typeface="Times New Roman"/>
              </a:rPr>
              <a:t> </a:t>
            </a:r>
            <a:r>
              <a:rPr sz="1400" b="1" dirty="0">
                <a:solidFill>
                  <a:srgbClr val="262934"/>
                </a:solidFill>
                <a:latin typeface="Times New Roman"/>
                <a:cs typeface="Times New Roman"/>
              </a:rPr>
              <a:t>(1)</a:t>
            </a:r>
            <a:r>
              <a:rPr sz="1400" b="1" spc="254" dirty="0">
                <a:solidFill>
                  <a:srgbClr val="262934"/>
                </a:solidFill>
                <a:latin typeface="Times New Roman"/>
                <a:cs typeface="Times New Roman"/>
              </a:rPr>
              <a:t> </a:t>
            </a:r>
            <a:r>
              <a:rPr sz="1400" b="1" dirty="0">
                <a:solidFill>
                  <a:srgbClr val="262934"/>
                </a:solidFill>
                <a:latin typeface="Times New Roman"/>
                <a:cs typeface="Times New Roman"/>
              </a:rPr>
              <a:t>KUHAP,</a:t>
            </a:r>
            <a:r>
              <a:rPr sz="1400" b="1" spc="254" dirty="0">
                <a:solidFill>
                  <a:srgbClr val="262934"/>
                </a:solidFill>
                <a:latin typeface="Times New Roman"/>
                <a:cs typeface="Times New Roman"/>
              </a:rPr>
              <a:t> </a:t>
            </a:r>
            <a:r>
              <a:rPr sz="1400" b="1" dirty="0">
                <a:solidFill>
                  <a:srgbClr val="262934"/>
                </a:solidFill>
                <a:latin typeface="Times New Roman"/>
                <a:cs typeface="Times New Roman"/>
              </a:rPr>
              <a:t>maka</a:t>
            </a:r>
            <a:r>
              <a:rPr sz="1400" b="1" spc="260" dirty="0">
                <a:solidFill>
                  <a:srgbClr val="262934"/>
                </a:solidFill>
                <a:latin typeface="Times New Roman"/>
                <a:cs typeface="Times New Roman"/>
              </a:rPr>
              <a:t> </a:t>
            </a:r>
            <a:r>
              <a:rPr sz="1400" b="1" dirty="0">
                <a:solidFill>
                  <a:srgbClr val="262934"/>
                </a:solidFill>
                <a:latin typeface="Times New Roman"/>
                <a:cs typeface="Times New Roman"/>
              </a:rPr>
              <a:t>selanjutnya</a:t>
            </a:r>
            <a:r>
              <a:rPr sz="1400" b="1" spc="265" dirty="0">
                <a:solidFill>
                  <a:srgbClr val="262934"/>
                </a:solidFill>
                <a:latin typeface="Times New Roman"/>
                <a:cs typeface="Times New Roman"/>
              </a:rPr>
              <a:t> </a:t>
            </a:r>
            <a:r>
              <a:rPr sz="1400" b="1" dirty="0">
                <a:solidFill>
                  <a:srgbClr val="262934"/>
                </a:solidFill>
                <a:latin typeface="Times New Roman"/>
                <a:cs typeface="Times New Roman"/>
              </a:rPr>
              <a:t>Majelis</a:t>
            </a:r>
            <a:r>
              <a:rPr sz="1400" b="1" spc="260" dirty="0">
                <a:solidFill>
                  <a:srgbClr val="262934"/>
                </a:solidFill>
                <a:latin typeface="Times New Roman"/>
                <a:cs typeface="Times New Roman"/>
              </a:rPr>
              <a:t> </a:t>
            </a:r>
            <a:r>
              <a:rPr sz="1400" b="1" spc="-10" dirty="0">
                <a:solidFill>
                  <a:srgbClr val="262934"/>
                </a:solidFill>
                <a:latin typeface="Times New Roman"/>
                <a:cs typeface="Times New Roman"/>
              </a:rPr>
              <a:t>Hakim </a:t>
            </a:r>
            <a:r>
              <a:rPr sz="1400" b="1" dirty="0">
                <a:solidFill>
                  <a:srgbClr val="262934"/>
                </a:solidFill>
                <a:latin typeface="Times New Roman"/>
                <a:cs typeface="Times New Roman"/>
              </a:rPr>
              <a:t>tidak</a:t>
            </a:r>
            <a:r>
              <a:rPr sz="1400" b="1" spc="400" dirty="0">
                <a:solidFill>
                  <a:srgbClr val="262934"/>
                </a:solidFill>
                <a:latin typeface="Times New Roman"/>
                <a:cs typeface="Times New Roman"/>
              </a:rPr>
              <a:t> </a:t>
            </a:r>
            <a:r>
              <a:rPr sz="1400" b="1" dirty="0">
                <a:solidFill>
                  <a:srgbClr val="262934"/>
                </a:solidFill>
                <a:latin typeface="Times New Roman"/>
                <a:cs typeface="Times New Roman"/>
              </a:rPr>
              <a:t>akan</a:t>
            </a:r>
            <a:r>
              <a:rPr sz="1400" b="1" spc="400" dirty="0">
                <a:solidFill>
                  <a:srgbClr val="262934"/>
                </a:solidFill>
                <a:latin typeface="Times New Roman"/>
                <a:cs typeface="Times New Roman"/>
              </a:rPr>
              <a:t> </a:t>
            </a:r>
            <a:r>
              <a:rPr sz="1400" b="1" dirty="0">
                <a:solidFill>
                  <a:srgbClr val="262934"/>
                </a:solidFill>
                <a:latin typeface="Times New Roman"/>
                <a:cs typeface="Times New Roman"/>
              </a:rPr>
              <a:t>mempertimbangkan</a:t>
            </a:r>
            <a:r>
              <a:rPr sz="1400" b="1" spc="400" dirty="0">
                <a:solidFill>
                  <a:srgbClr val="262934"/>
                </a:solidFill>
                <a:latin typeface="Times New Roman"/>
                <a:cs typeface="Times New Roman"/>
              </a:rPr>
              <a:t> </a:t>
            </a:r>
            <a:r>
              <a:rPr sz="1400" b="1" dirty="0">
                <a:solidFill>
                  <a:srgbClr val="262934"/>
                </a:solidFill>
                <a:latin typeface="Times New Roman"/>
                <a:cs typeface="Times New Roman"/>
              </a:rPr>
              <a:t>materi</a:t>
            </a:r>
            <a:r>
              <a:rPr sz="1400" b="1" spc="400" dirty="0">
                <a:solidFill>
                  <a:srgbClr val="262934"/>
                </a:solidFill>
                <a:latin typeface="Times New Roman"/>
                <a:cs typeface="Times New Roman"/>
              </a:rPr>
              <a:t> </a:t>
            </a:r>
            <a:r>
              <a:rPr sz="1400" b="1" dirty="0">
                <a:solidFill>
                  <a:srgbClr val="262934"/>
                </a:solidFill>
                <a:latin typeface="Times New Roman"/>
                <a:cs typeface="Times New Roman"/>
              </a:rPr>
              <a:t>Nota</a:t>
            </a:r>
            <a:r>
              <a:rPr sz="1400" b="1" spc="405" dirty="0">
                <a:solidFill>
                  <a:srgbClr val="262934"/>
                </a:solidFill>
                <a:latin typeface="Times New Roman"/>
                <a:cs typeface="Times New Roman"/>
              </a:rPr>
              <a:t> </a:t>
            </a:r>
            <a:r>
              <a:rPr sz="1400" b="1" dirty="0">
                <a:solidFill>
                  <a:srgbClr val="262934"/>
                </a:solidFill>
                <a:latin typeface="Times New Roman"/>
                <a:cs typeface="Times New Roman"/>
              </a:rPr>
              <a:t>Keberatan</a:t>
            </a:r>
            <a:r>
              <a:rPr sz="1400" b="1" spc="400" dirty="0">
                <a:solidFill>
                  <a:srgbClr val="262934"/>
                </a:solidFill>
                <a:latin typeface="Times New Roman"/>
                <a:cs typeface="Times New Roman"/>
              </a:rPr>
              <a:t> </a:t>
            </a:r>
            <a:r>
              <a:rPr sz="1400" b="1" dirty="0">
                <a:solidFill>
                  <a:srgbClr val="262934"/>
                </a:solidFill>
                <a:latin typeface="Times New Roman"/>
                <a:cs typeface="Times New Roman"/>
              </a:rPr>
              <a:t>atau</a:t>
            </a:r>
            <a:r>
              <a:rPr sz="1400" b="1" spc="395" dirty="0">
                <a:solidFill>
                  <a:srgbClr val="262934"/>
                </a:solidFill>
                <a:latin typeface="Times New Roman"/>
                <a:cs typeface="Times New Roman"/>
              </a:rPr>
              <a:t> </a:t>
            </a:r>
            <a:r>
              <a:rPr sz="1400" b="1" dirty="0">
                <a:solidFill>
                  <a:srgbClr val="262934"/>
                </a:solidFill>
                <a:latin typeface="Times New Roman"/>
                <a:cs typeface="Times New Roman"/>
              </a:rPr>
              <a:t>eksepsi</a:t>
            </a:r>
            <a:r>
              <a:rPr sz="1400" b="1" spc="400" dirty="0">
                <a:solidFill>
                  <a:srgbClr val="262934"/>
                </a:solidFill>
                <a:latin typeface="Times New Roman"/>
                <a:cs typeface="Times New Roman"/>
              </a:rPr>
              <a:t> </a:t>
            </a:r>
            <a:r>
              <a:rPr sz="1400" b="1" dirty="0">
                <a:solidFill>
                  <a:srgbClr val="262934"/>
                </a:solidFill>
                <a:latin typeface="Times New Roman"/>
                <a:cs typeface="Times New Roman"/>
              </a:rPr>
              <a:t>Penasihat</a:t>
            </a:r>
            <a:r>
              <a:rPr sz="1400" b="1" spc="395" dirty="0">
                <a:solidFill>
                  <a:srgbClr val="262934"/>
                </a:solidFill>
                <a:latin typeface="Times New Roman"/>
                <a:cs typeface="Times New Roman"/>
              </a:rPr>
              <a:t> </a:t>
            </a:r>
            <a:r>
              <a:rPr sz="1400" b="1" spc="-10" dirty="0">
                <a:solidFill>
                  <a:srgbClr val="262934"/>
                </a:solidFill>
                <a:latin typeface="Times New Roman"/>
                <a:cs typeface="Times New Roman"/>
              </a:rPr>
              <a:t>Hukum Terdakwa</a:t>
            </a:r>
            <a:r>
              <a:rPr sz="1400" b="1" spc="-80" dirty="0">
                <a:solidFill>
                  <a:srgbClr val="262934"/>
                </a:solidFill>
                <a:latin typeface="Times New Roman"/>
                <a:cs typeface="Times New Roman"/>
              </a:rPr>
              <a:t> </a:t>
            </a:r>
            <a:r>
              <a:rPr sz="1400" b="1" spc="-10" dirty="0">
                <a:solidFill>
                  <a:srgbClr val="262934"/>
                </a:solidFill>
                <a:latin typeface="Times New Roman"/>
                <a:cs typeface="Times New Roman"/>
              </a:rPr>
              <a:t>tersebut.</a:t>
            </a:r>
            <a:endParaRPr sz="1400">
              <a:latin typeface="Times New Roman"/>
              <a:cs typeface="Times New Roman"/>
            </a:endParaRPr>
          </a:p>
        </p:txBody>
      </p:sp>
      <p:sp>
        <p:nvSpPr>
          <p:cNvPr id="28" name="object 28"/>
          <p:cNvSpPr txBox="1"/>
          <p:nvPr/>
        </p:nvSpPr>
        <p:spPr>
          <a:xfrm>
            <a:off x="773544" y="1108699"/>
            <a:ext cx="190500" cy="224154"/>
          </a:xfrm>
          <a:prstGeom prst="rect">
            <a:avLst/>
          </a:prstGeom>
        </p:spPr>
        <p:txBody>
          <a:bodyPr vert="horz" wrap="square" lIns="0" tIns="12700" rIns="0" bIns="0" rtlCol="0">
            <a:spAutoFit/>
          </a:bodyPr>
          <a:lstStyle/>
          <a:p>
            <a:pPr marL="12700">
              <a:lnSpc>
                <a:spcPct val="100000"/>
              </a:lnSpc>
              <a:spcBef>
                <a:spcPts val="100"/>
              </a:spcBef>
            </a:pPr>
            <a:r>
              <a:rPr sz="1300" spc="-25" dirty="0">
                <a:solidFill>
                  <a:srgbClr val="FFFFFF"/>
                </a:solidFill>
                <a:latin typeface="Times New Roman"/>
                <a:cs typeface="Times New Roman"/>
              </a:rPr>
              <a:t>29</a:t>
            </a:r>
            <a:endParaRPr sz="1300">
              <a:latin typeface="Times New Roman"/>
              <a:cs typeface="Times New Roman"/>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0"/>
            <a:ext cx="9144000" cy="5143324"/>
          </a:xfrm>
          <a:prstGeom prst="rect">
            <a:avLst/>
          </a:prstGeom>
        </p:spPr>
      </p:pic>
      <p:grpSp>
        <p:nvGrpSpPr>
          <p:cNvPr id="3" name="object 3"/>
          <p:cNvGrpSpPr/>
          <p:nvPr/>
        </p:nvGrpSpPr>
        <p:grpSpPr>
          <a:xfrm>
            <a:off x="1551241" y="183224"/>
            <a:ext cx="7593330" cy="4794885"/>
            <a:chOff x="1551241" y="183224"/>
            <a:chExt cx="7593330" cy="4794885"/>
          </a:xfrm>
        </p:grpSpPr>
        <p:pic>
          <p:nvPicPr>
            <p:cNvPr id="4" name="object 4"/>
            <p:cNvPicPr/>
            <p:nvPr/>
          </p:nvPicPr>
          <p:blipFill>
            <a:blip r:embed="rId3" cstate="print"/>
            <a:stretch>
              <a:fillRect/>
            </a:stretch>
          </p:blipFill>
          <p:spPr>
            <a:xfrm>
              <a:off x="1551241" y="183224"/>
              <a:ext cx="7592745" cy="4794859"/>
            </a:xfrm>
            <a:prstGeom prst="rect">
              <a:avLst/>
            </a:prstGeom>
          </p:spPr>
        </p:pic>
        <p:sp>
          <p:nvSpPr>
            <p:cNvPr id="5" name="object 5"/>
            <p:cNvSpPr/>
            <p:nvPr/>
          </p:nvSpPr>
          <p:spPr>
            <a:xfrm>
              <a:off x="1737004" y="359640"/>
              <a:ext cx="7406640" cy="4424045"/>
            </a:xfrm>
            <a:custGeom>
              <a:avLst/>
              <a:gdLst/>
              <a:ahLst/>
              <a:cxnLst/>
              <a:rect l="l" t="t" r="r" b="b"/>
              <a:pathLst>
                <a:path w="7406640" h="4424045">
                  <a:moveTo>
                    <a:pt x="7406640" y="0"/>
                  </a:moveTo>
                  <a:lnTo>
                    <a:pt x="0" y="0"/>
                  </a:lnTo>
                  <a:lnTo>
                    <a:pt x="0" y="4423676"/>
                  </a:lnTo>
                  <a:lnTo>
                    <a:pt x="3703320" y="4423676"/>
                  </a:lnTo>
                  <a:lnTo>
                    <a:pt x="7406640" y="4423676"/>
                  </a:lnTo>
                  <a:lnTo>
                    <a:pt x="7406640" y="0"/>
                  </a:lnTo>
                  <a:close/>
                </a:path>
              </a:pathLst>
            </a:custGeom>
            <a:solidFill>
              <a:srgbClr val="FFFFFF"/>
            </a:solidFill>
          </p:spPr>
          <p:txBody>
            <a:bodyPr wrap="square" lIns="0" tIns="0" rIns="0" bIns="0" rtlCol="0"/>
            <a:lstStyle/>
            <a:p>
              <a:endParaRPr/>
            </a:p>
          </p:txBody>
        </p:sp>
        <p:sp>
          <p:nvSpPr>
            <p:cNvPr id="6" name="object 6"/>
            <p:cNvSpPr/>
            <p:nvPr/>
          </p:nvSpPr>
          <p:spPr>
            <a:xfrm>
              <a:off x="2100237" y="1017367"/>
              <a:ext cx="7044055" cy="9525"/>
            </a:xfrm>
            <a:custGeom>
              <a:avLst/>
              <a:gdLst/>
              <a:ahLst/>
              <a:cxnLst/>
              <a:rect l="l" t="t" r="r" b="b"/>
              <a:pathLst>
                <a:path w="7044055" h="9525">
                  <a:moveTo>
                    <a:pt x="7043750" y="0"/>
                  </a:moveTo>
                  <a:lnTo>
                    <a:pt x="0" y="0"/>
                  </a:lnTo>
                  <a:lnTo>
                    <a:pt x="0" y="9359"/>
                  </a:lnTo>
                  <a:lnTo>
                    <a:pt x="7043750" y="9359"/>
                  </a:lnTo>
                  <a:lnTo>
                    <a:pt x="7043750" y="0"/>
                  </a:lnTo>
                  <a:close/>
                </a:path>
              </a:pathLst>
            </a:custGeom>
            <a:solidFill>
              <a:srgbClr val="E1D6CF"/>
            </a:solidFill>
          </p:spPr>
          <p:txBody>
            <a:bodyPr wrap="square" lIns="0" tIns="0" rIns="0" bIns="0" rtlCol="0"/>
            <a:lstStyle/>
            <a:p>
              <a:endParaRPr/>
            </a:p>
          </p:txBody>
        </p:sp>
      </p:grpSp>
      <p:grpSp>
        <p:nvGrpSpPr>
          <p:cNvPr id="7" name="object 7"/>
          <p:cNvGrpSpPr/>
          <p:nvPr/>
        </p:nvGrpSpPr>
        <p:grpSpPr>
          <a:xfrm>
            <a:off x="359638" y="2"/>
            <a:ext cx="1017905" cy="1931670"/>
            <a:chOff x="359638" y="2"/>
            <a:chExt cx="1017905" cy="1931670"/>
          </a:xfrm>
        </p:grpSpPr>
        <p:sp>
          <p:nvSpPr>
            <p:cNvPr id="8" name="object 8"/>
            <p:cNvSpPr/>
            <p:nvPr/>
          </p:nvSpPr>
          <p:spPr>
            <a:xfrm>
              <a:off x="359638" y="2"/>
              <a:ext cx="1017905" cy="1931670"/>
            </a:xfrm>
            <a:custGeom>
              <a:avLst/>
              <a:gdLst/>
              <a:ahLst/>
              <a:cxnLst/>
              <a:rect l="l" t="t" r="r" b="b"/>
              <a:pathLst>
                <a:path w="1017905" h="1931670">
                  <a:moveTo>
                    <a:pt x="1017714" y="0"/>
                  </a:moveTo>
                  <a:lnTo>
                    <a:pt x="0" y="0"/>
                  </a:lnTo>
                  <a:lnTo>
                    <a:pt x="0" y="1931047"/>
                  </a:lnTo>
                  <a:lnTo>
                    <a:pt x="508673" y="1609928"/>
                  </a:lnTo>
                  <a:lnTo>
                    <a:pt x="1017714" y="1609928"/>
                  </a:lnTo>
                  <a:lnTo>
                    <a:pt x="1017714" y="0"/>
                  </a:lnTo>
                  <a:close/>
                </a:path>
                <a:path w="1017905" h="1931670">
                  <a:moveTo>
                    <a:pt x="1017714" y="1609928"/>
                  </a:moveTo>
                  <a:lnTo>
                    <a:pt x="508673" y="1609928"/>
                  </a:lnTo>
                  <a:lnTo>
                    <a:pt x="1017714" y="1931047"/>
                  </a:lnTo>
                  <a:lnTo>
                    <a:pt x="1017714" y="1609928"/>
                  </a:lnTo>
                  <a:close/>
                </a:path>
              </a:pathLst>
            </a:custGeom>
            <a:solidFill>
              <a:srgbClr val="AC0A2C"/>
            </a:solidFill>
          </p:spPr>
          <p:txBody>
            <a:bodyPr wrap="square" lIns="0" tIns="0" rIns="0" bIns="0" rtlCol="0"/>
            <a:lstStyle/>
            <a:p>
              <a:endParaRPr/>
            </a:p>
          </p:txBody>
        </p:sp>
        <p:sp>
          <p:nvSpPr>
            <p:cNvPr id="9" name="object 9"/>
            <p:cNvSpPr/>
            <p:nvPr/>
          </p:nvSpPr>
          <p:spPr>
            <a:xfrm>
              <a:off x="359638" y="495721"/>
              <a:ext cx="1017905" cy="642620"/>
            </a:xfrm>
            <a:custGeom>
              <a:avLst/>
              <a:gdLst/>
              <a:ahLst/>
              <a:cxnLst/>
              <a:rect l="l" t="t" r="r" b="b"/>
              <a:pathLst>
                <a:path w="1017905" h="642619">
                  <a:moveTo>
                    <a:pt x="0" y="642594"/>
                  </a:moveTo>
                  <a:lnTo>
                    <a:pt x="1017727" y="642594"/>
                  </a:lnTo>
                  <a:lnTo>
                    <a:pt x="1017727" y="0"/>
                  </a:lnTo>
                  <a:lnTo>
                    <a:pt x="0" y="0"/>
                  </a:lnTo>
                  <a:lnTo>
                    <a:pt x="0" y="642594"/>
                  </a:lnTo>
                  <a:close/>
                </a:path>
              </a:pathLst>
            </a:custGeom>
            <a:solidFill>
              <a:srgbClr val="AA0A2C"/>
            </a:solidFill>
          </p:spPr>
          <p:txBody>
            <a:bodyPr wrap="square" lIns="0" tIns="0" rIns="0" bIns="0" rtlCol="0"/>
            <a:lstStyle/>
            <a:p>
              <a:endParaRPr/>
            </a:p>
          </p:txBody>
        </p:sp>
        <p:sp>
          <p:nvSpPr>
            <p:cNvPr id="10" name="object 10"/>
            <p:cNvSpPr/>
            <p:nvPr/>
          </p:nvSpPr>
          <p:spPr>
            <a:xfrm>
              <a:off x="359638" y="403925"/>
              <a:ext cx="1017905" cy="642620"/>
            </a:xfrm>
            <a:custGeom>
              <a:avLst/>
              <a:gdLst/>
              <a:ahLst/>
              <a:cxnLst/>
              <a:rect l="l" t="t" r="r" b="b"/>
              <a:pathLst>
                <a:path w="1017905" h="642619">
                  <a:moveTo>
                    <a:pt x="0" y="642594"/>
                  </a:moveTo>
                  <a:lnTo>
                    <a:pt x="1017727" y="642594"/>
                  </a:lnTo>
                  <a:lnTo>
                    <a:pt x="1017727" y="0"/>
                  </a:lnTo>
                  <a:lnTo>
                    <a:pt x="0" y="0"/>
                  </a:lnTo>
                  <a:lnTo>
                    <a:pt x="0" y="642594"/>
                  </a:lnTo>
                  <a:close/>
                </a:path>
              </a:pathLst>
            </a:custGeom>
            <a:solidFill>
              <a:srgbClr val="A80A2D"/>
            </a:solidFill>
          </p:spPr>
          <p:txBody>
            <a:bodyPr wrap="square" lIns="0" tIns="0" rIns="0" bIns="0" rtlCol="0"/>
            <a:lstStyle/>
            <a:p>
              <a:endParaRPr/>
            </a:p>
          </p:txBody>
        </p:sp>
        <p:sp>
          <p:nvSpPr>
            <p:cNvPr id="11" name="object 11"/>
            <p:cNvSpPr/>
            <p:nvPr/>
          </p:nvSpPr>
          <p:spPr>
            <a:xfrm>
              <a:off x="359638" y="220321"/>
              <a:ext cx="1017905" cy="734695"/>
            </a:xfrm>
            <a:custGeom>
              <a:avLst/>
              <a:gdLst/>
              <a:ahLst/>
              <a:cxnLst/>
              <a:rect l="l" t="t" r="r" b="b"/>
              <a:pathLst>
                <a:path w="1017905" h="734694">
                  <a:moveTo>
                    <a:pt x="0" y="734402"/>
                  </a:moveTo>
                  <a:lnTo>
                    <a:pt x="1017727" y="734402"/>
                  </a:lnTo>
                  <a:lnTo>
                    <a:pt x="1017727" y="0"/>
                  </a:lnTo>
                  <a:lnTo>
                    <a:pt x="0" y="0"/>
                  </a:lnTo>
                  <a:lnTo>
                    <a:pt x="0" y="734402"/>
                  </a:lnTo>
                  <a:close/>
                </a:path>
              </a:pathLst>
            </a:custGeom>
            <a:solidFill>
              <a:srgbClr val="A60B2D"/>
            </a:solidFill>
          </p:spPr>
          <p:txBody>
            <a:bodyPr wrap="square" lIns="0" tIns="0" rIns="0" bIns="0" rtlCol="0"/>
            <a:lstStyle/>
            <a:p>
              <a:endParaRPr/>
            </a:p>
          </p:txBody>
        </p:sp>
        <p:sp>
          <p:nvSpPr>
            <p:cNvPr id="12" name="object 12"/>
            <p:cNvSpPr/>
            <p:nvPr/>
          </p:nvSpPr>
          <p:spPr>
            <a:xfrm>
              <a:off x="359638" y="128526"/>
              <a:ext cx="1017905" cy="734695"/>
            </a:xfrm>
            <a:custGeom>
              <a:avLst/>
              <a:gdLst/>
              <a:ahLst/>
              <a:cxnLst/>
              <a:rect l="l" t="t" r="r" b="b"/>
              <a:pathLst>
                <a:path w="1017905" h="734694">
                  <a:moveTo>
                    <a:pt x="0" y="734390"/>
                  </a:moveTo>
                  <a:lnTo>
                    <a:pt x="1017727" y="734390"/>
                  </a:lnTo>
                  <a:lnTo>
                    <a:pt x="1017727" y="0"/>
                  </a:lnTo>
                  <a:lnTo>
                    <a:pt x="0" y="0"/>
                  </a:lnTo>
                  <a:lnTo>
                    <a:pt x="0" y="734390"/>
                  </a:lnTo>
                  <a:close/>
                </a:path>
              </a:pathLst>
            </a:custGeom>
            <a:solidFill>
              <a:srgbClr val="A40B2E"/>
            </a:solidFill>
          </p:spPr>
          <p:txBody>
            <a:bodyPr wrap="square" lIns="0" tIns="0" rIns="0" bIns="0" rtlCol="0"/>
            <a:lstStyle/>
            <a:p>
              <a:endParaRPr/>
            </a:p>
          </p:txBody>
        </p:sp>
        <p:sp>
          <p:nvSpPr>
            <p:cNvPr id="13" name="object 13"/>
            <p:cNvSpPr/>
            <p:nvPr/>
          </p:nvSpPr>
          <p:spPr>
            <a:xfrm>
              <a:off x="359638" y="2"/>
              <a:ext cx="1017905" cy="771525"/>
            </a:xfrm>
            <a:custGeom>
              <a:avLst/>
              <a:gdLst/>
              <a:ahLst/>
              <a:cxnLst/>
              <a:rect l="l" t="t" r="r" b="b"/>
              <a:pathLst>
                <a:path w="1017905" h="771525">
                  <a:moveTo>
                    <a:pt x="1017727" y="0"/>
                  </a:moveTo>
                  <a:lnTo>
                    <a:pt x="1017714" y="771118"/>
                  </a:lnTo>
                  <a:lnTo>
                    <a:pt x="0" y="771118"/>
                  </a:lnTo>
                  <a:lnTo>
                    <a:pt x="0" y="0"/>
                  </a:lnTo>
                  <a:lnTo>
                    <a:pt x="1017727" y="0"/>
                  </a:lnTo>
                  <a:close/>
                </a:path>
              </a:pathLst>
            </a:custGeom>
            <a:solidFill>
              <a:srgbClr val="A10B2E"/>
            </a:solidFill>
          </p:spPr>
          <p:txBody>
            <a:bodyPr wrap="square" lIns="0" tIns="0" rIns="0" bIns="0" rtlCol="0"/>
            <a:lstStyle/>
            <a:p>
              <a:endParaRPr/>
            </a:p>
          </p:txBody>
        </p:sp>
        <p:sp>
          <p:nvSpPr>
            <p:cNvPr id="14" name="object 14"/>
            <p:cNvSpPr/>
            <p:nvPr/>
          </p:nvSpPr>
          <p:spPr>
            <a:xfrm>
              <a:off x="359638" y="2"/>
              <a:ext cx="1017905" cy="679450"/>
            </a:xfrm>
            <a:custGeom>
              <a:avLst/>
              <a:gdLst/>
              <a:ahLst/>
              <a:cxnLst/>
              <a:rect l="l" t="t" r="r" b="b"/>
              <a:pathLst>
                <a:path w="1017905" h="679450">
                  <a:moveTo>
                    <a:pt x="1017727" y="0"/>
                  </a:moveTo>
                  <a:lnTo>
                    <a:pt x="1017714" y="679323"/>
                  </a:lnTo>
                  <a:lnTo>
                    <a:pt x="0" y="679323"/>
                  </a:lnTo>
                  <a:lnTo>
                    <a:pt x="0" y="0"/>
                  </a:lnTo>
                  <a:lnTo>
                    <a:pt x="1017727" y="0"/>
                  </a:lnTo>
                  <a:close/>
                </a:path>
              </a:pathLst>
            </a:custGeom>
            <a:solidFill>
              <a:srgbClr val="9F0B2F"/>
            </a:solidFill>
          </p:spPr>
          <p:txBody>
            <a:bodyPr wrap="square" lIns="0" tIns="0" rIns="0" bIns="0" rtlCol="0"/>
            <a:lstStyle/>
            <a:p>
              <a:endParaRPr/>
            </a:p>
          </p:txBody>
        </p:sp>
        <p:sp>
          <p:nvSpPr>
            <p:cNvPr id="15" name="object 15"/>
            <p:cNvSpPr/>
            <p:nvPr/>
          </p:nvSpPr>
          <p:spPr>
            <a:xfrm>
              <a:off x="359638" y="2"/>
              <a:ext cx="1017905" cy="588010"/>
            </a:xfrm>
            <a:custGeom>
              <a:avLst/>
              <a:gdLst/>
              <a:ahLst/>
              <a:cxnLst/>
              <a:rect l="l" t="t" r="r" b="b"/>
              <a:pathLst>
                <a:path w="1017905" h="588010">
                  <a:moveTo>
                    <a:pt x="1017727" y="0"/>
                  </a:moveTo>
                  <a:lnTo>
                    <a:pt x="1017714" y="587514"/>
                  </a:lnTo>
                  <a:lnTo>
                    <a:pt x="0" y="587514"/>
                  </a:lnTo>
                  <a:lnTo>
                    <a:pt x="0" y="0"/>
                  </a:lnTo>
                  <a:lnTo>
                    <a:pt x="1017727" y="0"/>
                  </a:lnTo>
                  <a:close/>
                </a:path>
              </a:pathLst>
            </a:custGeom>
            <a:solidFill>
              <a:srgbClr val="9D0B2F"/>
            </a:solidFill>
          </p:spPr>
          <p:txBody>
            <a:bodyPr wrap="square" lIns="0" tIns="0" rIns="0" bIns="0" rtlCol="0"/>
            <a:lstStyle/>
            <a:p>
              <a:endParaRPr/>
            </a:p>
          </p:txBody>
        </p:sp>
        <p:sp>
          <p:nvSpPr>
            <p:cNvPr id="16" name="object 16"/>
            <p:cNvSpPr/>
            <p:nvPr/>
          </p:nvSpPr>
          <p:spPr>
            <a:xfrm>
              <a:off x="359638" y="2"/>
              <a:ext cx="1017905" cy="495934"/>
            </a:xfrm>
            <a:custGeom>
              <a:avLst/>
              <a:gdLst/>
              <a:ahLst/>
              <a:cxnLst/>
              <a:rect l="l" t="t" r="r" b="b"/>
              <a:pathLst>
                <a:path w="1017905" h="495934">
                  <a:moveTo>
                    <a:pt x="1017727" y="0"/>
                  </a:moveTo>
                  <a:lnTo>
                    <a:pt x="1017714" y="495719"/>
                  </a:lnTo>
                  <a:lnTo>
                    <a:pt x="0" y="495719"/>
                  </a:lnTo>
                  <a:lnTo>
                    <a:pt x="0" y="0"/>
                  </a:lnTo>
                  <a:lnTo>
                    <a:pt x="1017727" y="0"/>
                  </a:lnTo>
                  <a:close/>
                </a:path>
              </a:pathLst>
            </a:custGeom>
            <a:solidFill>
              <a:srgbClr val="9B0C30"/>
            </a:solidFill>
          </p:spPr>
          <p:txBody>
            <a:bodyPr wrap="square" lIns="0" tIns="0" rIns="0" bIns="0" rtlCol="0"/>
            <a:lstStyle/>
            <a:p>
              <a:endParaRPr/>
            </a:p>
          </p:txBody>
        </p:sp>
        <p:sp>
          <p:nvSpPr>
            <p:cNvPr id="17" name="object 17"/>
            <p:cNvSpPr/>
            <p:nvPr/>
          </p:nvSpPr>
          <p:spPr>
            <a:xfrm>
              <a:off x="359638" y="2"/>
              <a:ext cx="1017905" cy="404495"/>
            </a:xfrm>
            <a:custGeom>
              <a:avLst/>
              <a:gdLst/>
              <a:ahLst/>
              <a:cxnLst/>
              <a:rect l="l" t="t" r="r" b="b"/>
              <a:pathLst>
                <a:path w="1017905" h="404495">
                  <a:moveTo>
                    <a:pt x="1017727" y="0"/>
                  </a:moveTo>
                  <a:lnTo>
                    <a:pt x="1017714" y="403923"/>
                  </a:lnTo>
                  <a:lnTo>
                    <a:pt x="0" y="403923"/>
                  </a:lnTo>
                  <a:lnTo>
                    <a:pt x="0" y="0"/>
                  </a:lnTo>
                  <a:lnTo>
                    <a:pt x="1017727" y="0"/>
                  </a:lnTo>
                  <a:close/>
                </a:path>
              </a:pathLst>
            </a:custGeom>
            <a:solidFill>
              <a:srgbClr val="990C30"/>
            </a:solidFill>
          </p:spPr>
          <p:txBody>
            <a:bodyPr wrap="square" lIns="0" tIns="0" rIns="0" bIns="0" rtlCol="0"/>
            <a:lstStyle/>
            <a:p>
              <a:endParaRPr/>
            </a:p>
          </p:txBody>
        </p:sp>
        <p:sp>
          <p:nvSpPr>
            <p:cNvPr id="18" name="object 18"/>
            <p:cNvSpPr/>
            <p:nvPr/>
          </p:nvSpPr>
          <p:spPr>
            <a:xfrm>
              <a:off x="359638" y="2"/>
              <a:ext cx="1017905" cy="312420"/>
            </a:xfrm>
            <a:custGeom>
              <a:avLst/>
              <a:gdLst/>
              <a:ahLst/>
              <a:cxnLst/>
              <a:rect l="l" t="t" r="r" b="b"/>
              <a:pathLst>
                <a:path w="1017905" h="312420">
                  <a:moveTo>
                    <a:pt x="1017727" y="0"/>
                  </a:moveTo>
                  <a:lnTo>
                    <a:pt x="1017714" y="312115"/>
                  </a:lnTo>
                  <a:lnTo>
                    <a:pt x="0" y="312115"/>
                  </a:lnTo>
                  <a:lnTo>
                    <a:pt x="0" y="0"/>
                  </a:lnTo>
                  <a:lnTo>
                    <a:pt x="1017727" y="0"/>
                  </a:lnTo>
                  <a:close/>
                </a:path>
              </a:pathLst>
            </a:custGeom>
            <a:solidFill>
              <a:srgbClr val="970C30"/>
            </a:solidFill>
          </p:spPr>
          <p:txBody>
            <a:bodyPr wrap="square" lIns="0" tIns="0" rIns="0" bIns="0" rtlCol="0"/>
            <a:lstStyle/>
            <a:p>
              <a:endParaRPr/>
            </a:p>
          </p:txBody>
        </p:sp>
        <p:sp>
          <p:nvSpPr>
            <p:cNvPr id="19" name="object 19"/>
            <p:cNvSpPr/>
            <p:nvPr/>
          </p:nvSpPr>
          <p:spPr>
            <a:xfrm>
              <a:off x="359638" y="2"/>
              <a:ext cx="1017905" cy="220345"/>
            </a:xfrm>
            <a:custGeom>
              <a:avLst/>
              <a:gdLst/>
              <a:ahLst/>
              <a:cxnLst/>
              <a:rect l="l" t="t" r="r" b="b"/>
              <a:pathLst>
                <a:path w="1017905" h="220345">
                  <a:moveTo>
                    <a:pt x="1017727" y="0"/>
                  </a:moveTo>
                  <a:lnTo>
                    <a:pt x="1017714" y="220319"/>
                  </a:lnTo>
                  <a:lnTo>
                    <a:pt x="0" y="220319"/>
                  </a:lnTo>
                  <a:lnTo>
                    <a:pt x="0" y="0"/>
                  </a:lnTo>
                  <a:lnTo>
                    <a:pt x="1017727" y="0"/>
                  </a:lnTo>
                  <a:close/>
                </a:path>
              </a:pathLst>
            </a:custGeom>
            <a:solidFill>
              <a:srgbClr val="950C31"/>
            </a:solidFill>
          </p:spPr>
          <p:txBody>
            <a:bodyPr wrap="square" lIns="0" tIns="0" rIns="0" bIns="0" rtlCol="0"/>
            <a:lstStyle/>
            <a:p>
              <a:endParaRPr/>
            </a:p>
          </p:txBody>
        </p:sp>
        <p:sp>
          <p:nvSpPr>
            <p:cNvPr id="20" name="object 20"/>
            <p:cNvSpPr/>
            <p:nvPr/>
          </p:nvSpPr>
          <p:spPr>
            <a:xfrm>
              <a:off x="359638" y="2"/>
              <a:ext cx="1017905" cy="128905"/>
            </a:xfrm>
            <a:custGeom>
              <a:avLst/>
              <a:gdLst/>
              <a:ahLst/>
              <a:cxnLst/>
              <a:rect l="l" t="t" r="r" b="b"/>
              <a:pathLst>
                <a:path w="1017905" h="128905">
                  <a:moveTo>
                    <a:pt x="1017727" y="0"/>
                  </a:moveTo>
                  <a:lnTo>
                    <a:pt x="1017714" y="128524"/>
                  </a:lnTo>
                  <a:lnTo>
                    <a:pt x="0" y="128524"/>
                  </a:lnTo>
                  <a:lnTo>
                    <a:pt x="0" y="0"/>
                  </a:lnTo>
                  <a:lnTo>
                    <a:pt x="1017727" y="0"/>
                  </a:lnTo>
                  <a:close/>
                </a:path>
              </a:pathLst>
            </a:custGeom>
            <a:solidFill>
              <a:srgbClr val="920C31"/>
            </a:solidFill>
          </p:spPr>
          <p:txBody>
            <a:bodyPr wrap="square" lIns="0" tIns="0" rIns="0" bIns="0" rtlCol="0"/>
            <a:lstStyle/>
            <a:p>
              <a:endParaRPr/>
            </a:p>
          </p:txBody>
        </p:sp>
        <p:sp>
          <p:nvSpPr>
            <p:cNvPr id="21" name="object 21"/>
            <p:cNvSpPr/>
            <p:nvPr/>
          </p:nvSpPr>
          <p:spPr>
            <a:xfrm>
              <a:off x="359638" y="2"/>
              <a:ext cx="1017905" cy="36830"/>
            </a:xfrm>
            <a:custGeom>
              <a:avLst/>
              <a:gdLst/>
              <a:ahLst/>
              <a:cxnLst/>
              <a:rect l="l" t="t" r="r" b="b"/>
              <a:pathLst>
                <a:path w="1017905" h="36830">
                  <a:moveTo>
                    <a:pt x="1017727" y="0"/>
                  </a:moveTo>
                  <a:lnTo>
                    <a:pt x="1017714" y="36715"/>
                  </a:lnTo>
                  <a:lnTo>
                    <a:pt x="0" y="36715"/>
                  </a:lnTo>
                  <a:lnTo>
                    <a:pt x="0" y="0"/>
                  </a:lnTo>
                  <a:lnTo>
                    <a:pt x="1017727" y="0"/>
                  </a:lnTo>
                  <a:close/>
                </a:path>
              </a:pathLst>
            </a:custGeom>
            <a:solidFill>
              <a:srgbClr val="900C33"/>
            </a:solidFill>
          </p:spPr>
          <p:txBody>
            <a:bodyPr wrap="square" lIns="0" tIns="0" rIns="0" bIns="0" rtlCol="0"/>
            <a:lstStyle/>
            <a:p>
              <a:endParaRPr/>
            </a:p>
          </p:txBody>
        </p:sp>
        <p:sp>
          <p:nvSpPr>
            <p:cNvPr id="22" name="object 22"/>
            <p:cNvSpPr/>
            <p:nvPr/>
          </p:nvSpPr>
          <p:spPr>
            <a:xfrm>
              <a:off x="515162" y="362878"/>
              <a:ext cx="706755" cy="537210"/>
            </a:xfrm>
            <a:custGeom>
              <a:avLst/>
              <a:gdLst/>
              <a:ahLst/>
              <a:cxnLst/>
              <a:rect l="l" t="t" r="r" b="b"/>
              <a:pathLst>
                <a:path w="706755" h="537210">
                  <a:moveTo>
                    <a:pt x="327596" y="78841"/>
                  </a:moveTo>
                  <a:lnTo>
                    <a:pt x="327469" y="75603"/>
                  </a:lnTo>
                  <a:lnTo>
                    <a:pt x="327355" y="72720"/>
                  </a:lnTo>
                  <a:lnTo>
                    <a:pt x="327240" y="69837"/>
                  </a:lnTo>
                  <a:lnTo>
                    <a:pt x="326326" y="64084"/>
                  </a:lnTo>
                  <a:lnTo>
                    <a:pt x="326212" y="63360"/>
                  </a:lnTo>
                  <a:lnTo>
                    <a:pt x="326097" y="62649"/>
                  </a:lnTo>
                  <a:lnTo>
                    <a:pt x="325970" y="61925"/>
                  </a:lnTo>
                  <a:lnTo>
                    <a:pt x="325081" y="56527"/>
                  </a:lnTo>
                  <a:lnTo>
                    <a:pt x="324002" y="51485"/>
                  </a:lnTo>
                  <a:lnTo>
                    <a:pt x="322922" y="46799"/>
                  </a:lnTo>
                  <a:lnTo>
                    <a:pt x="322199" y="42125"/>
                  </a:lnTo>
                  <a:lnTo>
                    <a:pt x="317157" y="39243"/>
                  </a:lnTo>
                  <a:lnTo>
                    <a:pt x="295198" y="32042"/>
                  </a:lnTo>
                  <a:lnTo>
                    <a:pt x="291592" y="31318"/>
                  </a:lnTo>
                  <a:lnTo>
                    <a:pt x="287642" y="30962"/>
                  </a:lnTo>
                  <a:lnTo>
                    <a:pt x="279717" y="30962"/>
                  </a:lnTo>
                  <a:lnTo>
                    <a:pt x="236156" y="48602"/>
                  </a:lnTo>
                  <a:lnTo>
                    <a:pt x="212763" y="69126"/>
                  </a:lnTo>
                  <a:lnTo>
                    <a:pt x="205562" y="74879"/>
                  </a:lnTo>
                  <a:lnTo>
                    <a:pt x="199072" y="79921"/>
                  </a:lnTo>
                  <a:lnTo>
                    <a:pt x="192239" y="84963"/>
                  </a:lnTo>
                  <a:lnTo>
                    <a:pt x="188633" y="86766"/>
                  </a:lnTo>
                  <a:lnTo>
                    <a:pt x="185394" y="88925"/>
                  </a:lnTo>
                  <a:lnTo>
                    <a:pt x="164871" y="95046"/>
                  </a:lnTo>
                  <a:lnTo>
                    <a:pt x="162356" y="94678"/>
                  </a:lnTo>
                  <a:lnTo>
                    <a:pt x="160197" y="94322"/>
                  </a:lnTo>
                  <a:lnTo>
                    <a:pt x="157683" y="93599"/>
                  </a:lnTo>
                  <a:lnTo>
                    <a:pt x="152641" y="91084"/>
                  </a:lnTo>
                  <a:lnTo>
                    <a:pt x="151930" y="90728"/>
                  </a:lnTo>
                  <a:lnTo>
                    <a:pt x="151193" y="90360"/>
                  </a:lnTo>
                  <a:lnTo>
                    <a:pt x="143281" y="83883"/>
                  </a:lnTo>
                  <a:lnTo>
                    <a:pt x="140398" y="81000"/>
                  </a:lnTo>
                  <a:lnTo>
                    <a:pt x="137871" y="77762"/>
                  </a:lnTo>
                  <a:lnTo>
                    <a:pt x="136372" y="75958"/>
                  </a:lnTo>
                  <a:lnTo>
                    <a:pt x="136080" y="75603"/>
                  </a:lnTo>
                  <a:lnTo>
                    <a:pt x="134277" y="73088"/>
                  </a:lnTo>
                  <a:lnTo>
                    <a:pt x="131762" y="71285"/>
                  </a:lnTo>
                  <a:lnTo>
                    <a:pt x="131038" y="70929"/>
                  </a:lnTo>
                  <a:lnTo>
                    <a:pt x="131038" y="82080"/>
                  </a:lnTo>
                  <a:lnTo>
                    <a:pt x="131038" y="86042"/>
                  </a:lnTo>
                  <a:lnTo>
                    <a:pt x="130314" y="87845"/>
                  </a:lnTo>
                  <a:lnTo>
                    <a:pt x="127431" y="90728"/>
                  </a:lnTo>
                  <a:lnTo>
                    <a:pt x="125996" y="88201"/>
                  </a:lnTo>
                  <a:lnTo>
                    <a:pt x="124917" y="86766"/>
                  </a:lnTo>
                  <a:lnTo>
                    <a:pt x="123482" y="86398"/>
                  </a:lnTo>
                  <a:lnTo>
                    <a:pt x="122034" y="86398"/>
                  </a:lnTo>
                  <a:lnTo>
                    <a:pt x="120599" y="86766"/>
                  </a:lnTo>
                  <a:lnTo>
                    <a:pt x="118071" y="91084"/>
                  </a:lnTo>
                  <a:lnTo>
                    <a:pt x="116281" y="89636"/>
                  </a:lnTo>
                  <a:lnTo>
                    <a:pt x="115201" y="88201"/>
                  </a:lnTo>
                  <a:lnTo>
                    <a:pt x="114719" y="86766"/>
                  </a:lnTo>
                  <a:lnTo>
                    <a:pt x="114592" y="86398"/>
                  </a:lnTo>
                  <a:lnTo>
                    <a:pt x="114477" y="86042"/>
                  </a:lnTo>
                  <a:lnTo>
                    <a:pt x="114122" y="83883"/>
                  </a:lnTo>
                  <a:lnTo>
                    <a:pt x="114477" y="82080"/>
                  </a:lnTo>
                  <a:lnTo>
                    <a:pt x="114477" y="81000"/>
                  </a:lnTo>
                  <a:lnTo>
                    <a:pt x="116636" y="78117"/>
                  </a:lnTo>
                  <a:lnTo>
                    <a:pt x="117716" y="77406"/>
                  </a:lnTo>
                  <a:lnTo>
                    <a:pt x="119151" y="76327"/>
                  </a:lnTo>
                  <a:lnTo>
                    <a:pt x="120954" y="75958"/>
                  </a:lnTo>
                  <a:lnTo>
                    <a:pt x="124561" y="75958"/>
                  </a:lnTo>
                  <a:lnTo>
                    <a:pt x="125996" y="76327"/>
                  </a:lnTo>
                  <a:lnTo>
                    <a:pt x="127431" y="77406"/>
                  </a:lnTo>
                  <a:lnTo>
                    <a:pt x="128879" y="78117"/>
                  </a:lnTo>
                  <a:lnTo>
                    <a:pt x="130314" y="81000"/>
                  </a:lnTo>
                  <a:lnTo>
                    <a:pt x="131038" y="82080"/>
                  </a:lnTo>
                  <a:lnTo>
                    <a:pt x="131038" y="70929"/>
                  </a:lnTo>
                  <a:lnTo>
                    <a:pt x="128879" y="69837"/>
                  </a:lnTo>
                  <a:lnTo>
                    <a:pt x="125996" y="68757"/>
                  </a:lnTo>
                  <a:lnTo>
                    <a:pt x="123113" y="68402"/>
                  </a:lnTo>
                  <a:lnTo>
                    <a:pt x="119875" y="68757"/>
                  </a:lnTo>
                  <a:lnTo>
                    <a:pt x="106553" y="83527"/>
                  </a:lnTo>
                  <a:lnTo>
                    <a:pt x="106553" y="86766"/>
                  </a:lnTo>
                  <a:lnTo>
                    <a:pt x="107162" y="88925"/>
                  </a:lnTo>
                  <a:lnTo>
                    <a:pt x="107276" y="89281"/>
                  </a:lnTo>
                  <a:lnTo>
                    <a:pt x="108712" y="92519"/>
                  </a:lnTo>
                  <a:lnTo>
                    <a:pt x="110515" y="94678"/>
                  </a:lnTo>
                  <a:lnTo>
                    <a:pt x="113753" y="98640"/>
                  </a:lnTo>
                  <a:lnTo>
                    <a:pt x="84963" y="147967"/>
                  </a:lnTo>
                  <a:lnTo>
                    <a:pt x="0" y="296278"/>
                  </a:lnTo>
                  <a:lnTo>
                    <a:pt x="0" y="313563"/>
                  </a:lnTo>
                  <a:lnTo>
                    <a:pt x="17995" y="313563"/>
                  </a:lnTo>
                  <a:lnTo>
                    <a:pt x="24472" y="318236"/>
                  </a:lnTo>
                  <a:lnTo>
                    <a:pt x="30594" y="322922"/>
                  </a:lnTo>
                  <a:lnTo>
                    <a:pt x="37439" y="326885"/>
                  </a:lnTo>
                  <a:lnTo>
                    <a:pt x="44640" y="331203"/>
                  </a:lnTo>
                  <a:lnTo>
                    <a:pt x="51841" y="334797"/>
                  </a:lnTo>
                  <a:lnTo>
                    <a:pt x="59397" y="338048"/>
                  </a:lnTo>
                  <a:lnTo>
                    <a:pt x="66598" y="340563"/>
                  </a:lnTo>
                  <a:lnTo>
                    <a:pt x="74510" y="343446"/>
                  </a:lnTo>
                  <a:lnTo>
                    <a:pt x="74510" y="360362"/>
                  </a:lnTo>
                  <a:lnTo>
                    <a:pt x="172796" y="360362"/>
                  </a:lnTo>
                  <a:lnTo>
                    <a:pt x="172796" y="343446"/>
                  </a:lnTo>
                  <a:lnTo>
                    <a:pt x="180721" y="340563"/>
                  </a:lnTo>
                  <a:lnTo>
                    <a:pt x="216357" y="322922"/>
                  </a:lnTo>
                  <a:lnTo>
                    <a:pt x="228955" y="313563"/>
                  </a:lnTo>
                  <a:lnTo>
                    <a:pt x="247319" y="313563"/>
                  </a:lnTo>
                  <a:lnTo>
                    <a:pt x="247319" y="296278"/>
                  </a:lnTo>
                  <a:lnTo>
                    <a:pt x="239039" y="282054"/>
                  </a:lnTo>
                  <a:lnTo>
                    <a:pt x="239039" y="296278"/>
                  </a:lnTo>
                  <a:lnTo>
                    <a:pt x="8636" y="296278"/>
                  </a:lnTo>
                  <a:lnTo>
                    <a:pt x="119875" y="105486"/>
                  </a:lnTo>
                  <a:lnTo>
                    <a:pt x="123113" y="108000"/>
                  </a:lnTo>
                  <a:lnTo>
                    <a:pt x="125996" y="110883"/>
                  </a:lnTo>
                  <a:lnTo>
                    <a:pt x="129959" y="113766"/>
                  </a:lnTo>
                  <a:lnTo>
                    <a:pt x="133921" y="116281"/>
                  </a:lnTo>
                  <a:lnTo>
                    <a:pt x="239039" y="296278"/>
                  </a:lnTo>
                  <a:lnTo>
                    <a:pt x="239039" y="282054"/>
                  </a:lnTo>
                  <a:lnTo>
                    <a:pt x="146151" y="122402"/>
                  </a:lnTo>
                  <a:lnTo>
                    <a:pt x="150482" y="123837"/>
                  </a:lnTo>
                  <a:lnTo>
                    <a:pt x="154800" y="124917"/>
                  </a:lnTo>
                  <a:lnTo>
                    <a:pt x="159842" y="125641"/>
                  </a:lnTo>
                  <a:lnTo>
                    <a:pt x="170637" y="125641"/>
                  </a:lnTo>
                  <a:lnTo>
                    <a:pt x="176034" y="124917"/>
                  </a:lnTo>
                  <a:lnTo>
                    <a:pt x="181432" y="123837"/>
                  </a:lnTo>
                  <a:lnTo>
                    <a:pt x="185762" y="122402"/>
                  </a:lnTo>
                  <a:lnTo>
                    <a:pt x="186842" y="122047"/>
                  </a:lnTo>
                  <a:lnTo>
                    <a:pt x="196913" y="118440"/>
                  </a:lnTo>
                  <a:lnTo>
                    <a:pt x="201599" y="115557"/>
                  </a:lnTo>
                  <a:lnTo>
                    <a:pt x="206641" y="113042"/>
                  </a:lnTo>
                  <a:lnTo>
                    <a:pt x="211315" y="110159"/>
                  </a:lnTo>
                  <a:lnTo>
                    <a:pt x="217512" y="105486"/>
                  </a:lnTo>
                  <a:lnTo>
                    <a:pt x="224637" y="100088"/>
                  </a:lnTo>
                  <a:lnTo>
                    <a:pt x="230682" y="95046"/>
                  </a:lnTo>
                  <a:lnTo>
                    <a:pt x="233273" y="92887"/>
                  </a:lnTo>
                  <a:lnTo>
                    <a:pt x="241198" y="86042"/>
                  </a:lnTo>
                  <a:lnTo>
                    <a:pt x="254520" y="74879"/>
                  </a:lnTo>
                  <a:lnTo>
                    <a:pt x="258838" y="71640"/>
                  </a:lnTo>
                  <a:lnTo>
                    <a:pt x="262801" y="68402"/>
                  </a:lnTo>
                  <a:lnTo>
                    <a:pt x="283679" y="61925"/>
                  </a:lnTo>
                  <a:lnTo>
                    <a:pt x="292315" y="62649"/>
                  </a:lnTo>
                  <a:lnTo>
                    <a:pt x="295922" y="64084"/>
                  </a:lnTo>
                  <a:lnTo>
                    <a:pt x="299872" y="65887"/>
                  </a:lnTo>
                  <a:lnTo>
                    <a:pt x="317157" y="74523"/>
                  </a:lnTo>
                  <a:lnTo>
                    <a:pt x="322199" y="76682"/>
                  </a:lnTo>
                  <a:lnTo>
                    <a:pt x="327596" y="78841"/>
                  </a:lnTo>
                  <a:close/>
                </a:path>
                <a:path w="706755" h="537210">
                  <a:moveTo>
                    <a:pt x="411835" y="450367"/>
                  </a:moveTo>
                  <a:lnTo>
                    <a:pt x="411111" y="449643"/>
                  </a:lnTo>
                  <a:lnTo>
                    <a:pt x="410400" y="449287"/>
                  </a:lnTo>
                  <a:lnTo>
                    <a:pt x="409321" y="449287"/>
                  </a:lnTo>
                  <a:lnTo>
                    <a:pt x="407873" y="448919"/>
                  </a:lnTo>
                  <a:lnTo>
                    <a:pt x="371513" y="430568"/>
                  </a:lnTo>
                  <a:lnTo>
                    <a:pt x="369722" y="423367"/>
                  </a:lnTo>
                  <a:lnTo>
                    <a:pt x="369722" y="185039"/>
                  </a:lnTo>
                  <a:lnTo>
                    <a:pt x="372960" y="184683"/>
                  </a:lnTo>
                  <a:lnTo>
                    <a:pt x="375831" y="183603"/>
                  </a:lnTo>
                  <a:lnTo>
                    <a:pt x="385914" y="169202"/>
                  </a:lnTo>
                  <a:lnTo>
                    <a:pt x="385559" y="165963"/>
                  </a:lnTo>
                  <a:lnTo>
                    <a:pt x="369722" y="153365"/>
                  </a:lnTo>
                  <a:lnTo>
                    <a:pt x="369722" y="75603"/>
                  </a:lnTo>
                  <a:lnTo>
                    <a:pt x="369760" y="72364"/>
                  </a:lnTo>
                  <a:lnTo>
                    <a:pt x="369862" y="70916"/>
                  </a:lnTo>
                  <a:lnTo>
                    <a:pt x="369951" y="69481"/>
                  </a:lnTo>
                  <a:lnTo>
                    <a:pt x="370078" y="67678"/>
                  </a:lnTo>
                  <a:lnTo>
                    <a:pt x="370306" y="64808"/>
                  </a:lnTo>
                  <a:lnTo>
                    <a:pt x="370433" y="63360"/>
                  </a:lnTo>
                  <a:lnTo>
                    <a:pt x="370890" y="60845"/>
                  </a:lnTo>
                  <a:lnTo>
                    <a:pt x="370954" y="60477"/>
                  </a:lnTo>
                  <a:lnTo>
                    <a:pt x="371017" y="60121"/>
                  </a:lnTo>
                  <a:lnTo>
                    <a:pt x="372592" y="52197"/>
                  </a:lnTo>
                  <a:lnTo>
                    <a:pt x="374040" y="45720"/>
                  </a:lnTo>
                  <a:lnTo>
                    <a:pt x="374751" y="40322"/>
                  </a:lnTo>
                  <a:lnTo>
                    <a:pt x="375119" y="37807"/>
                  </a:lnTo>
                  <a:lnTo>
                    <a:pt x="375119" y="35280"/>
                  </a:lnTo>
                  <a:lnTo>
                    <a:pt x="373672" y="30238"/>
                  </a:lnTo>
                  <a:lnTo>
                    <a:pt x="372592" y="27368"/>
                  </a:lnTo>
                  <a:lnTo>
                    <a:pt x="371157" y="24485"/>
                  </a:lnTo>
                  <a:lnTo>
                    <a:pt x="361073" y="8610"/>
                  </a:lnTo>
                  <a:lnTo>
                    <a:pt x="361073" y="66598"/>
                  </a:lnTo>
                  <a:lnTo>
                    <a:pt x="361073" y="69481"/>
                  </a:lnTo>
                  <a:lnTo>
                    <a:pt x="360718" y="70916"/>
                  </a:lnTo>
                  <a:lnTo>
                    <a:pt x="359638" y="72364"/>
                  </a:lnTo>
                  <a:lnTo>
                    <a:pt x="358914" y="73444"/>
                  </a:lnTo>
                  <a:lnTo>
                    <a:pt x="357835" y="74523"/>
                  </a:lnTo>
                  <a:lnTo>
                    <a:pt x="356400" y="74879"/>
                  </a:lnTo>
                  <a:lnTo>
                    <a:pt x="354952" y="75603"/>
                  </a:lnTo>
                  <a:lnTo>
                    <a:pt x="351358" y="75603"/>
                  </a:lnTo>
                  <a:lnTo>
                    <a:pt x="349923" y="74879"/>
                  </a:lnTo>
                  <a:lnTo>
                    <a:pt x="348475" y="74523"/>
                  </a:lnTo>
                  <a:lnTo>
                    <a:pt x="347395" y="73444"/>
                  </a:lnTo>
                  <a:lnTo>
                    <a:pt x="346671" y="72364"/>
                  </a:lnTo>
                  <a:lnTo>
                    <a:pt x="345592" y="70916"/>
                  </a:lnTo>
                  <a:lnTo>
                    <a:pt x="345236" y="69481"/>
                  </a:lnTo>
                  <a:lnTo>
                    <a:pt x="345236" y="66598"/>
                  </a:lnTo>
                  <a:lnTo>
                    <a:pt x="345592" y="64808"/>
                  </a:lnTo>
                  <a:lnTo>
                    <a:pt x="346671" y="63728"/>
                  </a:lnTo>
                  <a:lnTo>
                    <a:pt x="347395" y="62280"/>
                  </a:lnTo>
                  <a:lnTo>
                    <a:pt x="348475" y="61556"/>
                  </a:lnTo>
                  <a:lnTo>
                    <a:pt x="349923" y="60845"/>
                  </a:lnTo>
                  <a:lnTo>
                    <a:pt x="351358" y="60477"/>
                  </a:lnTo>
                  <a:lnTo>
                    <a:pt x="353161" y="60121"/>
                  </a:lnTo>
                  <a:lnTo>
                    <a:pt x="354952" y="60477"/>
                  </a:lnTo>
                  <a:lnTo>
                    <a:pt x="356400" y="60845"/>
                  </a:lnTo>
                  <a:lnTo>
                    <a:pt x="357835" y="61556"/>
                  </a:lnTo>
                  <a:lnTo>
                    <a:pt x="358914" y="62280"/>
                  </a:lnTo>
                  <a:lnTo>
                    <a:pt x="359638" y="63728"/>
                  </a:lnTo>
                  <a:lnTo>
                    <a:pt x="360718" y="64808"/>
                  </a:lnTo>
                  <a:lnTo>
                    <a:pt x="361073" y="66598"/>
                  </a:lnTo>
                  <a:lnTo>
                    <a:pt x="361073" y="8610"/>
                  </a:lnTo>
                  <a:lnTo>
                    <a:pt x="356755" y="1803"/>
                  </a:lnTo>
                  <a:lnTo>
                    <a:pt x="355320" y="368"/>
                  </a:lnTo>
                  <a:lnTo>
                    <a:pt x="354241" y="0"/>
                  </a:lnTo>
                  <a:lnTo>
                    <a:pt x="352082" y="0"/>
                  </a:lnTo>
                  <a:lnTo>
                    <a:pt x="331203" y="35280"/>
                  </a:lnTo>
                  <a:lnTo>
                    <a:pt x="331203" y="37807"/>
                  </a:lnTo>
                  <a:lnTo>
                    <a:pt x="332282" y="45720"/>
                  </a:lnTo>
                  <a:lnTo>
                    <a:pt x="333717" y="52197"/>
                  </a:lnTo>
                  <a:lnTo>
                    <a:pt x="335280" y="60121"/>
                  </a:lnTo>
                  <a:lnTo>
                    <a:pt x="335876" y="63360"/>
                  </a:lnTo>
                  <a:lnTo>
                    <a:pt x="336143" y="66598"/>
                  </a:lnTo>
                  <a:lnTo>
                    <a:pt x="336232" y="67678"/>
                  </a:lnTo>
                  <a:lnTo>
                    <a:pt x="336346" y="69481"/>
                  </a:lnTo>
                  <a:lnTo>
                    <a:pt x="336448" y="70916"/>
                  </a:lnTo>
                  <a:lnTo>
                    <a:pt x="336550" y="72364"/>
                  </a:lnTo>
                  <a:lnTo>
                    <a:pt x="336600" y="153365"/>
                  </a:lnTo>
                  <a:lnTo>
                    <a:pt x="333362" y="153720"/>
                  </a:lnTo>
                  <a:lnTo>
                    <a:pt x="330479" y="154444"/>
                  </a:lnTo>
                  <a:lnTo>
                    <a:pt x="320395" y="169202"/>
                  </a:lnTo>
                  <a:lnTo>
                    <a:pt x="320751" y="172085"/>
                  </a:lnTo>
                  <a:lnTo>
                    <a:pt x="336600" y="185039"/>
                  </a:lnTo>
                  <a:lnTo>
                    <a:pt x="336600" y="423367"/>
                  </a:lnTo>
                  <a:lnTo>
                    <a:pt x="305282" y="448564"/>
                  </a:lnTo>
                  <a:lnTo>
                    <a:pt x="298437" y="448919"/>
                  </a:lnTo>
                  <a:lnTo>
                    <a:pt x="297002" y="449287"/>
                  </a:lnTo>
                  <a:lnTo>
                    <a:pt x="295922" y="449287"/>
                  </a:lnTo>
                  <a:lnTo>
                    <a:pt x="295198" y="449643"/>
                  </a:lnTo>
                  <a:lnTo>
                    <a:pt x="294843" y="450367"/>
                  </a:lnTo>
                  <a:lnTo>
                    <a:pt x="294843" y="451446"/>
                  </a:lnTo>
                  <a:lnTo>
                    <a:pt x="295198" y="452882"/>
                  </a:lnTo>
                  <a:lnTo>
                    <a:pt x="296278" y="454317"/>
                  </a:lnTo>
                  <a:lnTo>
                    <a:pt x="297357" y="455396"/>
                  </a:lnTo>
                  <a:lnTo>
                    <a:pt x="298437" y="456844"/>
                  </a:lnTo>
                  <a:lnTo>
                    <a:pt x="407873" y="456844"/>
                  </a:lnTo>
                  <a:lnTo>
                    <a:pt x="408952" y="455396"/>
                  </a:lnTo>
                  <a:lnTo>
                    <a:pt x="410032" y="454317"/>
                  </a:lnTo>
                  <a:lnTo>
                    <a:pt x="411111" y="452882"/>
                  </a:lnTo>
                  <a:lnTo>
                    <a:pt x="411835" y="451446"/>
                  </a:lnTo>
                  <a:lnTo>
                    <a:pt x="411835" y="450367"/>
                  </a:lnTo>
                  <a:close/>
                </a:path>
                <a:path w="706755" h="537210">
                  <a:moveTo>
                    <a:pt x="447471" y="476288"/>
                  </a:moveTo>
                  <a:lnTo>
                    <a:pt x="444601" y="471246"/>
                  </a:lnTo>
                  <a:lnTo>
                    <a:pt x="439915" y="466928"/>
                  </a:lnTo>
                  <a:lnTo>
                    <a:pt x="437400" y="465848"/>
                  </a:lnTo>
                  <a:lnTo>
                    <a:pt x="434162" y="464769"/>
                  </a:lnTo>
                  <a:lnTo>
                    <a:pt x="275399" y="464769"/>
                  </a:lnTo>
                  <a:lnTo>
                    <a:pt x="272161" y="464769"/>
                  </a:lnTo>
                  <a:lnTo>
                    <a:pt x="266395" y="466928"/>
                  </a:lnTo>
                  <a:lnTo>
                    <a:pt x="261721" y="471246"/>
                  </a:lnTo>
                  <a:lnTo>
                    <a:pt x="258838" y="476288"/>
                  </a:lnTo>
                  <a:lnTo>
                    <a:pt x="258838" y="483120"/>
                  </a:lnTo>
                  <a:lnTo>
                    <a:pt x="271792" y="495719"/>
                  </a:lnTo>
                  <a:lnTo>
                    <a:pt x="434517" y="495719"/>
                  </a:lnTo>
                  <a:lnTo>
                    <a:pt x="447471" y="483120"/>
                  </a:lnTo>
                  <a:lnTo>
                    <a:pt x="447471" y="476288"/>
                  </a:lnTo>
                  <a:close/>
                </a:path>
                <a:path w="706755" h="537210">
                  <a:moveTo>
                    <a:pt x="526681" y="518045"/>
                  </a:moveTo>
                  <a:lnTo>
                    <a:pt x="513715" y="505802"/>
                  </a:lnTo>
                  <a:lnTo>
                    <a:pt x="195478" y="505802"/>
                  </a:lnTo>
                  <a:lnTo>
                    <a:pt x="192239" y="505802"/>
                  </a:lnTo>
                  <a:lnTo>
                    <a:pt x="179273" y="518045"/>
                  </a:lnTo>
                  <a:lnTo>
                    <a:pt x="179273" y="524167"/>
                  </a:lnTo>
                  <a:lnTo>
                    <a:pt x="195478" y="537121"/>
                  </a:lnTo>
                  <a:lnTo>
                    <a:pt x="510476" y="537121"/>
                  </a:lnTo>
                  <a:lnTo>
                    <a:pt x="526681" y="524167"/>
                  </a:lnTo>
                  <a:lnTo>
                    <a:pt x="526681" y="518045"/>
                  </a:lnTo>
                  <a:close/>
                </a:path>
                <a:path w="706755" h="537210">
                  <a:moveTo>
                    <a:pt x="706323" y="296278"/>
                  </a:moveTo>
                  <a:lnTo>
                    <a:pt x="697318" y="280631"/>
                  </a:lnTo>
                  <a:lnTo>
                    <a:pt x="697318" y="296278"/>
                  </a:lnTo>
                  <a:lnTo>
                    <a:pt x="466915" y="296278"/>
                  </a:lnTo>
                  <a:lnTo>
                    <a:pt x="568452" y="122402"/>
                  </a:lnTo>
                  <a:lnTo>
                    <a:pt x="572033" y="116281"/>
                  </a:lnTo>
                  <a:lnTo>
                    <a:pt x="575995" y="113766"/>
                  </a:lnTo>
                  <a:lnTo>
                    <a:pt x="579958" y="110883"/>
                  </a:lnTo>
                  <a:lnTo>
                    <a:pt x="582841" y="108000"/>
                  </a:lnTo>
                  <a:lnTo>
                    <a:pt x="586079" y="105486"/>
                  </a:lnTo>
                  <a:lnTo>
                    <a:pt x="697318" y="296278"/>
                  </a:lnTo>
                  <a:lnTo>
                    <a:pt x="697318" y="280631"/>
                  </a:lnTo>
                  <a:lnTo>
                    <a:pt x="620991" y="147967"/>
                  </a:lnTo>
                  <a:lnTo>
                    <a:pt x="596188" y="105486"/>
                  </a:lnTo>
                  <a:lnTo>
                    <a:pt x="592201" y="98640"/>
                  </a:lnTo>
                  <a:lnTo>
                    <a:pt x="595134" y="95046"/>
                  </a:lnTo>
                  <a:lnTo>
                    <a:pt x="597242" y="92519"/>
                  </a:lnTo>
                  <a:lnTo>
                    <a:pt x="597877" y="91084"/>
                  </a:lnTo>
                  <a:lnTo>
                    <a:pt x="598678" y="89281"/>
                  </a:lnTo>
                  <a:lnTo>
                    <a:pt x="599401" y="86766"/>
                  </a:lnTo>
                  <a:lnTo>
                    <a:pt x="599401" y="83527"/>
                  </a:lnTo>
                  <a:lnTo>
                    <a:pt x="599071" y="81000"/>
                  </a:lnTo>
                  <a:lnTo>
                    <a:pt x="599033" y="80645"/>
                  </a:lnTo>
                  <a:lnTo>
                    <a:pt x="598398" y="78117"/>
                  </a:lnTo>
                  <a:lnTo>
                    <a:pt x="598322" y="77762"/>
                  </a:lnTo>
                  <a:lnTo>
                    <a:pt x="597027" y="75958"/>
                  </a:lnTo>
                  <a:lnTo>
                    <a:pt x="596519" y="75247"/>
                  </a:lnTo>
                  <a:lnTo>
                    <a:pt x="594360" y="72720"/>
                  </a:lnTo>
                  <a:lnTo>
                    <a:pt x="591832" y="70916"/>
                  </a:lnTo>
                  <a:lnTo>
                    <a:pt x="591832" y="83883"/>
                  </a:lnTo>
                  <a:lnTo>
                    <a:pt x="591477" y="86042"/>
                  </a:lnTo>
                  <a:lnTo>
                    <a:pt x="590867" y="87845"/>
                  </a:lnTo>
                  <a:lnTo>
                    <a:pt x="590753" y="88201"/>
                  </a:lnTo>
                  <a:lnTo>
                    <a:pt x="589673" y="89636"/>
                  </a:lnTo>
                  <a:lnTo>
                    <a:pt x="587883" y="91084"/>
                  </a:lnTo>
                  <a:lnTo>
                    <a:pt x="587667" y="90728"/>
                  </a:lnTo>
                  <a:lnTo>
                    <a:pt x="585355" y="86766"/>
                  </a:lnTo>
                  <a:lnTo>
                    <a:pt x="583920" y="86398"/>
                  </a:lnTo>
                  <a:lnTo>
                    <a:pt x="582472" y="86398"/>
                  </a:lnTo>
                  <a:lnTo>
                    <a:pt x="581037" y="86766"/>
                  </a:lnTo>
                  <a:lnTo>
                    <a:pt x="579958" y="88201"/>
                  </a:lnTo>
                  <a:lnTo>
                    <a:pt x="578523" y="90728"/>
                  </a:lnTo>
                  <a:lnTo>
                    <a:pt x="575640" y="87845"/>
                  </a:lnTo>
                  <a:lnTo>
                    <a:pt x="574916" y="86042"/>
                  </a:lnTo>
                  <a:lnTo>
                    <a:pt x="574916" y="82080"/>
                  </a:lnTo>
                  <a:lnTo>
                    <a:pt x="575640" y="81000"/>
                  </a:lnTo>
                  <a:lnTo>
                    <a:pt x="577075" y="78117"/>
                  </a:lnTo>
                  <a:lnTo>
                    <a:pt x="578523" y="77406"/>
                  </a:lnTo>
                  <a:lnTo>
                    <a:pt x="579958" y="76327"/>
                  </a:lnTo>
                  <a:lnTo>
                    <a:pt x="581393" y="75958"/>
                  </a:lnTo>
                  <a:lnTo>
                    <a:pt x="585000" y="75958"/>
                  </a:lnTo>
                  <a:lnTo>
                    <a:pt x="586803" y="76327"/>
                  </a:lnTo>
                  <a:lnTo>
                    <a:pt x="588238" y="77406"/>
                  </a:lnTo>
                  <a:lnTo>
                    <a:pt x="589318" y="78117"/>
                  </a:lnTo>
                  <a:lnTo>
                    <a:pt x="591477" y="81000"/>
                  </a:lnTo>
                  <a:lnTo>
                    <a:pt x="591477" y="82080"/>
                  </a:lnTo>
                  <a:lnTo>
                    <a:pt x="591756" y="83527"/>
                  </a:lnTo>
                  <a:lnTo>
                    <a:pt x="591832" y="83883"/>
                  </a:lnTo>
                  <a:lnTo>
                    <a:pt x="591832" y="70916"/>
                  </a:lnTo>
                  <a:lnTo>
                    <a:pt x="588962" y="69481"/>
                  </a:lnTo>
                  <a:lnTo>
                    <a:pt x="586079" y="68757"/>
                  </a:lnTo>
                  <a:lnTo>
                    <a:pt x="582841" y="68402"/>
                  </a:lnTo>
                  <a:lnTo>
                    <a:pt x="579958" y="68757"/>
                  </a:lnTo>
                  <a:lnTo>
                    <a:pt x="577075" y="69837"/>
                  </a:lnTo>
                  <a:lnTo>
                    <a:pt x="574192" y="71285"/>
                  </a:lnTo>
                  <a:lnTo>
                    <a:pt x="571677" y="73088"/>
                  </a:lnTo>
                  <a:lnTo>
                    <a:pt x="569874" y="75603"/>
                  </a:lnTo>
                  <a:lnTo>
                    <a:pt x="568071" y="77762"/>
                  </a:lnTo>
                  <a:lnTo>
                    <a:pt x="541083" y="95046"/>
                  </a:lnTo>
                  <a:lnTo>
                    <a:pt x="537832" y="94678"/>
                  </a:lnTo>
                  <a:lnTo>
                    <a:pt x="517321" y="86766"/>
                  </a:lnTo>
                  <a:lnTo>
                    <a:pt x="513715" y="84963"/>
                  </a:lnTo>
                  <a:lnTo>
                    <a:pt x="506882" y="79921"/>
                  </a:lnTo>
                  <a:lnTo>
                    <a:pt x="500392" y="74879"/>
                  </a:lnTo>
                  <a:lnTo>
                    <a:pt x="493191" y="69126"/>
                  </a:lnTo>
                  <a:lnTo>
                    <a:pt x="486714" y="63360"/>
                  </a:lnTo>
                  <a:lnTo>
                    <a:pt x="485063" y="61925"/>
                  </a:lnTo>
                  <a:lnTo>
                    <a:pt x="452158" y="37439"/>
                  </a:lnTo>
                  <a:lnTo>
                    <a:pt x="426237" y="30962"/>
                  </a:lnTo>
                  <a:lnTo>
                    <a:pt x="418312" y="30962"/>
                  </a:lnTo>
                  <a:lnTo>
                    <a:pt x="414362" y="31318"/>
                  </a:lnTo>
                  <a:lnTo>
                    <a:pt x="410756" y="32042"/>
                  </a:lnTo>
                  <a:lnTo>
                    <a:pt x="407162" y="32397"/>
                  </a:lnTo>
                  <a:lnTo>
                    <a:pt x="383032" y="46799"/>
                  </a:lnTo>
                  <a:lnTo>
                    <a:pt x="381952" y="51485"/>
                  </a:lnTo>
                  <a:lnTo>
                    <a:pt x="378714" y="78841"/>
                  </a:lnTo>
                  <a:lnTo>
                    <a:pt x="388797" y="74523"/>
                  </a:lnTo>
                  <a:lnTo>
                    <a:pt x="406082" y="65887"/>
                  </a:lnTo>
                  <a:lnTo>
                    <a:pt x="410032" y="64084"/>
                  </a:lnTo>
                  <a:lnTo>
                    <a:pt x="413639" y="62649"/>
                  </a:lnTo>
                  <a:lnTo>
                    <a:pt x="422275" y="61925"/>
                  </a:lnTo>
                  <a:lnTo>
                    <a:pt x="426961" y="62280"/>
                  </a:lnTo>
                  <a:lnTo>
                    <a:pt x="447116" y="71640"/>
                  </a:lnTo>
                  <a:lnTo>
                    <a:pt x="451434" y="74879"/>
                  </a:lnTo>
                  <a:lnTo>
                    <a:pt x="464756" y="86042"/>
                  </a:lnTo>
                  <a:lnTo>
                    <a:pt x="472681" y="92887"/>
                  </a:lnTo>
                  <a:lnTo>
                    <a:pt x="481317" y="100088"/>
                  </a:lnTo>
                  <a:lnTo>
                    <a:pt x="494639" y="110159"/>
                  </a:lnTo>
                  <a:lnTo>
                    <a:pt x="499313" y="113042"/>
                  </a:lnTo>
                  <a:lnTo>
                    <a:pt x="504355" y="115557"/>
                  </a:lnTo>
                  <a:lnTo>
                    <a:pt x="509041" y="118440"/>
                  </a:lnTo>
                  <a:lnTo>
                    <a:pt x="519112" y="122047"/>
                  </a:lnTo>
                  <a:lnTo>
                    <a:pt x="524522" y="123837"/>
                  </a:lnTo>
                  <a:lnTo>
                    <a:pt x="529920" y="124917"/>
                  </a:lnTo>
                  <a:lnTo>
                    <a:pt x="535317" y="125641"/>
                  </a:lnTo>
                  <a:lnTo>
                    <a:pt x="546112" y="125641"/>
                  </a:lnTo>
                  <a:lnTo>
                    <a:pt x="551154" y="124917"/>
                  </a:lnTo>
                  <a:lnTo>
                    <a:pt x="555472" y="123837"/>
                  </a:lnTo>
                  <a:lnTo>
                    <a:pt x="559803" y="122402"/>
                  </a:lnTo>
                  <a:lnTo>
                    <a:pt x="458635" y="296278"/>
                  </a:lnTo>
                  <a:lnTo>
                    <a:pt x="458635" y="313563"/>
                  </a:lnTo>
                  <a:lnTo>
                    <a:pt x="476999" y="313563"/>
                  </a:lnTo>
                  <a:lnTo>
                    <a:pt x="482752" y="318236"/>
                  </a:lnTo>
                  <a:lnTo>
                    <a:pt x="517677" y="338048"/>
                  </a:lnTo>
                  <a:lnTo>
                    <a:pt x="525233" y="340563"/>
                  </a:lnTo>
                  <a:lnTo>
                    <a:pt x="533158" y="343446"/>
                  </a:lnTo>
                  <a:lnTo>
                    <a:pt x="533158" y="360362"/>
                  </a:lnTo>
                  <a:lnTo>
                    <a:pt x="631431" y="360362"/>
                  </a:lnTo>
                  <a:lnTo>
                    <a:pt x="631431" y="343446"/>
                  </a:lnTo>
                  <a:lnTo>
                    <a:pt x="639356" y="340563"/>
                  </a:lnTo>
                  <a:lnTo>
                    <a:pt x="646557" y="338048"/>
                  </a:lnTo>
                  <a:lnTo>
                    <a:pt x="654113" y="334797"/>
                  </a:lnTo>
                  <a:lnTo>
                    <a:pt x="661314" y="331203"/>
                  </a:lnTo>
                  <a:lnTo>
                    <a:pt x="668515" y="326885"/>
                  </a:lnTo>
                  <a:lnTo>
                    <a:pt x="675360" y="322922"/>
                  </a:lnTo>
                  <a:lnTo>
                    <a:pt x="681482" y="318236"/>
                  </a:lnTo>
                  <a:lnTo>
                    <a:pt x="687959" y="313563"/>
                  </a:lnTo>
                  <a:lnTo>
                    <a:pt x="706323" y="313563"/>
                  </a:lnTo>
                  <a:lnTo>
                    <a:pt x="706323" y="296278"/>
                  </a:lnTo>
                  <a:close/>
                </a:path>
              </a:pathLst>
            </a:custGeom>
            <a:solidFill>
              <a:srgbClr val="FFFFFF"/>
            </a:solidFill>
          </p:spPr>
          <p:txBody>
            <a:bodyPr wrap="square" lIns="0" tIns="0" rIns="0" bIns="0" rtlCol="0"/>
            <a:lstStyle/>
            <a:p>
              <a:endParaRPr/>
            </a:p>
          </p:txBody>
        </p:sp>
      </p:grpSp>
      <p:sp>
        <p:nvSpPr>
          <p:cNvPr id="23" name="object 23"/>
          <p:cNvSpPr txBox="1">
            <a:spLocks noGrp="1"/>
          </p:cNvSpPr>
          <p:nvPr>
            <p:ph type="title"/>
          </p:nvPr>
        </p:nvSpPr>
        <p:spPr>
          <a:xfrm>
            <a:off x="2002574" y="553950"/>
            <a:ext cx="2767965" cy="391795"/>
          </a:xfrm>
          <a:prstGeom prst="rect">
            <a:avLst/>
          </a:prstGeom>
        </p:spPr>
        <p:txBody>
          <a:bodyPr vert="horz" wrap="square" lIns="0" tIns="12700" rIns="0" bIns="0" rtlCol="0">
            <a:spAutoFit/>
          </a:bodyPr>
          <a:lstStyle/>
          <a:p>
            <a:pPr marL="12700">
              <a:lnSpc>
                <a:spcPct val="100000"/>
              </a:lnSpc>
              <a:spcBef>
                <a:spcPts val="100"/>
              </a:spcBef>
            </a:pPr>
            <a:r>
              <a:rPr u="none" dirty="0"/>
              <a:t>Format</a:t>
            </a:r>
            <a:r>
              <a:rPr u="none" spc="-70" dirty="0"/>
              <a:t> </a:t>
            </a:r>
            <a:r>
              <a:rPr u="none" dirty="0"/>
              <a:t>Putusan</a:t>
            </a:r>
            <a:r>
              <a:rPr u="none" spc="-75" dirty="0"/>
              <a:t> </a:t>
            </a:r>
            <a:r>
              <a:rPr u="none" spc="-20" dirty="0"/>
              <a:t>Sela</a:t>
            </a:r>
          </a:p>
        </p:txBody>
      </p:sp>
      <p:sp>
        <p:nvSpPr>
          <p:cNvPr id="24" name="object 24"/>
          <p:cNvSpPr txBox="1"/>
          <p:nvPr/>
        </p:nvSpPr>
        <p:spPr>
          <a:xfrm>
            <a:off x="2170341" y="1404977"/>
            <a:ext cx="6617970" cy="2157095"/>
          </a:xfrm>
          <a:prstGeom prst="rect">
            <a:avLst/>
          </a:prstGeom>
        </p:spPr>
        <p:txBody>
          <a:bodyPr vert="horz" wrap="square" lIns="0" tIns="12700" rIns="0" bIns="0" rtlCol="0">
            <a:spAutoFit/>
          </a:bodyPr>
          <a:lstStyle/>
          <a:p>
            <a:pPr marL="12700" algn="just">
              <a:lnSpc>
                <a:spcPct val="100000"/>
              </a:lnSpc>
              <a:spcBef>
                <a:spcPts val="100"/>
              </a:spcBef>
            </a:pPr>
            <a:r>
              <a:rPr sz="1400" b="1" dirty="0">
                <a:solidFill>
                  <a:srgbClr val="262934"/>
                </a:solidFill>
                <a:latin typeface="Times New Roman"/>
                <a:cs typeface="Times New Roman"/>
              </a:rPr>
              <a:t>(f)</a:t>
            </a:r>
            <a:r>
              <a:rPr sz="1400" b="1" spc="-30" dirty="0">
                <a:solidFill>
                  <a:srgbClr val="262934"/>
                </a:solidFill>
                <a:latin typeface="Times New Roman"/>
                <a:cs typeface="Times New Roman"/>
              </a:rPr>
              <a:t> </a:t>
            </a:r>
            <a:r>
              <a:rPr sz="1400" b="1" dirty="0">
                <a:solidFill>
                  <a:srgbClr val="262934"/>
                </a:solidFill>
                <a:latin typeface="Times New Roman"/>
                <a:cs typeface="Times New Roman"/>
              </a:rPr>
              <a:t>Penutup</a:t>
            </a:r>
            <a:r>
              <a:rPr sz="1400" b="1" spc="-20" dirty="0">
                <a:solidFill>
                  <a:srgbClr val="262934"/>
                </a:solidFill>
                <a:latin typeface="Times New Roman"/>
                <a:cs typeface="Times New Roman"/>
              </a:rPr>
              <a:t> </a:t>
            </a:r>
            <a:r>
              <a:rPr sz="1400" b="1" dirty="0">
                <a:solidFill>
                  <a:srgbClr val="262934"/>
                </a:solidFill>
                <a:latin typeface="Times New Roman"/>
                <a:cs typeface="Times New Roman"/>
              </a:rPr>
              <a:t>Sebelum</a:t>
            </a:r>
            <a:r>
              <a:rPr sz="1400" b="1" spc="-85" dirty="0">
                <a:solidFill>
                  <a:srgbClr val="262934"/>
                </a:solidFill>
                <a:latin typeface="Times New Roman"/>
                <a:cs typeface="Times New Roman"/>
              </a:rPr>
              <a:t> </a:t>
            </a:r>
            <a:r>
              <a:rPr sz="1400" b="1" dirty="0">
                <a:solidFill>
                  <a:srgbClr val="262934"/>
                </a:solidFill>
                <a:latin typeface="Times New Roman"/>
                <a:cs typeface="Times New Roman"/>
              </a:rPr>
              <a:t>Amar</a:t>
            </a:r>
            <a:r>
              <a:rPr sz="1400" b="1" spc="-40" dirty="0">
                <a:solidFill>
                  <a:srgbClr val="262934"/>
                </a:solidFill>
                <a:latin typeface="Times New Roman"/>
                <a:cs typeface="Times New Roman"/>
              </a:rPr>
              <a:t> </a:t>
            </a:r>
            <a:r>
              <a:rPr sz="1400" b="1" spc="-10" dirty="0">
                <a:solidFill>
                  <a:srgbClr val="262934"/>
                </a:solidFill>
                <a:latin typeface="Times New Roman"/>
                <a:cs typeface="Times New Roman"/>
              </a:rPr>
              <a:t>Putusan</a:t>
            </a:r>
            <a:endParaRPr sz="1400">
              <a:latin typeface="Times New Roman"/>
              <a:cs typeface="Times New Roman"/>
            </a:endParaRPr>
          </a:p>
          <a:p>
            <a:pPr>
              <a:lnSpc>
                <a:spcPct val="100000"/>
              </a:lnSpc>
              <a:spcBef>
                <a:spcPts val="65"/>
              </a:spcBef>
            </a:pPr>
            <a:endParaRPr sz="1400">
              <a:latin typeface="Times New Roman"/>
              <a:cs typeface="Times New Roman"/>
            </a:endParaRPr>
          </a:p>
          <a:p>
            <a:pPr marL="12700" marR="8255" algn="just">
              <a:lnSpc>
                <a:spcPct val="100000"/>
              </a:lnSpc>
            </a:pPr>
            <a:r>
              <a:rPr sz="1400" b="1" dirty="0">
                <a:solidFill>
                  <a:srgbClr val="262934"/>
                </a:solidFill>
                <a:latin typeface="Times New Roman"/>
                <a:cs typeface="Times New Roman"/>
              </a:rPr>
              <a:t>Mengingat,</a:t>
            </a:r>
            <a:r>
              <a:rPr sz="1400" b="1" spc="95" dirty="0">
                <a:solidFill>
                  <a:srgbClr val="262934"/>
                </a:solidFill>
                <a:latin typeface="Times New Roman"/>
                <a:cs typeface="Times New Roman"/>
              </a:rPr>
              <a:t> </a:t>
            </a:r>
            <a:r>
              <a:rPr sz="1400" b="1" dirty="0">
                <a:solidFill>
                  <a:srgbClr val="262934"/>
                </a:solidFill>
                <a:latin typeface="Times New Roman"/>
                <a:cs typeface="Times New Roman"/>
              </a:rPr>
              <a:t>ketentuan</a:t>
            </a:r>
            <a:r>
              <a:rPr sz="1400" b="1" spc="95" dirty="0">
                <a:solidFill>
                  <a:srgbClr val="262934"/>
                </a:solidFill>
                <a:latin typeface="Times New Roman"/>
                <a:cs typeface="Times New Roman"/>
              </a:rPr>
              <a:t> </a:t>
            </a:r>
            <a:r>
              <a:rPr sz="1400" b="1" dirty="0">
                <a:solidFill>
                  <a:srgbClr val="262934"/>
                </a:solidFill>
                <a:latin typeface="Times New Roman"/>
                <a:cs typeface="Times New Roman"/>
              </a:rPr>
              <a:t>dalam</a:t>
            </a:r>
            <a:r>
              <a:rPr sz="1400" b="1" spc="95" dirty="0">
                <a:solidFill>
                  <a:srgbClr val="262934"/>
                </a:solidFill>
                <a:latin typeface="Times New Roman"/>
                <a:cs typeface="Times New Roman"/>
              </a:rPr>
              <a:t> </a:t>
            </a:r>
            <a:r>
              <a:rPr sz="1400" b="1" dirty="0">
                <a:solidFill>
                  <a:srgbClr val="262934"/>
                </a:solidFill>
                <a:latin typeface="Times New Roman"/>
                <a:cs typeface="Times New Roman"/>
              </a:rPr>
              <a:t>pasal</a:t>
            </a:r>
            <a:r>
              <a:rPr sz="1400" b="1" spc="95" dirty="0">
                <a:solidFill>
                  <a:srgbClr val="262934"/>
                </a:solidFill>
                <a:latin typeface="Times New Roman"/>
                <a:cs typeface="Times New Roman"/>
              </a:rPr>
              <a:t> </a:t>
            </a:r>
            <a:r>
              <a:rPr sz="1400" b="1" dirty="0">
                <a:solidFill>
                  <a:srgbClr val="262934"/>
                </a:solidFill>
                <a:latin typeface="Times New Roman"/>
                <a:cs typeface="Times New Roman"/>
              </a:rPr>
              <a:t>156</a:t>
            </a:r>
            <a:r>
              <a:rPr sz="1400" b="1" spc="105" dirty="0">
                <a:solidFill>
                  <a:srgbClr val="262934"/>
                </a:solidFill>
                <a:latin typeface="Times New Roman"/>
                <a:cs typeface="Times New Roman"/>
              </a:rPr>
              <a:t> </a:t>
            </a:r>
            <a:r>
              <a:rPr sz="1400" b="1" dirty="0">
                <a:solidFill>
                  <a:srgbClr val="262934"/>
                </a:solidFill>
                <a:latin typeface="Times New Roman"/>
                <a:cs typeface="Times New Roman"/>
              </a:rPr>
              <a:t>ayat</a:t>
            </a:r>
            <a:r>
              <a:rPr sz="1400" b="1" spc="95" dirty="0">
                <a:solidFill>
                  <a:srgbClr val="262934"/>
                </a:solidFill>
                <a:latin typeface="Times New Roman"/>
                <a:cs typeface="Times New Roman"/>
              </a:rPr>
              <a:t> </a:t>
            </a:r>
            <a:r>
              <a:rPr sz="1400" b="1" dirty="0">
                <a:solidFill>
                  <a:srgbClr val="262934"/>
                </a:solidFill>
                <a:latin typeface="Times New Roman"/>
                <a:cs typeface="Times New Roman"/>
              </a:rPr>
              <a:t>(1),</a:t>
            </a:r>
            <a:r>
              <a:rPr sz="1400" b="1" spc="95" dirty="0">
                <a:solidFill>
                  <a:srgbClr val="262934"/>
                </a:solidFill>
                <a:latin typeface="Times New Roman"/>
                <a:cs typeface="Times New Roman"/>
              </a:rPr>
              <a:t> </a:t>
            </a:r>
            <a:r>
              <a:rPr sz="1400" b="1" dirty="0">
                <a:solidFill>
                  <a:srgbClr val="262934"/>
                </a:solidFill>
                <a:latin typeface="Times New Roman"/>
                <a:cs typeface="Times New Roman"/>
              </a:rPr>
              <a:t>Pasal</a:t>
            </a:r>
            <a:r>
              <a:rPr sz="1400" b="1" spc="100" dirty="0">
                <a:solidFill>
                  <a:srgbClr val="262934"/>
                </a:solidFill>
                <a:latin typeface="Times New Roman"/>
                <a:cs typeface="Times New Roman"/>
              </a:rPr>
              <a:t> </a:t>
            </a:r>
            <a:r>
              <a:rPr sz="1400" b="1" dirty="0">
                <a:solidFill>
                  <a:srgbClr val="262934"/>
                </a:solidFill>
                <a:latin typeface="Times New Roman"/>
                <a:cs typeface="Times New Roman"/>
              </a:rPr>
              <a:t>143</a:t>
            </a:r>
            <a:r>
              <a:rPr sz="1400" b="1" spc="100" dirty="0">
                <a:solidFill>
                  <a:srgbClr val="262934"/>
                </a:solidFill>
                <a:latin typeface="Times New Roman"/>
                <a:cs typeface="Times New Roman"/>
              </a:rPr>
              <a:t> </a:t>
            </a:r>
            <a:r>
              <a:rPr sz="1400" b="1" dirty="0">
                <a:solidFill>
                  <a:srgbClr val="262934"/>
                </a:solidFill>
                <a:latin typeface="Times New Roman"/>
                <a:cs typeface="Times New Roman"/>
              </a:rPr>
              <a:t>ayat</a:t>
            </a:r>
            <a:r>
              <a:rPr sz="1400" b="1" spc="95" dirty="0">
                <a:solidFill>
                  <a:srgbClr val="262934"/>
                </a:solidFill>
                <a:latin typeface="Times New Roman"/>
                <a:cs typeface="Times New Roman"/>
              </a:rPr>
              <a:t> </a:t>
            </a:r>
            <a:r>
              <a:rPr sz="1400" b="1" dirty="0">
                <a:solidFill>
                  <a:srgbClr val="262934"/>
                </a:solidFill>
                <a:latin typeface="Times New Roman"/>
                <a:cs typeface="Times New Roman"/>
              </a:rPr>
              <a:t>(2)</a:t>
            </a:r>
            <a:r>
              <a:rPr sz="1400" b="1" spc="90" dirty="0">
                <a:solidFill>
                  <a:srgbClr val="262934"/>
                </a:solidFill>
                <a:latin typeface="Times New Roman"/>
                <a:cs typeface="Times New Roman"/>
              </a:rPr>
              <a:t> </a:t>
            </a:r>
            <a:r>
              <a:rPr sz="1400" b="1" dirty="0">
                <a:solidFill>
                  <a:srgbClr val="262934"/>
                </a:solidFill>
                <a:latin typeface="Times New Roman"/>
                <a:cs typeface="Times New Roman"/>
              </a:rPr>
              <a:t>huruf</a:t>
            </a:r>
            <a:r>
              <a:rPr sz="1400" b="1" spc="95" dirty="0">
                <a:solidFill>
                  <a:srgbClr val="262934"/>
                </a:solidFill>
                <a:latin typeface="Times New Roman"/>
                <a:cs typeface="Times New Roman"/>
              </a:rPr>
              <a:t> </a:t>
            </a:r>
            <a:r>
              <a:rPr sz="1400" b="1" dirty="0">
                <a:solidFill>
                  <a:srgbClr val="262934"/>
                </a:solidFill>
                <a:latin typeface="Times New Roman"/>
                <a:cs typeface="Times New Roman"/>
              </a:rPr>
              <a:t>b</a:t>
            </a:r>
            <a:r>
              <a:rPr sz="1400" b="1" spc="95" dirty="0">
                <a:solidFill>
                  <a:srgbClr val="262934"/>
                </a:solidFill>
                <a:latin typeface="Times New Roman"/>
                <a:cs typeface="Times New Roman"/>
              </a:rPr>
              <a:t> </a:t>
            </a:r>
            <a:r>
              <a:rPr sz="1400" b="1" dirty="0">
                <a:solidFill>
                  <a:srgbClr val="262934"/>
                </a:solidFill>
                <a:latin typeface="Times New Roman"/>
                <a:cs typeface="Times New Roman"/>
              </a:rPr>
              <a:t>dan</a:t>
            </a:r>
            <a:r>
              <a:rPr sz="1400" b="1" spc="90" dirty="0">
                <a:solidFill>
                  <a:srgbClr val="262934"/>
                </a:solidFill>
                <a:latin typeface="Times New Roman"/>
                <a:cs typeface="Times New Roman"/>
              </a:rPr>
              <a:t> </a:t>
            </a:r>
            <a:r>
              <a:rPr sz="1400" b="1" spc="-10" dirty="0">
                <a:solidFill>
                  <a:srgbClr val="262934"/>
                </a:solidFill>
                <a:latin typeface="Times New Roman"/>
                <a:cs typeface="Times New Roman"/>
              </a:rPr>
              <a:t>Pasal </a:t>
            </a:r>
            <a:r>
              <a:rPr sz="1400" b="1" dirty="0">
                <a:solidFill>
                  <a:srgbClr val="262934"/>
                </a:solidFill>
                <a:latin typeface="Times New Roman"/>
                <a:cs typeface="Times New Roman"/>
              </a:rPr>
              <a:t>84</a:t>
            </a:r>
            <a:r>
              <a:rPr sz="1400" b="1" spc="265" dirty="0">
                <a:solidFill>
                  <a:srgbClr val="262934"/>
                </a:solidFill>
                <a:latin typeface="Times New Roman"/>
                <a:cs typeface="Times New Roman"/>
              </a:rPr>
              <a:t> </a:t>
            </a:r>
            <a:r>
              <a:rPr sz="1400" b="1" dirty="0">
                <a:solidFill>
                  <a:srgbClr val="262934"/>
                </a:solidFill>
                <a:latin typeface="Times New Roman"/>
                <a:cs typeface="Times New Roman"/>
              </a:rPr>
              <a:t>ayat</a:t>
            </a:r>
            <a:r>
              <a:rPr sz="1400" b="1" spc="265" dirty="0">
                <a:solidFill>
                  <a:srgbClr val="262934"/>
                </a:solidFill>
                <a:latin typeface="Times New Roman"/>
                <a:cs typeface="Times New Roman"/>
              </a:rPr>
              <a:t>  </a:t>
            </a:r>
            <a:r>
              <a:rPr sz="1400" b="1" dirty="0">
                <a:solidFill>
                  <a:srgbClr val="262934"/>
                </a:solidFill>
                <a:latin typeface="Times New Roman"/>
                <a:cs typeface="Times New Roman"/>
              </a:rPr>
              <a:t>(1)</a:t>
            </a:r>
            <a:r>
              <a:rPr sz="1400" b="1" spc="270" dirty="0">
                <a:solidFill>
                  <a:srgbClr val="262934"/>
                </a:solidFill>
                <a:latin typeface="Times New Roman"/>
                <a:cs typeface="Times New Roman"/>
              </a:rPr>
              <a:t> </a:t>
            </a:r>
            <a:r>
              <a:rPr sz="1400" b="1" dirty="0">
                <a:solidFill>
                  <a:srgbClr val="262934"/>
                </a:solidFill>
                <a:latin typeface="Times New Roman"/>
                <a:cs typeface="Times New Roman"/>
              </a:rPr>
              <a:t>dan</a:t>
            </a:r>
            <a:r>
              <a:rPr sz="1400" b="1" spc="265" dirty="0">
                <a:solidFill>
                  <a:srgbClr val="262934"/>
                </a:solidFill>
                <a:latin typeface="Times New Roman"/>
                <a:cs typeface="Times New Roman"/>
              </a:rPr>
              <a:t> </a:t>
            </a:r>
            <a:r>
              <a:rPr sz="1400" b="1" dirty="0">
                <a:solidFill>
                  <a:srgbClr val="262934"/>
                </a:solidFill>
                <a:latin typeface="Times New Roman"/>
                <a:cs typeface="Times New Roman"/>
              </a:rPr>
              <a:t>(2)</a:t>
            </a:r>
            <a:r>
              <a:rPr sz="1400" b="1" spc="265" dirty="0">
                <a:solidFill>
                  <a:srgbClr val="262934"/>
                </a:solidFill>
                <a:latin typeface="Times New Roman"/>
                <a:cs typeface="Times New Roman"/>
              </a:rPr>
              <a:t> </a:t>
            </a:r>
            <a:r>
              <a:rPr sz="1400" b="1" spc="-10" dirty="0">
                <a:solidFill>
                  <a:srgbClr val="262934"/>
                </a:solidFill>
                <a:latin typeface="Times New Roman"/>
                <a:cs typeface="Times New Roman"/>
              </a:rPr>
              <a:t>Undang-</a:t>
            </a:r>
            <a:r>
              <a:rPr sz="1400" b="1" dirty="0">
                <a:solidFill>
                  <a:srgbClr val="262934"/>
                </a:solidFill>
                <a:latin typeface="Times New Roman"/>
                <a:cs typeface="Times New Roman"/>
              </a:rPr>
              <a:t>Undang</a:t>
            </a:r>
            <a:r>
              <a:rPr sz="1400" b="1" spc="275" dirty="0">
                <a:solidFill>
                  <a:srgbClr val="262934"/>
                </a:solidFill>
                <a:latin typeface="Times New Roman"/>
                <a:cs typeface="Times New Roman"/>
              </a:rPr>
              <a:t> </a:t>
            </a:r>
            <a:r>
              <a:rPr sz="1400" b="1" dirty="0">
                <a:solidFill>
                  <a:srgbClr val="262934"/>
                </a:solidFill>
                <a:latin typeface="Times New Roman"/>
                <a:cs typeface="Times New Roman"/>
              </a:rPr>
              <a:t>Nomor</a:t>
            </a:r>
            <a:r>
              <a:rPr sz="1400" b="1" spc="245" dirty="0">
                <a:solidFill>
                  <a:srgbClr val="262934"/>
                </a:solidFill>
                <a:latin typeface="Times New Roman"/>
                <a:cs typeface="Times New Roman"/>
              </a:rPr>
              <a:t> </a:t>
            </a:r>
            <a:r>
              <a:rPr sz="1400" b="1" dirty="0">
                <a:solidFill>
                  <a:srgbClr val="262934"/>
                </a:solidFill>
                <a:latin typeface="Times New Roman"/>
                <a:cs typeface="Times New Roman"/>
              </a:rPr>
              <a:t>8</a:t>
            </a:r>
            <a:r>
              <a:rPr sz="1400" b="1" spc="245" dirty="0">
                <a:solidFill>
                  <a:srgbClr val="262934"/>
                </a:solidFill>
                <a:latin typeface="Times New Roman"/>
                <a:cs typeface="Times New Roman"/>
              </a:rPr>
              <a:t> </a:t>
            </a:r>
            <a:r>
              <a:rPr sz="1400" b="1" dirty="0">
                <a:solidFill>
                  <a:srgbClr val="262934"/>
                </a:solidFill>
                <a:latin typeface="Times New Roman"/>
                <a:cs typeface="Times New Roman"/>
              </a:rPr>
              <a:t>Tahun</a:t>
            </a:r>
            <a:r>
              <a:rPr sz="1400" b="1" spc="265" dirty="0">
                <a:solidFill>
                  <a:srgbClr val="262934"/>
                </a:solidFill>
                <a:latin typeface="Times New Roman"/>
                <a:cs typeface="Times New Roman"/>
              </a:rPr>
              <a:t> </a:t>
            </a:r>
            <a:r>
              <a:rPr sz="1400" b="1" dirty="0">
                <a:solidFill>
                  <a:srgbClr val="262934"/>
                </a:solidFill>
                <a:latin typeface="Times New Roman"/>
                <a:cs typeface="Times New Roman"/>
              </a:rPr>
              <a:t>1981</a:t>
            </a:r>
            <a:r>
              <a:rPr sz="1400" b="1" spc="270" dirty="0">
                <a:solidFill>
                  <a:srgbClr val="262934"/>
                </a:solidFill>
                <a:latin typeface="Times New Roman"/>
                <a:cs typeface="Times New Roman"/>
              </a:rPr>
              <a:t> </a:t>
            </a:r>
            <a:r>
              <a:rPr sz="1400" b="1" dirty="0">
                <a:solidFill>
                  <a:srgbClr val="262934"/>
                </a:solidFill>
                <a:latin typeface="Times New Roman"/>
                <a:cs typeface="Times New Roman"/>
              </a:rPr>
              <a:t>tentang</a:t>
            </a:r>
            <a:r>
              <a:rPr sz="1400" b="1" spc="270" dirty="0">
                <a:solidFill>
                  <a:srgbClr val="262934"/>
                </a:solidFill>
                <a:latin typeface="Times New Roman"/>
                <a:cs typeface="Times New Roman"/>
              </a:rPr>
              <a:t> </a:t>
            </a:r>
            <a:r>
              <a:rPr sz="1400" b="1" dirty="0">
                <a:solidFill>
                  <a:srgbClr val="262934"/>
                </a:solidFill>
                <a:latin typeface="Times New Roman"/>
                <a:cs typeface="Times New Roman"/>
              </a:rPr>
              <a:t>Hukum</a:t>
            </a:r>
            <a:r>
              <a:rPr sz="1400" b="1" spc="190" dirty="0">
                <a:solidFill>
                  <a:srgbClr val="262934"/>
                </a:solidFill>
                <a:latin typeface="Times New Roman"/>
                <a:cs typeface="Times New Roman"/>
              </a:rPr>
              <a:t> </a:t>
            </a:r>
            <a:r>
              <a:rPr sz="1400" b="1" spc="-10" dirty="0">
                <a:solidFill>
                  <a:srgbClr val="262934"/>
                </a:solidFill>
                <a:latin typeface="Times New Roman"/>
                <a:cs typeface="Times New Roman"/>
              </a:rPr>
              <a:t>Acara </a:t>
            </a:r>
            <a:r>
              <a:rPr sz="1400" b="1" dirty="0">
                <a:solidFill>
                  <a:srgbClr val="262934"/>
                </a:solidFill>
                <a:latin typeface="Times New Roman"/>
                <a:cs typeface="Times New Roman"/>
              </a:rPr>
              <a:t>Pidana,</a:t>
            </a:r>
            <a:r>
              <a:rPr sz="1400" b="1" spc="270" dirty="0">
                <a:solidFill>
                  <a:srgbClr val="262934"/>
                </a:solidFill>
                <a:latin typeface="Times New Roman"/>
                <a:cs typeface="Times New Roman"/>
              </a:rPr>
              <a:t> </a:t>
            </a:r>
            <a:r>
              <a:rPr sz="1400" b="1" dirty="0">
                <a:solidFill>
                  <a:srgbClr val="262934"/>
                </a:solidFill>
                <a:latin typeface="Times New Roman"/>
                <a:cs typeface="Times New Roman"/>
              </a:rPr>
              <a:t>ketentuan</a:t>
            </a:r>
            <a:r>
              <a:rPr sz="1400" b="1" spc="275" dirty="0">
                <a:solidFill>
                  <a:srgbClr val="262934"/>
                </a:solidFill>
                <a:latin typeface="Times New Roman"/>
                <a:cs typeface="Times New Roman"/>
              </a:rPr>
              <a:t>  </a:t>
            </a:r>
            <a:r>
              <a:rPr sz="1400" b="1" dirty="0">
                <a:solidFill>
                  <a:srgbClr val="262934"/>
                </a:solidFill>
                <a:latin typeface="Times New Roman"/>
                <a:cs typeface="Times New Roman"/>
              </a:rPr>
              <a:t>dalam</a:t>
            </a:r>
            <a:r>
              <a:rPr sz="1400" b="1" spc="265" dirty="0">
                <a:solidFill>
                  <a:srgbClr val="262934"/>
                </a:solidFill>
                <a:latin typeface="Times New Roman"/>
                <a:cs typeface="Times New Roman"/>
              </a:rPr>
              <a:t> </a:t>
            </a:r>
            <a:r>
              <a:rPr sz="1400" b="1" dirty="0">
                <a:solidFill>
                  <a:srgbClr val="262934"/>
                </a:solidFill>
                <a:latin typeface="Times New Roman"/>
                <a:cs typeface="Times New Roman"/>
              </a:rPr>
              <a:t>Pasal</a:t>
            </a:r>
            <a:r>
              <a:rPr sz="1400" b="1" spc="280" dirty="0">
                <a:solidFill>
                  <a:srgbClr val="262934"/>
                </a:solidFill>
                <a:latin typeface="Times New Roman"/>
                <a:cs typeface="Times New Roman"/>
              </a:rPr>
              <a:t> </a:t>
            </a:r>
            <a:r>
              <a:rPr sz="1400" b="1" dirty="0">
                <a:solidFill>
                  <a:srgbClr val="262934"/>
                </a:solidFill>
                <a:latin typeface="Times New Roman"/>
                <a:cs typeface="Times New Roman"/>
              </a:rPr>
              <a:t>340</a:t>
            </a:r>
            <a:r>
              <a:rPr sz="1400" b="1" spc="275" dirty="0">
                <a:solidFill>
                  <a:srgbClr val="262934"/>
                </a:solidFill>
                <a:latin typeface="Times New Roman"/>
                <a:cs typeface="Times New Roman"/>
              </a:rPr>
              <a:t> </a:t>
            </a:r>
            <a:r>
              <a:rPr sz="1400" b="1" dirty="0">
                <a:solidFill>
                  <a:srgbClr val="262934"/>
                </a:solidFill>
                <a:latin typeface="Times New Roman"/>
                <a:cs typeface="Times New Roman"/>
              </a:rPr>
              <a:t>jo</a:t>
            </a:r>
            <a:r>
              <a:rPr sz="1400" b="1" spc="280" dirty="0">
                <a:solidFill>
                  <a:srgbClr val="262934"/>
                </a:solidFill>
                <a:latin typeface="Times New Roman"/>
                <a:cs typeface="Times New Roman"/>
              </a:rPr>
              <a:t> </a:t>
            </a:r>
            <a:r>
              <a:rPr sz="1400" b="1" dirty="0">
                <a:solidFill>
                  <a:srgbClr val="262934"/>
                </a:solidFill>
                <a:latin typeface="Times New Roman"/>
                <a:cs typeface="Times New Roman"/>
              </a:rPr>
              <a:t>65</a:t>
            </a:r>
            <a:r>
              <a:rPr sz="1400" b="1" spc="280" dirty="0">
                <a:solidFill>
                  <a:srgbClr val="262934"/>
                </a:solidFill>
                <a:latin typeface="Times New Roman"/>
                <a:cs typeface="Times New Roman"/>
              </a:rPr>
              <a:t> </a:t>
            </a:r>
            <a:r>
              <a:rPr sz="1400" b="1" dirty="0">
                <a:solidFill>
                  <a:srgbClr val="262934"/>
                </a:solidFill>
                <a:latin typeface="Times New Roman"/>
                <a:cs typeface="Times New Roman"/>
              </a:rPr>
              <a:t>ayat</a:t>
            </a:r>
            <a:r>
              <a:rPr sz="1400" b="1" spc="270" dirty="0">
                <a:solidFill>
                  <a:srgbClr val="262934"/>
                </a:solidFill>
                <a:latin typeface="Times New Roman"/>
                <a:cs typeface="Times New Roman"/>
              </a:rPr>
              <a:t> </a:t>
            </a:r>
            <a:r>
              <a:rPr sz="1400" b="1" dirty="0">
                <a:solidFill>
                  <a:srgbClr val="262934"/>
                </a:solidFill>
                <a:latin typeface="Times New Roman"/>
                <a:cs typeface="Times New Roman"/>
              </a:rPr>
              <a:t>(1)</a:t>
            </a:r>
            <a:r>
              <a:rPr sz="1400" b="1" spc="275" dirty="0">
                <a:solidFill>
                  <a:srgbClr val="262934"/>
                </a:solidFill>
                <a:latin typeface="Times New Roman"/>
                <a:cs typeface="Times New Roman"/>
              </a:rPr>
              <a:t> </a:t>
            </a:r>
            <a:r>
              <a:rPr sz="1400" b="1" dirty="0">
                <a:solidFill>
                  <a:srgbClr val="262934"/>
                </a:solidFill>
                <a:latin typeface="Times New Roman"/>
                <a:cs typeface="Times New Roman"/>
              </a:rPr>
              <a:t>Kitab</a:t>
            </a:r>
            <a:r>
              <a:rPr sz="1400" b="1" spc="270" dirty="0">
                <a:solidFill>
                  <a:srgbClr val="262934"/>
                </a:solidFill>
                <a:latin typeface="Times New Roman"/>
                <a:cs typeface="Times New Roman"/>
              </a:rPr>
              <a:t> </a:t>
            </a:r>
            <a:r>
              <a:rPr sz="1400" b="1" spc="-10" dirty="0">
                <a:solidFill>
                  <a:srgbClr val="262934"/>
                </a:solidFill>
                <a:latin typeface="Times New Roman"/>
                <a:cs typeface="Times New Roman"/>
              </a:rPr>
              <a:t>Undang-</a:t>
            </a:r>
            <a:r>
              <a:rPr sz="1400" b="1" dirty="0">
                <a:solidFill>
                  <a:srgbClr val="262934"/>
                </a:solidFill>
                <a:latin typeface="Times New Roman"/>
                <a:cs typeface="Times New Roman"/>
              </a:rPr>
              <a:t>Undang</a:t>
            </a:r>
            <a:r>
              <a:rPr sz="1400" b="1" spc="275" dirty="0">
                <a:solidFill>
                  <a:srgbClr val="262934"/>
                </a:solidFill>
                <a:latin typeface="Times New Roman"/>
                <a:cs typeface="Times New Roman"/>
              </a:rPr>
              <a:t> </a:t>
            </a:r>
            <a:r>
              <a:rPr sz="1400" b="1" spc="-10" dirty="0">
                <a:solidFill>
                  <a:srgbClr val="262934"/>
                </a:solidFill>
                <a:latin typeface="Times New Roman"/>
                <a:cs typeface="Times New Roman"/>
              </a:rPr>
              <a:t>Hukum </a:t>
            </a:r>
            <a:r>
              <a:rPr sz="1400" b="1" dirty="0">
                <a:solidFill>
                  <a:srgbClr val="262934"/>
                </a:solidFill>
                <a:latin typeface="Times New Roman"/>
                <a:cs typeface="Times New Roman"/>
              </a:rPr>
              <a:t>Pidana,</a:t>
            </a:r>
            <a:r>
              <a:rPr sz="1400" b="1" spc="5" dirty="0">
                <a:solidFill>
                  <a:srgbClr val="262934"/>
                </a:solidFill>
                <a:latin typeface="Times New Roman"/>
                <a:cs typeface="Times New Roman"/>
              </a:rPr>
              <a:t> </a:t>
            </a:r>
            <a:r>
              <a:rPr sz="1400" b="1" dirty="0">
                <a:solidFill>
                  <a:srgbClr val="262934"/>
                </a:solidFill>
                <a:latin typeface="Times New Roman"/>
                <a:cs typeface="Times New Roman"/>
              </a:rPr>
              <a:t>Pasal</a:t>
            </a:r>
            <a:r>
              <a:rPr sz="1400" b="1" spc="15" dirty="0">
                <a:solidFill>
                  <a:srgbClr val="262934"/>
                </a:solidFill>
                <a:latin typeface="Times New Roman"/>
                <a:cs typeface="Times New Roman"/>
              </a:rPr>
              <a:t> </a:t>
            </a:r>
            <a:r>
              <a:rPr sz="1400" b="1" dirty="0">
                <a:solidFill>
                  <a:srgbClr val="262934"/>
                </a:solidFill>
                <a:latin typeface="Times New Roman"/>
                <a:cs typeface="Times New Roman"/>
              </a:rPr>
              <a:t>388</a:t>
            </a:r>
            <a:r>
              <a:rPr sz="1400" b="1" spc="10" dirty="0">
                <a:solidFill>
                  <a:srgbClr val="262934"/>
                </a:solidFill>
                <a:latin typeface="Times New Roman"/>
                <a:cs typeface="Times New Roman"/>
              </a:rPr>
              <a:t> </a:t>
            </a:r>
            <a:r>
              <a:rPr sz="1400" b="1" dirty="0">
                <a:solidFill>
                  <a:srgbClr val="262934"/>
                </a:solidFill>
                <a:latin typeface="Times New Roman"/>
                <a:cs typeface="Times New Roman"/>
              </a:rPr>
              <a:t>jo</a:t>
            </a:r>
            <a:r>
              <a:rPr sz="1400" b="1" spc="20" dirty="0">
                <a:solidFill>
                  <a:srgbClr val="262934"/>
                </a:solidFill>
                <a:latin typeface="Times New Roman"/>
                <a:cs typeface="Times New Roman"/>
              </a:rPr>
              <a:t> </a:t>
            </a:r>
            <a:r>
              <a:rPr sz="1400" b="1" dirty="0">
                <a:solidFill>
                  <a:srgbClr val="262934"/>
                </a:solidFill>
                <a:latin typeface="Times New Roman"/>
                <a:cs typeface="Times New Roman"/>
              </a:rPr>
              <a:t>65</a:t>
            </a:r>
            <a:r>
              <a:rPr sz="1400" b="1" spc="15" dirty="0">
                <a:solidFill>
                  <a:srgbClr val="262934"/>
                </a:solidFill>
                <a:latin typeface="Times New Roman"/>
                <a:cs typeface="Times New Roman"/>
              </a:rPr>
              <a:t> </a:t>
            </a:r>
            <a:r>
              <a:rPr sz="1400" b="1" dirty="0">
                <a:solidFill>
                  <a:srgbClr val="262934"/>
                </a:solidFill>
                <a:latin typeface="Times New Roman"/>
                <a:cs typeface="Times New Roman"/>
              </a:rPr>
              <a:t>ayat</a:t>
            </a:r>
            <a:r>
              <a:rPr sz="1400" b="1" spc="10" dirty="0">
                <a:solidFill>
                  <a:srgbClr val="262934"/>
                </a:solidFill>
                <a:latin typeface="Times New Roman"/>
                <a:cs typeface="Times New Roman"/>
              </a:rPr>
              <a:t> </a:t>
            </a:r>
            <a:r>
              <a:rPr sz="1400" b="1" dirty="0">
                <a:solidFill>
                  <a:srgbClr val="262934"/>
                </a:solidFill>
                <a:latin typeface="Times New Roman"/>
                <a:cs typeface="Times New Roman"/>
              </a:rPr>
              <a:t>(1)</a:t>
            </a:r>
            <a:r>
              <a:rPr sz="1400" b="1" spc="370" dirty="0">
                <a:solidFill>
                  <a:srgbClr val="262934"/>
                </a:solidFill>
                <a:latin typeface="Times New Roman"/>
                <a:cs typeface="Times New Roman"/>
              </a:rPr>
              <a:t> </a:t>
            </a:r>
            <a:r>
              <a:rPr sz="1400" b="1" dirty="0">
                <a:solidFill>
                  <a:srgbClr val="262934"/>
                </a:solidFill>
                <a:latin typeface="Times New Roman"/>
                <a:cs typeface="Times New Roman"/>
              </a:rPr>
              <a:t>Kitab</a:t>
            </a:r>
            <a:r>
              <a:rPr sz="1400" b="1" spc="5" dirty="0">
                <a:solidFill>
                  <a:srgbClr val="262934"/>
                </a:solidFill>
                <a:latin typeface="Times New Roman"/>
                <a:cs typeface="Times New Roman"/>
              </a:rPr>
              <a:t> </a:t>
            </a:r>
            <a:r>
              <a:rPr sz="1400" b="1" spc="-10" dirty="0">
                <a:solidFill>
                  <a:srgbClr val="262934"/>
                </a:solidFill>
                <a:latin typeface="Times New Roman"/>
                <a:cs typeface="Times New Roman"/>
              </a:rPr>
              <a:t>Undang-</a:t>
            </a:r>
            <a:r>
              <a:rPr sz="1400" b="1" dirty="0">
                <a:solidFill>
                  <a:srgbClr val="262934"/>
                </a:solidFill>
                <a:latin typeface="Times New Roman"/>
                <a:cs typeface="Times New Roman"/>
              </a:rPr>
              <a:t>Undang</a:t>
            </a:r>
            <a:r>
              <a:rPr sz="1400" b="1" spc="15" dirty="0">
                <a:solidFill>
                  <a:srgbClr val="262934"/>
                </a:solidFill>
                <a:latin typeface="Times New Roman"/>
                <a:cs typeface="Times New Roman"/>
              </a:rPr>
              <a:t> </a:t>
            </a:r>
            <a:r>
              <a:rPr sz="1400" b="1" dirty="0">
                <a:solidFill>
                  <a:srgbClr val="262934"/>
                </a:solidFill>
                <a:latin typeface="Times New Roman"/>
                <a:cs typeface="Times New Roman"/>
              </a:rPr>
              <a:t>Hukum</a:t>
            </a:r>
            <a:r>
              <a:rPr sz="1400" b="1" spc="5" dirty="0">
                <a:solidFill>
                  <a:srgbClr val="262934"/>
                </a:solidFill>
                <a:latin typeface="Times New Roman"/>
                <a:cs typeface="Times New Roman"/>
              </a:rPr>
              <a:t> </a:t>
            </a:r>
            <a:r>
              <a:rPr sz="1400" b="1" dirty="0">
                <a:solidFill>
                  <a:srgbClr val="262934"/>
                </a:solidFill>
                <a:latin typeface="Times New Roman"/>
                <a:cs typeface="Times New Roman"/>
              </a:rPr>
              <a:t>Pidana,</a:t>
            </a:r>
            <a:r>
              <a:rPr sz="1400" b="1" spc="5" dirty="0">
                <a:solidFill>
                  <a:srgbClr val="262934"/>
                </a:solidFill>
                <a:latin typeface="Times New Roman"/>
                <a:cs typeface="Times New Roman"/>
              </a:rPr>
              <a:t> </a:t>
            </a:r>
            <a:r>
              <a:rPr sz="1400" b="1" dirty="0">
                <a:solidFill>
                  <a:srgbClr val="262934"/>
                </a:solidFill>
                <a:latin typeface="Times New Roman"/>
                <a:cs typeface="Times New Roman"/>
              </a:rPr>
              <a:t>181</a:t>
            </a:r>
            <a:r>
              <a:rPr sz="1400" b="1" spc="10" dirty="0">
                <a:solidFill>
                  <a:srgbClr val="262934"/>
                </a:solidFill>
                <a:latin typeface="Times New Roman"/>
                <a:cs typeface="Times New Roman"/>
              </a:rPr>
              <a:t> </a:t>
            </a:r>
            <a:r>
              <a:rPr sz="1400" b="1" dirty="0">
                <a:solidFill>
                  <a:srgbClr val="262934"/>
                </a:solidFill>
                <a:latin typeface="Times New Roman"/>
                <a:cs typeface="Times New Roman"/>
              </a:rPr>
              <a:t>jo</a:t>
            </a:r>
            <a:r>
              <a:rPr sz="1400" b="1" spc="15" dirty="0">
                <a:solidFill>
                  <a:srgbClr val="262934"/>
                </a:solidFill>
                <a:latin typeface="Times New Roman"/>
                <a:cs typeface="Times New Roman"/>
              </a:rPr>
              <a:t> </a:t>
            </a:r>
            <a:r>
              <a:rPr sz="1400" b="1" dirty="0">
                <a:solidFill>
                  <a:srgbClr val="262934"/>
                </a:solidFill>
                <a:latin typeface="Times New Roman"/>
                <a:cs typeface="Times New Roman"/>
              </a:rPr>
              <a:t>65</a:t>
            </a:r>
            <a:r>
              <a:rPr sz="1400" b="1" spc="10" dirty="0">
                <a:solidFill>
                  <a:srgbClr val="262934"/>
                </a:solidFill>
                <a:latin typeface="Times New Roman"/>
                <a:cs typeface="Times New Roman"/>
              </a:rPr>
              <a:t> </a:t>
            </a:r>
            <a:r>
              <a:rPr sz="1400" b="1" spc="-20" dirty="0">
                <a:solidFill>
                  <a:srgbClr val="262934"/>
                </a:solidFill>
                <a:latin typeface="Times New Roman"/>
                <a:cs typeface="Times New Roman"/>
              </a:rPr>
              <a:t>ayat</a:t>
            </a:r>
            <a:endParaRPr sz="1400">
              <a:latin typeface="Times New Roman"/>
              <a:cs typeface="Times New Roman"/>
            </a:endParaRPr>
          </a:p>
          <a:p>
            <a:pPr marL="12700" marR="5080" algn="just">
              <a:lnSpc>
                <a:spcPts val="1680"/>
              </a:lnSpc>
              <a:spcBef>
                <a:spcPts val="50"/>
              </a:spcBef>
            </a:pPr>
            <a:r>
              <a:rPr sz="1400" b="1" dirty="0">
                <a:solidFill>
                  <a:srgbClr val="262934"/>
                </a:solidFill>
                <a:latin typeface="Times New Roman"/>
                <a:cs typeface="Times New Roman"/>
              </a:rPr>
              <a:t>(1)</a:t>
            </a:r>
            <a:r>
              <a:rPr sz="1400" b="1" spc="145" dirty="0">
                <a:solidFill>
                  <a:srgbClr val="262934"/>
                </a:solidFill>
                <a:latin typeface="Times New Roman"/>
                <a:cs typeface="Times New Roman"/>
              </a:rPr>
              <a:t>  </a:t>
            </a:r>
            <a:r>
              <a:rPr sz="1400" b="1" dirty="0">
                <a:solidFill>
                  <a:srgbClr val="262934"/>
                </a:solidFill>
                <a:latin typeface="Times New Roman"/>
                <a:cs typeface="Times New Roman"/>
              </a:rPr>
              <a:t>Kitab</a:t>
            </a:r>
            <a:r>
              <a:rPr sz="1400" b="1" spc="140" dirty="0">
                <a:solidFill>
                  <a:srgbClr val="262934"/>
                </a:solidFill>
                <a:latin typeface="Times New Roman"/>
                <a:cs typeface="Times New Roman"/>
              </a:rPr>
              <a:t>  </a:t>
            </a:r>
            <a:r>
              <a:rPr sz="1400" b="1" spc="-10" dirty="0">
                <a:solidFill>
                  <a:srgbClr val="262934"/>
                </a:solidFill>
                <a:latin typeface="Times New Roman"/>
                <a:cs typeface="Times New Roman"/>
              </a:rPr>
              <a:t>Undang-</a:t>
            </a:r>
            <a:r>
              <a:rPr sz="1400" b="1" dirty="0">
                <a:solidFill>
                  <a:srgbClr val="262934"/>
                </a:solidFill>
                <a:latin typeface="Times New Roman"/>
                <a:cs typeface="Times New Roman"/>
              </a:rPr>
              <a:t>Undang</a:t>
            </a:r>
            <a:r>
              <a:rPr sz="1400" b="1" spc="150" dirty="0">
                <a:solidFill>
                  <a:srgbClr val="262934"/>
                </a:solidFill>
                <a:latin typeface="Times New Roman"/>
                <a:cs typeface="Times New Roman"/>
              </a:rPr>
              <a:t>  </a:t>
            </a:r>
            <a:r>
              <a:rPr sz="1400" b="1" dirty="0">
                <a:solidFill>
                  <a:srgbClr val="262934"/>
                </a:solidFill>
                <a:latin typeface="Times New Roman"/>
                <a:cs typeface="Times New Roman"/>
              </a:rPr>
              <a:t>Hukum</a:t>
            </a:r>
            <a:r>
              <a:rPr sz="1400" b="1" spc="305" dirty="0">
                <a:solidFill>
                  <a:srgbClr val="262934"/>
                </a:solidFill>
                <a:latin typeface="Times New Roman"/>
                <a:cs typeface="Times New Roman"/>
              </a:rPr>
              <a:t>   </a:t>
            </a:r>
            <a:r>
              <a:rPr sz="1400" b="1" dirty="0">
                <a:solidFill>
                  <a:srgbClr val="262934"/>
                </a:solidFill>
                <a:latin typeface="Times New Roman"/>
                <a:cs typeface="Times New Roman"/>
              </a:rPr>
              <a:t>Pidana,</a:t>
            </a:r>
            <a:r>
              <a:rPr sz="1400" b="1" spc="145" dirty="0">
                <a:solidFill>
                  <a:srgbClr val="262934"/>
                </a:solidFill>
                <a:latin typeface="Times New Roman"/>
                <a:cs typeface="Times New Roman"/>
              </a:rPr>
              <a:t>  </a:t>
            </a:r>
            <a:r>
              <a:rPr sz="1400" b="1" spc="-10" dirty="0">
                <a:solidFill>
                  <a:srgbClr val="262934"/>
                </a:solidFill>
                <a:latin typeface="Times New Roman"/>
                <a:cs typeface="Times New Roman"/>
              </a:rPr>
              <a:t>Undang-</a:t>
            </a:r>
            <a:r>
              <a:rPr sz="1400" b="1" dirty="0">
                <a:solidFill>
                  <a:srgbClr val="262934"/>
                </a:solidFill>
                <a:latin typeface="Times New Roman"/>
                <a:cs typeface="Times New Roman"/>
              </a:rPr>
              <a:t>Undang</a:t>
            </a:r>
            <a:r>
              <a:rPr sz="1400" b="1" spc="145" dirty="0">
                <a:solidFill>
                  <a:srgbClr val="262934"/>
                </a:solidFill>
                <a:latin typeface="Times New Roman"/>
                <a:cs typeface="Times New Roman"/>
              </a:rPr>
              <a:t>  </a:t>
            </a:r>
            <a:r>
              <a:rPr sz="1400" b="1" dirty="0">
                <a:solidFill>
                  <a:srgbClr val="262934"/>
                </a:solidFill>
                <a:latin typeface="Times New Roman"/>
                <a:cs typeface="Times New Roman"/>
              </a:rPr>
              <a:t>Negara</a:t>
            </a:r>
            <a:r>
              <a:rPr sz="1400" b="1" spc="145" dirty="0">
                <a:solidFill>
                  <a:srgbClr val="262934"/>
                </a:solidFill>
                <a:latin typeface="Times New Roman"/>
                <a:cs typeface="Times New Roman"/>
              </a:rPr>
              <a:t>  </a:t>
            </a:r>
            <a:r>
              <a:rPr sz="1400" b="1" spc="-10" dirty="0">
                <a:solidFill>
                  <a:srgbClr val="262934"/>
                </a:solidFill>
                <a:latin typeface="Times New Roman"/>
                <a:cs typeface="Times New Roman"/>
              </a:rPr>
              <a:t>Republik </a:t>
            </a:r>
            <a:r>
              <a:rPr sz="1400" b="1" dirty="0">
                <a:solidFill>
                  <a:srgbClr val="262934"/>
                </a:solidFill>
                <a:latin typeface="Times New Roman"/>
                <a:cs typeface="Times New Roman"/>
              </a:rPr>
              <a:t>Indonesia</a:t>
            </a:r>
            <a:r>
              <a:rPr sz="1400" b="1" spc="130" dirty="0">
                <a:solidFill>
                  <a:srgbClr val="262934"/>
                </a:solidFill>
                <a:latin typeface="Times New Roman"/>
                <a:cs typeface="Times New Roman"/>
              </a:rPr>
              <a:t> </a:t>
            </a:r>
            <a:r>
              <a:rPr sz="1400" b="1" dirty="0">
                <a:solidFill>
                  <a:srgbClr val="262934"/>
                </a:solidFill>
                <a:latin typeface="Times New Roman"/>
                <a:cs typeface="Times New Roman"/>
              </a:rPr>
              <a:t>Nomor</a:t>
            </a:r>
            <a:r>
              <a:rPr sz="1400" b="1" spc="110" dirty="0">
                <a:solidFill>
                  <a:srgbClr val="262934"/>
                </a:solidFill>
                <a:latin typeface="Times New Roman"/>
                <a:cs typeface="Times New Roman"/>
              </a:rPr>
              <a:t> </a:t>
            </a:r>
            <a:r>
              <a:rPr sz="1400" b="1" dirty="0">
                <a:solidFill>
                  <a:srgbClr val="262934"/>
                </a:solidFill>
                <a:latin typeface="Times New Roman"/>
                <a:cs typeface="Times New Roman"/>
              </a:rPr>
              <a:t>48</a:t>
            </a:r>
            <a:r>
              <a:rPr sz="1400" b="1" spc="110" dirty="0">
                <a:solidFill>
                  <a:srgbClr val="262934"/>
                </a:solidFill>
                <a:latin typeface="Times New Roman"/>
                <a:cs typeface="Times New Roman"/>
              </a:rPr>
              <a:t> </a:t>
            </a:r>
            <a:r>
              <a:rPr sz="1400" b="1" dirty="0">
                <a:solidFill>
                  <a:srgbClr val="262934"/>
                </a:solidFill>
                <a:latin typeface="Times New Roman"/>
                <a:cs typeface="Times New Roman"/>
              </a:rPr>
              <a:t>Tahun</a:t>
            </a:r>
            <a:r>
              <a:rPr sz="1400" b="1" spc="135" dirty="0">
                <a:solidFill>
                  <a:srgbClr val="262934"/>
                </a:solidFill>
                <a:latin typeface="Times New Roman"/>
                <a:cs typeface="Times New Roman"/>
              </a:rPr>
              <a:t> </a:t>
            </a:r>
            <a:r>
              <a:rPr sz="1400" b="1" dirty="0">
                <a:solidFill>
                  <a:srgbClr val="262934"/>
                </a:solidFill>
                <a:latin typeface="Times New Roman"/>
                <a:cs typeface="Times New Roman"/>
              </a:rPr>
              <a:t>2009</a:t>
            </a:r>
            <a:r>
              <a:rPr sz="1400" b="1" spc="114" dirty="0">
                <a:solidFill>
                  <a:srgbClr val="262934"/>
                </a:solidFill>
                <a:latin typeface="Times New Roman"/>
                <a:cs typeface="Times New Roman"/>
              </a:rPr>
              <a:t> </a:t>
            </a:r>
            <a:r>
              <a:rPr sz="1400" b="1" dirty="0">
                <a:solidFill>
                  <a:srgbClr val="262934"/>
                </a:solidFill>
                <a:latin typeface="Times New Roman"/>
                <a:cs typeface="Times New Roman"/>
              </a:rPr>
              <a:t>Tentang</a:t>
            </a:r>
            <a:r>
              <a:rPr sz="1400" b="1" spc="130" dirty="0">
                <a:solidFill>
                  <a:srgbClr val="262934"/>
                </a:solidFill>
                <a:latin typeface="Times New Roman"/>
                <a:cs typeface="Times New Roman"/>
              </a:rPr>
              <a:t>  </a:t>
            </a:r>
            <a:r>
              <a:rPr sz="1400" b="1" dirty="0">
                <a:solidFill>
                  <a:srgbClr val="262934"/>
                </a:solidFill>
                <a:latin typeface="Times New Roman"/>
                <a:cs typeface="Times New Roman"/>
              </a:rPr>
              <a:t>Kekuasaan</a:t>
            </a:r>
            <a:r>
              <a:rPr sz="1400" b="1" spc="135" dirty="0">
                <a:solidFill>
                  <a:srgbClr val="262934"/>
                </a:solidFill>
                <a:latin typeface="Times New Roman"/>
                <a:cs typeface="Times New Roman"/>
              </a:rPr>
              <a:t> </a:t>
            </a:r>
            <a:r>
              <a:rPr sz="1400" b="1" dirty="0">
                <a:solidFill>
                  <a:srgbClr val="262934"/>
                </a:solidFill>
                <a:latin typeface="Times New Roman"/>
                <a:cs typeface="Times New Roman"/>
              </a:rPr>
              <a:t>Kehakiman,</a:t>
            </a:r>
            <a:r>
              <a:rPr sz="1400" b="1" spc="120" dirty="0">
                <a:solidFill>
                  <a:srgbClr val="262934"/>
                </a:solidFill>
                <a:latin typeface="Times New Roman"/>
                <a:cs typeface="Times New Roman"/>
              </a:rPr>
              <a:t> </a:t>
            </a:r>
            <a:r>
              <a:rPr sz="1400" b="1" spc="-10" dirty="0">
                <a:solidFill>
                  <a:srgbClr val="262934"/>
                </a:solidFill>
                <a:latin typeface="Times New Roman"/>
                <a:cs typeface="Times New Roman"/>
              </a:rPr>
              <a:t>Undang0Undang </a:t>
            </a:r>
            <a:r>
              <a:rPr sz="1400" b="1" dirty="0">
                <a:solidFill>
                  <a:srgbClr val="262934"/>
                </a:solidFill>
                <a:latin typeface="Times New Roman"/>
                <a:cs typeface="Times New Roman"/>
              </a:rPr>
              <a:t>Nomor</a:t>
            </a:r>
            <a:r>
              <a:rPr sz="1400" b="1" spc="100" dirty="0">
                <a:solidFill>
                  <a:srgbClr val="262934"/>
                </a:solidFill>
                <a:latin typeface="Times New Roman"/>
                <a:cs typeface="Times New Roman"/>
              </a:rPr>
              <a:t>  </a:t>
            </a:r>
            <a:r>
              <a:rPr sz="1400" b="1" dirty="0">
                <a:solidFill>
                  <a:srgbClr val="262934"/>
                </a:solidFill>
                <a:latin typeface="Times New Roman"/>
                <a:cs typeface="Times New Roman"/>
              </a:rPr>
              <a:t>49</a:t>
            </a:r>
            <a:r>
              <a:rPr sz="1400" b="1" spc="120" dirty="0">
                <a:solidFill>
                  <a:srgbClr val="262934"/>
                </a:solidFill>
                <a:latin typeface="Times New Roman"/>
                <a:cs typeface="Times New Roman"/>
              </a:rPr>
              <a:t>  </a:t>
            </a:r>
            <a:r>
              <a:rPr sz="1400" b="1" dirty="0">
                <a:solidFill>
                  <a:srgbClr val="262934"/>
                </a:solidFill>
                <a:latin typeface="Times New Roman"/>
                <a:cs typeface="Times New Roman"/>
              </a:rPr>
              <a:t>tahun</a:t>
            </a:r>
            <a:r>
              <a:rPr sz="1400" b="1" spc="114" dirty="0">
                <a:solidFill>
                  <a:srgbClr val="262934"/>
                </a:solidFill>
                <a:latin typeface="Times New Roman"/>
                <a:cs typeface="Times New Roman"/>
              </a:rPr>
              <a:t>  </a:t>
            </a:r>
            <a:r>
              <a:rPr sz="1400" b="1" dirty="0">
                <a:solidFill>
                  <a:srgbClr val="262934"/>
                </a:solidFill>
                <a:latin typeface="Times New Roman"/>
                <a:cs typeface="Times New Roman"/>
              </a:rPr>
              <a:t>2009</a:t>
            </a:r>
            <a:r>
              <a:rPr sz="1400" b="1" spc="120" dirty="0">
                <a:solidFill>
                  <a:srgbClr val="262934"/>
                </a:solidFill>
                <a:latin typeface="Times New Roman"/>
                <a:cs typeface="Times New Roman"/>
              </a:rPr>
              <a:t>  </a:t>
            </a:r>
            <a:r>
              <a:rPr sz="1400" b="1" dirty="0">
                <a:solidFill>
                  <a:srgbClr val="262934"/>
                </a:solidFill>
                <a:latin typeface="Times New Roman"/>
                <a:cs typeface="Times New Roman"/>
              </a:rPr>
              <a:t>beserta</a:t>
            </a:r>
            <a:r>
              <a:rPr sz="1400" b="1" spc="114" dirty="0">
                <a:solidFill>
                  <a:srgbClr val="262934"/>
                </a:solidFill>
                <a:latin typeface="Times New Roman"/>
                <a:cs typeface="Times New Roman"/>
              </a:rPr>
              <a:t>  </a:t>
            </a:r>
            <a:r>
              <a:rPr sz="1400" b="1" dirty="0">
                <a:solidFill>
                  <a:srgbClr val="262934"/>
                </a:solidFill>
                <a:latin typeface="Times New Roman"/>
                <a:cs typeface="Times New Roman"/>
              </a:rPr>
              <a:t>perubahannya</a:t>
            </a:r>
            <a:r>
              <a:rPr sz="1400" b="1" spc="270" dirty="0">
                <a:solidFill>
                  <a:srgbClr val="262934"/>
                </a:solidFill>
                <a:latin typeface="Times New Roman"/>
                <a:cs typeface="Times New Roman"/>
              </a:rPr>
              <a:t>   </a:t>
            </a:r>
            <a:r>
              <a:rPr sz="1400" b="1" dirty="0">
                <a:solidFill>
                  <a:srgbClr val="262934"/>
                </a:solidFill>
                <a:latin typeface="Times New Roman"/>
                <a:cs typeface="Times New Roman"/>
              </a:rPr>
              <a:t>tentang</a:t>
            </a:r>
            <a:r>
              <a:rPr sz="1400" b="1" spc="120" dirty="0">
                <a:solidFill>
                  <a:srgbClr val="262934"/>
                </a:solidFill>
                <a:latin typeface="Times New Roman"/>
                <a:cs typeface="Times New Roman"/>
              </a:rPr>
              <a:t>  </a:t>
            </a:r>
            <a:r>
              <a:rPr sz="1400" b="1" dirty="0">
                <a:solidFill>
                  <a:srgbClr val="262934"/>
                </a:solidFill>
                <a:latin typeface="Times New Roman"/>
                <a:cs typeface="Times New Roman"/>
              </a:rPr>
              <a:t>Peradilan</a:t>
            </a:r>
            <a:r>
              <a:rPr sz="1400" b="1" spc="114" dirty="0">
                <a:solidFill>
                  <a:srgbClr val="262934"/>
                </a:solidFill>
                <a:latin typeface="Times New Roman"/>
                <a:cs typeface="Times New Roman"/>
              </a:rPr>
              <a:t>  </a:t>
            </a:r>
            <a:r>
              <a:rPr sz="1400" b="1" dirty="0">
                <a:solidFill>
                  <a:srgbClr val="262934"/>
                </a:solidFill>
                <a:latin typeface="Times New Roman"/>
                <a:cs typeface="Times New Roman"/>
              </a:rPr>
              <a:t>Umum</a:t>
            </a:r>
            <a:r>
              <a:rPr sz="1400" b="1" spc="110" dirty="0">
                <a:solidFill>
                  <a:srgbClr val="262934"/>
                </a:solidFill>
                <a:latin typeface="Times New Roman"/>
                <a:cs typeface="Times New Roman"/>
              </a:rPr>
              <a:t>  </a:t>
            </a:r>
            <a:r>
              <a:rPr sz="1400" b="1" spc="-10" dirty="0">
                <a:solidFill>
                  <a:srgbClr val="262934"/>
                </a:solidFill>
                <a:latin typeface="Times New Roman"/>
                <a:cs typeface="Times New Roman"/>
              </a:rPr>
              <a:t>serta </a:t>
            </a:r>
            <a:r>
              <a:rPr sz="1400" b="1" dirty="0">
                <a:solidFill>
                  <a:srgbClr val="262934"/>
                </a:solidFill>
                <a:latin typeface="Times New Roman"/>
                <a:cs typeface="Times New Roman"/>
              </a:rPr>
              <a:t>peraturan</a:t>
            </a:r>
            <a:r>
              <a:rPr sz="1400" b="1" spc="20" dirty="0">
                <a:solidFill>
                  <a:srgbClr val="262934"/>
                </a:solidFill>
                <a:latin typeface="Times New Roman"/>
                <a:cs typeface="Times New Roman"/>
              </a:rPr>
              <a:t> </a:t>
            </a:r>
            <a:r>
              <a:rPr sz="1400" b="1" spc="-10" dirty="0">
                <a:solidFill>
                  <a:srgbClr val="262934"/>
                </a:solidFill>
                <a:latin typeface="Times New Roman"/>
                <a:cs typeface="Times New Roman"/>
              </a:rPr>
              <a:t>perundang-</a:t>
            </a:r>
            <a:r>
              <a:rPr sz="1400" b="1" dirty="0">
                <a:solidFill>
                  <a:srgbClr val="262934"/>
                </a:solidFill>
                <a:latin typeface="Times New Roman"/>
                <a:cs typeface="Times New Roman"/>
              </a:rPr>
              <a:t>undangan</a:t>
            </a:r>
            <a:r>
              <a:rPr sz="1400" b="1" spc="20" dirty="0">
                <a:solidFill>
                  <a:srgbClr val="262934"/>
                </a:solidFill>
                <a:latin typeface="Times New Roman"/>
                <a:cs typeface="Times New Roman"/>
              </a:rPr>
              <a:t> </a:t>
            </a:r>
            <a:r>
              <a:rPr sz="1400" b="1" dirty="0">
                <a:solidFill>
                  <a:srgbClr val="262934"/>
                </a:solidFill>
                <a:latin typeface="Times New Roman"/>
                <a:cs typeface="Times New Roman"/>
              </a:rPr>
              <a:t>yang</a:t>
            </a:r>
            <a:r>
              <a:rPr sz="1400" b="1" spc="30" dirty="0">
                <a:solidFill>
                  <a:srgbClr val="262934"/>
                </a:solidFill>
                <a:latin typeface="Times New Roman"/>
                <a:cs typeface="Times New Roman"/>
              </a:rPr>
              <a:t> </a:t>
            </a:r>
            <a:r>
              <a:rPr sz="1400" b="1" spc="-20" dirty="0">
                <a:solidFill>
                  <a:srgbClr val="262934"/>
                </a:solidFill>
                <a:latin typeface="Times New Roman"/>
                <a:cs typeface="Times New Roman"/>
              </a:rPr>
              <a:t>lain;</a:t>
            </a:r>
            <a:endParaRPr sz="1400">
              <a:latin typeface="Times New Roman"/>
              <a:cs typeface="Times New Roman"/>
            </a:endParaRPr>
          </a:p>
        </p:txBody>
      </p:sp>
      <p:sp>
        <p:nvSpPr>
          <p:cNvPr id="25" name="object 25"/>
          <p:cNvSpPr txBox="1"/>
          <p:nvPr/>
        </p:nvSpPr>
        <p:spPr>
          <a:xfrm>
            <a:off x="773544" y="1108699"/>
            <a:ext cx="190500" cy="224154"/>
          </a:xfrm>
          <a:prstGeom prst="rect">
            <a:avLst/>
          </a:prstGeom>
        </p:spPr>
        <p:txBody>
          <a:bodyPr vert="horz" wrap="square" lIns="0" tIns="12700" rIns="0" bIns="0" rtlCol="0">
            <a:spAutoFit/>
          </a:bodyPr>
          <a:lstStyle/>
          <a:p>
            <a:pPr marL="12700">
              <a:lnSpc>
                <a:spcPct val="100000"/>
              </a:lnSpc>
              <a:spcBef>
                <a:spcPts val="100"/>
              </a:spcBef>
            </a:pPr>
            <a:r>
              <a:rPr sz="1300" spc="-25" dirty="0">
                <a:solidFill>
                  <a:srgbClr val="FFFFFF"/>
                </a:solidFill>
                <a:latin typeface="Times New Roman"/>
                <a:cs typeface="Times New Roman"/>
              </a:rPr>
              <a:t>30</a:t>
            </a:r>
            <a:endParaRPr sz="1300">
              <a:latin typeface="Times New Roman"/>
              <a:cs typeface="Times New Roman"/>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0"/>
            <a:ext cx="9144000" cy="5143324"/>
          </a:xfrm>
          <a:prstGeom prst="rect">
            <a:avLst/>
          </a:prstGeom>
        </p:spPr>
      </p:pic>
      <p:grpSp>
        <p:nvGrpSpPr>
          <p:cNvPr id="3" name="object 3"/>
          <p:cNvGrpSpPr/>
          <p:nvPr/>
        </p:nvGrpSpPr>
        <p:grpSpPr>
          <a:xfrm>
            <a:off x="1551241" y="183224"/>
            <a:ext cx="7593330" cy="4794885"/>
            <a:chOff x="1551241" y="183224"/>
            <a:chExt cx="7593330" cy="4794885"/>
          </a:xfrm>
        </p:grpSpPr>
        <p:pic>
          <p:nvPicPr>
            <p:cNvPr id="4" name="object 4"/>
            <p:cNvPicPr/>
            <p:nvPr/>
          </p:nvPicPr>
          <p:blipFill>
            <a:blip r:embed="rId3" cstate="print"/>
            <a:stretch>
              <a:fillRect/>
            </a:stretch>
          </p:blipFill>
          <p:spPr>
            <a:xfrm>
              <a:off x="1551241" y="183224"/>
              <a:ext cx="7592745" cy="4794859"/>
            </a:xfrm>
            <a:prstGeom prst="rect">
              <a:avLst/>
            </a:prstGeom>
          </p:spPr>
        </p:pic>
        <p:sp>
          <p:nvSpPr>
            <p:cNvPr id="5" name="object 5"/>
            <p:cNvSpPr/>
            <p:nvPr/>
          </p:nvSpPr>
          <p:spPr>
            <a:xfrm>
              <a:off x="1737004" y="359640"/>
              <a:ext cx="7406640" cy="4424045"/>
            </a:xfrm>
            <a:custGeom>
              <a:avLst/>
              <a:gdLst/>
              <a:ahLst/>
              <a:cxnLst/>
              <a:rect l="l" t="t" r="r" b="b"/>
              <a:pathLst>
                <a:path w="7406640" h="4424045">
                  <a:moveTo>
                    <a:pt x="7406640" y="0"/>
                  </a:moveTo>
                  <a:lnTo>
                    <a:pt x="0" y="0"/>
                  </a:lnTo>
                  <a:lnTo>
                    <a:pt x="0" y="4423676"/>
                  </a:lnTo>
                  <a:lnTo>
                    <a:pt x="3703320" y="4423676"/>
                  </a:lnTo>
                  <a:lnTo>
                    <a:pt x="7406640" y="4423676"/>
                  </a:lnTo>
                  <a:lnTo>
                    <a:pt x="7406640" y="0"/>
                  </a:lnTo>
                  <a:close/>
                </a:path>
              </a:pathLst>
            </a:custGeom>
            <a:solidFill>
              <a:srgbClr val="FFFFFF"/>
            </a:solidFill>
          </p:spPr>
          <p:txBody>
            <a:bodyPr wrap="square" lIns="0" tIns="0" rIns="0" bIns="0" rtlCol="0"/>
            <a:lstStyle/>
            <a:p>
              <a:endParaRPr/>
            </a:p>
          </p:txBody>
        </p:sp>
        <p:sp>
          <p:nvSpPr>
            <p:cNvPr id="6" name="object 6"/>
            <p:cNvSpPr/>
            <p:nvPr/>
          </p:nvSpPr>
          <p:spPr>
            <a:xfrm>
              <a:off x="2100237" y="1017367"/>
              <a:ext cx="7044055" cy="9525"/>
            </a:xfrm>
            <a:custGeom>
              <a:avLst/>
              <a:gdLst/>
              <a:ahLst/>
              <a:cxnLst/>
              <a:rect l="l" t="t" r="r" b="b"/>
              <a:pathLst>
                <a:path w="7044055" h="9525">
                  <a:moveTo>
                    <a:pt x="7043750" y="0"/>
                  </a:moveTo>
                  <a:lnTo>
                    <a:pt x="0" y="0"/>
                  </a:lnTo>
                  <a:lnTo>
                    <a:pt x="0" y="9359"/>
                  </a:lnTo>
                  <a:lnTo>
                    <a:pt x="7043750" y="9359"/>
                  </a:lnTo>
                  <a:lnTo>
                    <a:pt x="7043750" y="0"/>
                  </a:lnTo>
                  <a:close/>
                </a:path>
              </a:pathLst>
            </a:custGeom>
            <a:solidFill>
              <a:srgbClr val="E1D6CF"/>
            </a:solidFill>
          </p:spPr>
          <p:txBody>
            <a:bodyPr wrap="square" lIns="0" tIns="0" rIns="0" bIns="0" rtlCol="0"/>
            <a:lstStyle/>
            <a:p>
              <a:endParaRPr/>
            </a:p>
          </p:txBody>
        </p:sp>
      </p:grpSp>
      <p:grpSp>
        <p:nvGrpSpPr>
          <p:cNvPr id="7" name="object 7"/>
          <p:cNvGrpSpPr/>
          <p:nvPr/>
        </p:nvGrpSpPr>
        <p:grpSpPr>
          <a:xfrm>
            <a:off x="359638" y="2"/>
            <a:ext cx="1017905" cy="1931670"/>
            <a:chOff x="359638" y="2"/>
            <a:chExt cx="1017905" cy="1931670"/>
          </a:xfrm>
        </p:grpSpPr>
        <p:sp>
          <p:nvSpPr>
            <p:cNvPr id="8" name="object 8"/>
            <p:cNvSpPr/>
            <p:nvPr/>
          </p:nvSpPr>
          <p:spPr>
            <a:xfrm>
              <a:off x="359638" y="2"/>
              <a:ext cx="1017905" cy="1931670"/>
            </a:xfrm>
            <a:custGeom>
              <a:avLst/>
              <a:gdLst/>
              <a:ahLst/>
              <a:cxnLst/>
              <a:rect l="l" t="t" r="r" b="b"/>
              <a:pathLst>
                <a:path w="1017905" h="1931670">
                  <a:moveTo>
                    <a:pt x="1017714" y="0"/>
                  </a:moveTo>
                  <a:lnTo>
                    <a:pt x="0" y="0"/>
                  </a:lnTo>
                  <a:lnTo>
                    <a:pt x="0" y="1931047"/>
                  </a:lnTo>
                  <a:lnTo>
                    <a:pt x="508673" y="1609928"/>
                  </a:lnTo>
                  <a:lnTo>
                    <a:pt x="1017714" y="1609928"/>
                  </a:lnTo>
                  <a:lnTo>
                    <a:pt x="1017714" y="0"/>
                  </a:lnTo>
                  <a:close/>
                </a:path>
                <a:path w="1017905" h="1931670">
                  <a:moveTo>
                    <a:pt x="1017714" y="1609928"/>
                  </a:moveTo>
                  <a:lnTo>
                    <a:pt x="508673" y="1609928"/>
                  </a:lnTo>
                  <a:lnTo>
                    <a:pt x="1017714" y="1931047"/>
                  </a:lnTo>
                  <a:lnTo>
                    <a:pt x="1017714" y="1609928"/>
                  </a:lnTo>
                  <a:close/>
                </a:path>
              </a:pathLst>
            </a:custGeom>
            <a:solidFill>
              <a:srgbClr val="AC0A2C"/>
            </a:solidFill>
          </p:spPr>
          <p:txBody>
            <a:bodyPr wrap="square" lIns="0" tIns="0" rIns="0" bIns="0" rtlCol="0"/>
            <a:lstStyle/>
            <a:p>
              <a:endParaRPr/>
            </a:p>
          </p:txBody>
        </p:sp>
        <p:sp>
          <p:nvSpPr>
            <p:cNvPr id="9" name="object 9"/>
            <p:cNvSpPr/>
            <p:nvPr/>
          </p:nvSpPr>
          <p:spPr>
            <a:xfrm>
              <a:off x="359638" y="495721"/>
              <a:ext cx="1017905" cy="642620"/>
            </a:xfrm>
            <a:custGeom>
              <a:avLst/>
              <a:gdLst/>
              <a:ahLst/>
              <a:cxnLst/>
              <a:rect l="l" t="t" r="r" b="b"/>
              <a:pathLst>
                <a:path w="1017905" h="642619">
                  <a:moveTo>
                    <a:pt x="0" y="642594"/>
                  </a:moveTo>
                  <a:lnTo>
                    <a:pt x="1017727" y="642594"/>
                  </a:lnTo>
                  <a:lnTo>
                    <a:pt x="1017727" y="0"/>
                  </a:lnTo>
                  <a:lnTo>
                    <a:pt x="0" y="0"/>
                  </a:lnTo>
                  <a:lnTo>
                    <a:pt x="0" y="642594"/>
                  </a:lnTo>
                  <a:close/>
                </a:path>
              </a:pathLst>
            </a:custGeom>
            <a:solidFill>
              <a:srgbClr val="AA0A2C"/>
            </a:solidFill>
          </p:spPr>
          <p:txBody>
            <a:bodyPr wrap="square" lIns="0" tIns="0" rIns="0" bIns="0" rtlCol="0"/>
            <a:lstStyle/>
            <a:p>
              <a:endParaRPr/>
            </a:p>
          </p:txBody>
        </p:sp>
        <p:sp>
          <p:nvSpPr>
            <p:cNvPr id="10" name="object 10"/>
            <p:cNvSpPr/>
            <p:nvPr/>
          </p:nvSpPr>
          <p:spPr>
            <a:xfrm>
              <a:off x="359638" y="403925"/>
              <a:ext cx="1017905" cy="642620"/>
            </a:xfrm>
            <a:custGeom>
              <a:avLst/>
              <a:gdLst/>
              <a:ahLst/>
              <a:cxnLst/>
              <a:rect l="l" t="t" r="r" b="b"/>
              <a:pathLst>
                <a:path w="1017905" h="642619">
                  <a:moveTo>
                    <a:pt x="0" y="642594"/>
                  </a:moveTo>
                  <a:lnTo>
                    <a:pt x="1017727" y="642594"/>
                  </a:lnTo>
                  <a:lnTo>
                    <a:pt x="1017727" y="0"/>
                  </a:lnTo>
                  <a:lnTo>
                    <a:pt x="0" y="0"/>
                  </a:lnTo>
                  <a:lnTo>
                    <a:pt x="0" y="642594"/>
                  </a:lnTo>
                  <a:close/>
                </a:path>
              </a:pathLst>
            </a:custGeom>
            <a:solidFill>
              <a:srgbClr val="A80A2D"/>
            </a:solidFill>
          </p:spPr>
          <p:txBody>
            <a:bodyPr wrap="square" lIns="0" tIns="0" rIns="0" bIns="0" rtlCol="0"/>
            <a:lstStyle/>
            <a:p>
              <a:endParaRPr/>
            </a:p>
          </p:txBody>
        </p:sp>
        <p:sp>
          <p:nvSpPr>
            <p:cNvPr id="11" name="object 11"/>
            <p:cNvSpPr/>
            <p:nvPr/>
          </p:nvSpPr>
          <p:spPr>
            <a:xfrm>
              <a:off x="359638" y="220321"/>
              <a:ext cx="1017905" cy="734695"/>
            </a:xfrm>
            <a:custGeom>
              <a:avLst/>
              <a:gdLst/>
              <a:ahLst/>
              <a:cxnLst/>
              <a:rect l="l" t="t" r="r" b="b"/>
              <a:pathLst>
                <a:path w="1017905" h="734694">
                  <a:moveTo>
                    <a:pt x="0" y="734402"/>
                  </a:moveTo>
                  <a:lnTo>
                    <a:pt x="1017727" y="734402"/>
                  </a:lnTo>
                  <a:lnTo>
                    <a:pt x="1017727" y="0"/>
                  </a:lnTo>
                  <a:lnTo>
                    <a:pt x="0" y="0"/>
                  </a:lnTo>
                  <a:lnTo>
                    <a:pt x="0" y="734402"/>
                  </a:lnTo>
                  <a:close/>
                </a:path>
              </a:pathLst>
            </a:custGeom>
            <a:solidFill>
              <a:srgbClr val="A60B2D"/>
            </a:solidFill>
          </p:spPr>
          <p:txBody>
            <a:bodyPr wrap="square" lIns="0" tIns="0" rIns="0" bIns="0" rtlCol="0"/>
            <a:lstStyle/>
            <a:p>
              <a:endParaRPr/>
            </a:p>
          </p:txBody>
        </p:sp>
        <p:sp>
          <p:nvSpPr>
            <p:cNvPr id="12" name="object 12"/>
            <p:cNvSpPr/>
            <p:nvPr/>
          </p:nvSpPr>
          <p:spPr>
            <a:xfrm>
              <a:off x="359638" y="128526"/>
              <a:ext cx="1017905" cy="734695"/>
            </a:xfrm>
            <a:custGeom>
              <a:avLst/>
              <a:gdLst/>
              <a:ahLst/>
              <a:cxnLst/>
              <a:rect l="l" t="t" r="r" b="b"/>
              <a:pathLst>
                <a:path w="1017905" h="734694">
                  <a:moveTo>
                    <a:pt x="0" y="734390"/>
                  </a:moveTo>
                  <a:lnTo>
                    <a:pt x="1017727" y="734390"/>
                  </a:lnTo>
                  <a:lnTo>
                    <a:pt x="1017727" y="0"/>
                  </a:lnTo>
                  <a:lnTo>
                    <a:pt x="0" y="0"/>
                  </a:lnTo>
                  <a:lnTo>
                    <a:pt x="0" y="734390"/>
                  </a:lnTo>
                  <a:close/>
                </a:path>
              </a:pathLst>
            </a:custGeom>
            <a:solidFill>
              <a:srgbClr val="A40B2E"/>
            </a:solidFill>
          </p:spPr>
          <p:txBody>
            <a:bodyPr wrap="square" lIns="0" tIns="0" rIns="0" bIns="0" rtlCol="0"/>
            <a:lstStyle/>
            <a:p>
              <a:endParaRPr/>
            </a:p>
          </p:txBody>
        </p:sp>
        <p:sp>
          <p:nvSpPr>
            <p:cNvPr id="13" name="object 13"/>
            <p:cNvSpPr/>
            <p:nvPr/>
          </p:nvSpPr>
          <p:spPr>
            <a:xfrm>
              <a:off x="359638" y="2"/>
              <a:ext cx="1017905" cy="771525"/>
            </a:xfrm>
            <a:custGeom>
              <a:avLst/>
              <a:gdLst/>
              <a:ahLst/>
              <a:cxnLst/>
              <a:rect l="l" t="t" r="r" b="b"/>
              <a:pathLst>
                <a:path w="1017905" h="771525">
                  <a:moveTo>
                    <a:pt x="1017727" y="0"/>
                  </a:moveTo>
                  <a:lnTo>
                    <a:pt x="1017714" y="771118"/>
                  </a:lnTo>
                  <a:lnTo>
                    <a:pt x="0" y="771118"/>
                  </a:lnTo>
                  <a:lnTo>
                    <a:pt x="0" y="0"/>
                  </a:lnTo>
                  <a:lnTo>
                    <a:pt x="1017727" y="0"/>
                  </a:lnTo>
                  <a:close/>
                </a:path>
              </a:pathLst>
            </a:custGeom>
            <a:solidFill>
              <a:srgbClr val="A10B2E"/>
            </a:solidFill>
          </p:spPr>
          <p:txBody>
            <a:bodyPr wrap="square" lIns="0" tIns="0" rIns="0" bIns="0" rtlCol="0"/>
            <a:lstStyle/>
            <a:p>
              <a:endParaRPr/>
            </a:p>
          </p:txBody>
        </p:sp>
        <p:sp>
          <p:nvSpPr>
            <p:cNvPr id="14" name="object 14"/>
            <p:cNvSpPr/>
            <p:nvPr/>
          </p:nvSpPr>
          <p:spPr>
            <a:xfrm>
              <a:off x="359638" y="2"/>
              <a:ext cx="1017905" cy="679450"/>
            </a:xfrm>
            <a:custGeom>
              <a:avLst/>
              <a:gdLst/>
              <a:ahLst/>
              <a:cxnLst/>
              <a:rect l="l" t="t" r="r" b="b"/>
              <a:pathLst>
                <a:path w="1017905" h="679450">
                  <a:moveTo>
                    <a:pt x="1017727" y="0"/>
                  </a:moveTo>
                  <a:lnTo>
                    <a:pt x="1017714" y="679323"/>
                  </a:lnTo>
                  <a:lnTo>
                    <a:pt x="0" y="679323"/>
                  </a:lnTo>
                  <a:lnTo>
                    <a:pt x="0" y="0"/>
                  </a:lnTo>
                  <a:lnTo>
                    <a:pt x="1017727" y="0"/>
                  </a:lnTo>
                  <a:close/>
                </a:path>
              </a:pathLst>
            </a:custGeom>
            <a:solidFill>
              <a:srgbClr val="9F0B2F"/>
            </a:solidFill>
          </p:spPr>
          <p:txBody>
            <a:bodyPr wrap="square" lIns="0" tIns="0" rIns="0" bIns="0" rtlCol="0"/>
            <a:lstStyle/>
            <a:p>
              <a:endParaRPr/>
            </a:p>
          </p:txBody>
        </p:sp>
        <p:sp>
          <p:nvSpPr>
            <p:cNvPr id="15" name="object 15"/>
            <p:cNvSpPr/>
            <p:nvPr/>
          </p:nvSpPr>
          <p:spPr>
            <a:xfrm>
              <a:off x="359638" y="2"/>
              <a:ext cx="1017905" cy="588010"/>
            </a:xfrm>
            <a:custGeom>
              <a:avLst/>
              <a:gdLst/>
              <a:ahLst/>
              <a:cxnLst/>
              <a:rect l="l" t="t" r="r" b="b"/>
              <a:pathLst>
                <a:path w="1017905" h="588010">
                  <a:moveTo>
                    <a:pt x="1017727" y="0"/>
                  </a:moveTo>
                  <a:lnTo>
                    <a:pt x="1017714" y="587514"/>
                  </a:lnTo>
                  <a:lnTo>
                    <a:pt x="0" y="587514"/>
                  </a:lnTo>
                  <a:lnTo>
                    <a:pt x="0" y="0"/>
                  </a:lnTo>
                  <a:lnTo>
                    <a:pt x="1017727" y="0"/>
                  </a:lnTo>
                  <a:close/>
                </a:path>
              </a:pathLst>
            </a:custGeom>
            <a:solidFill>
              <a:srgbClr val="9D0B2F"/>
            </a:solidFill>
          </p:spPr>
          <p:txBody>
            <a:bodyPr wrap="square" lIns="0" tIns="0" rIns="0" bIns="0" rtlCol="0"/>
            <a:lstStyle/>
            <a:p>
              <a:endParaRPr/>
            </a:p>
          </p:txBody>
        </p:sp>
        <p:sp>
          <p:nvSpPr>
            <p:cNvPr id="16" name="object 16"/>
            <p:cNvSpPr/>
            <p:nvPr/>
          </p:nvSpPr>
          <p:spPr>
            <a:xfrm>
              <a:off x="359638" y="2"/>
              <a:ext cx="1017905" cy="495934"/>
            </a:xfrm>
            <a:custGeom>
              <a:avLst/>
              <a:gdLst/>
              <a:ahLst/>
              <a:cxnLst/>
              <a:rect l="l" t="t" r="r" b="b"/>
              <a:pathLst>
                <a:path w="1017905" h="495934">
                  <a:moveTo>
                    <a:pt x="1017727" y="0"/>
                  </a:moveTo>
                  <a:lnTo>
                    <a:pt x="1017714" y="495719"/>
                  </a:lnTo>
                  <a:lnTo>
                    <a:pt x="0" y="495719"/>
                  </a:lnTo>
                  <a:lnTo>
                    <a:pt x="0" y="0"/>
                  </a:lnTo>
                  <a:lnTo>
                    <a:pt x="1017727" y="0"/>
                  </a:lnTo>
                  <a:close/>
                </a:path>
              </a:pathLst>
            </a:custGeom>
            <a:solidFill>
              <a:srgbClr val="9B0C30"/>
            </a:solidFill>
          </p:spPr>
          <p:txBody>
            <a:bodyPr wrap="square" lIns="0" tIns="0" rIns="0" bIns="0" rtlCol="0"/>
            <a:lstStyle/>
            <a:p>
              <a:endParaRPr/>
            </a:p>
          </p:txBody>
        </p:sp>
        <p:sp>
          <p:nvSpPr>
            <p:cNvPr id="17" name="object 17"/>
            <p:cNvSpPr/>
            <p:nvPr/>
          </p:nvSpPr>
          <p:spPr>
            <a:xfrm>
              <a:off x="359638" y="2"/>
              <a:ext cx="1017905" cy="404495"/>
            </a:xfrm>
            <a:custGeom>
              <a:avLst/>
              <a:gdLst/>
              <a:ahLst/>
              <a:cxnLst/>
              <a:rect l="l" t="t" r="r" b="b"/>
              <a:pathLst>
                <a:path w="1017905" h="404495">
                  <a:moveTo>
                    <a:pt x="1017727" y="0"/>
                  </a:moveTo>
                  <a:lnTo>
                    <a:pt x="1017714" y="403923"/>
                  </a:lnTo>
                  <a:lnTo>
                    <a:pt x="0" y="403923"/>
                  </a:lnTo>
                  <a:lnTo>
                    <a:pt x="0" y="0"/>
                  </a:lnTo>
                  <a:lnTo>
                    <a:pt x="1017727" y="0"/>
                  </a:lnTo>
                  <a:close/>
                </a:path>
              </a:pathLst>
            </a:custGeom>
            <a:solidFill>
              <a:srgbClr val="990C30"/>
            </a:solidFill>
          </p:spPr>
          <p:txBody>
            <a:bodyPr wrap="square" lIns="0" tIns="0" rIns="0" bIns="0" rtlCol="0"/>
            <a:lstStyle/>
            <a:p>
              <a:endParaRPr/>
            </a:p>
          </p:txBody>
        </p:sp>
        <p:sp>
          <p:nvSpPr>
            <p:cNvPr id="18" name="object 18"/>
            <p:cNvSpPr/>
            <p:nvPr/>
          </p:nvSpPr>
          <p:spPr>
            <a:xfrm>
              <a:off x="359638" y="2"/>
              <a:ext cx="1017905" cy="312420"/>
            </a:xfrm>
            <a:custGeom>
              <a:avLst/>
              <a:gdLst/>
              <a:ahLst/>
              <a:cxnLst/>
              <a:rect l="l" t="t" r="r" b="b"/>
              <a:pathLst>
                <a:path w="1017905" h="312420">
                  <a:moveTo>
                    <a:pt x="1017727" y="0"/>
                  </a:moveTo>
                  <a:lnTo>
                    <a:pt x="1017714" y="312115"/>
                  </a:lnTo>
                  <a:lnTo>
                    <a:pt x="0" y="312115"/>
                  </a:lnTo>
                  <a:lnTo>
                    <a:pt x="0" y="0"/>
                  </a:lnTo>
                  <a:lnTo>
                    <a:pt x="1017727" y="0"/>
                  </a:lnTo>
                  <a:close/>
                </a:path>
              </a:pathLst>
            </a:custGeom>
            <a:solidFill>
              <a:srgbClr val="970C30"/>
            </a:solidFill>
          </p:spPr>
          <p:txBody>
            <a:bodyPr wrap="square" lIns="0" tIns="0" rIns="0" bIns="0" rtlCol="0"/>
            <a:lstStyle/>
            <a:p>
              <a:endParaRPr/>
            </a:p>
          </p:txBody>
        </p:sp>
        <p:sp>
          <p:nvSpPr>
            <p:cNvPr id="19" name="object 19"/>
            <p:cNvSpPr/>
            <p:nvPr/>
          </p:nvSpPr>
          <p:spPr>
            <a:xfrm>
              <a:off x="359638" y="2"/>
              <a:ext cx="1017905" cy="220345"/>
            </a:xfrm>
            <a:custGeom>
              <a:avLst/>
              <a:gdLst/>
              <a:ahLst/>
              <a:cxnLst/>
              <a:rect l="l" t="t" r="r" b="b"/>
              <a:pathLst>
                <a:path w="1017905" h="220345">
                  <a:moveTo>
                    <a:pt x="1017727" y="0"/>
                  </a:moveTo>
                  <a:lnTo>
                    <a:pt x="1017714" y="220319"/>
                  </a:lnTo>
                  <a:lnTo>
                    <a:pt x="0" y="220319"/>
                  </a:lnTo>
                  <a:lnTo>
                    <a:pt x="0" y="0"/>
                  </a:lnTo>
                  <a:lnTo>
                    <a:pt x="1017727" y="0"/>
                  </a:lnTo>
                  <a:close/>
                </a:path>
              </a:pathLst>
            </a:custGeom>
            <a:solidFill>
              <a:srgbClr val="950C31"/>
            </a:solidFill>
          </p:spPr>
          <p:txBody>
            <a:bodyPr wrap="square" lIns="0" tIns="0" rIns="0" bIns="0" rtlCol="0"/>
            <a:lstStyle/>
            <a:p>
              <a:endParaRPr/>
            </a:p>
          </p:txBody>
        </p:sp>
        <p:sp>
          <p:nvSpPr>
            <p:cNvPr id="20" name="object 20"/>
            <p:cNvSpPr/>
            <p:nvPr/>
          </p:nvSpPr>
          <p:spPr>
            <a:xfrm>
              <a:off x="359638" y="2"/>
              <a:ext cx="1017905" cy="128905"/>
            </a:xfrm>
            <a:custGeom>
              <a:avLst/>
              <a:gdLst/>
              <a:ahLst/>
              <a:cxnLst/>
              <a:rect l="l" t="t" r="r" b="b"/>
              <a:pathLst>
                <a:path w="1017905" h="128905">
                  <a:moveTo>
                    <a:pt x="1017727" y="0"/>
                  </a:moveTo>
                  <a:lnTo>
                    <a:pt x="1017714" y="128524"/>
                  </a:lnTo>
                  <a:lnTo>
                    <a:pt x="0" y="128524"/>
                  </a:lnTo>
                  <a:lnTo>
                    <a:pt x="0" y="0"/>
                  </a:lnTo>
                  <a:lnTo>
                    <a:pt x="1017727" y="0"/>
                  </a:lnTo>
                  <a:close/>
                </a:path>
              </a:pathLst>
            </a:custGeom>
            <a:solidFill>
              <a:srgbClr val="920C31"/>
            </a:solidFill>
          </p:spPr>
          <p:txBody>
            <a:bodyPr wrap="square" lIns="0" tIns="0" rIns="0" bIns="0" rtlCol="0"/>
            <a:lstStyle/>
            <a:p>
              <a:endParaRPr/>
            </a:p>
          </p:txBody>
        </p:sp>
        <p:sp>
          <p:nvSpPr>
            <p:cNvPr id="21" name="object 21"/>
            <p:cNvSpPr/>
            <p:nvPr/>
          </p:nvSpPr>
          <p:spPr>
            <a:xfrm>
              <a:off x="359638" y="2"/>
              <a:ext cx="1017905" cy="36830"/>
            </a:xfrm>
            <a:custGeom>
              <a:avLst/>
              <a:gdLst/>
              <a:ahLst/>
              <a:cxnLst/>
              <a:rect l="l" t="t" r="r" b="b"/>
              <a:pathLst>
                <a:path w="1017905" h="36830">
                  <a:moveTo>
                    <a:pt x="1017727" y="0"/>
                  </a:moveTo>
                  <a:lnTo>
                    <a:pt x="1017714" y="36715"/>
                  </a:lnTo>
                  <a:lnTo>
                    <a:pt x="0" y="36715"/>
                  </a:lnTo>
                  <a:lnTo>
                    <a:pt x="0" y="0"/>
                  </a:lnTo>
                  <a:lnTo>
                    <a:pt x="1017727" y="0"/>
                  </a:lnTo>
                  <a:close/>
                </a:path>
              </a:pathLst>
            </a:custGeom>
            <a:solidFill>
              <a:srgbClr val="900C33"/>
            </a:solidFill>
          </p:spPr>
          <p:txBody>
            <a:bodyPr wrap="square" lIns="0" tIns="0" rIns="0" bIns="0" rtlCol="0"/>
            <a:lstStyle/>
            <a:p>
              <a:endParaRPr/>
            </a:p>
          </p:txBody>
        </p:sp>
        <p:sp>
          <p:nvSpPr>
            <p:cNvPr id="22" name="object 22"/>
            <p:cNvSpPr/>
            <p:nvPr/>
          </p:nvSpPr>
          <p:spPr>
            <a:xfrm>
              <a:off x="515162" y="362878"/>
              <a:ext cx="706755" cy="537210"/>
            </a:xfrm>
            <a:custGeom>
              <a:avLst/>
              <a:gdLst/>
              <a:ahLst/>
              <a:cxnLst/>
              <a:rect l="l" t="t" r="r" b="b"/>
              <a:pathLst>
                <a:path w="706755" h="537210">
                  <a:moveTo>
                    <a:pt x="327596" y="78841"/>
                  </a:moveTo>
                  <a:lnTo>
                    <a:pt x="327469" y="75603"/>
                  </a:lnTo>
                  <a:lnTo>
                    <a:pt x="327355" y="72720"/>
                  </a:lnTo>
                  <a:lnTo>
                    <a:pt x="327240" y="69837"/>
                  </a:lnTo>
                  <a:lnTo>
                    <a:pt x="326326" y="64084"/>
                  </a:lnTo>
                  <a:lnTo>
                    <a:pt x="326212" y="63360"/>
                  </a:lnTo>
                  <a:lnTo>
                    <a:pt x="326097" y="62649"/>
                  </a:lnTo>
                  <a:lnTo>
                    <a:pt x="325970" y="61925"/>
                  </a:lnTo>
                  <a:lnTo>
                    <a:pt x="325081" y="56527"/>
                  </a:lnTo>
                  <a:lnTo>
                    <a:pt x="324002" y="51485"/>
                  </a:lnTo>
                  <a:lnTo>
                    <a:pt x="322922" y="46799"/>
                  </a:lnTo>
                  <a:lnTo>
                    <a:pt x="322199" y="42125"/>
                  </a:lnTo>
                  <a:lnTo>
                    <a:pt x="317157" y="39243"/>
                  </a:lnTo>
                  <a:lnTo>
                    <a:pt x="295198" y="32042"/>
                  </a:lnTo>
                  <a:lnTo>
                    <a:pt x="291592" y="31318"/>
                  </a:lnTo>
                  <a:lnTo>
                    <a:pt x="287642" y="30962"/>
                  </a:lnTo>
                  <a:lnTo>
                    <a:pt x="279717" y="30962"/>
                  </a:lnTo>
                  <a:lnTo>
                    <a:pt x="236156" y="48602"/>
                  </a:lnTo>
                  <a:lnTo>
                    <a:pt x="212763" y="69126"/>
                  </a:lnTo>
                  <a:lnTo>
                    <a:pt x="205562" y="74879"/>
                  </a:lnTo>
                  <a:lnTo>
                    <a:pt x="199072" y="79921"/>
                  </a:lnTo>
                  <a:lnTo>
                    <a:pt x="192239" y="84963"/>
                  </a:lnTo>
                  <a:lnTo>
                    <a:pt x="188633" y="86766"/>
                  </a:lnTo>
                  <a:lnTo>
                    <a:pt x="185394" y="88925"/>
                  </a:lnTo>
                  <a:lnTo>
                    <a:pt x="164871" y="95046"/>
                  </a:lnTo>
                  <a:lnTo>
                    <a:pt x="162356" y="94678"/>
                  </a:lnTo>
                  <a:lnTo>
                    <a:pt x="160197" y="94322"/>
                  </a:lnTo>
                  <a:lnTo>
                    <a:pt x="157683" y="93599"/>
                  </a:lnTo>
                  <a:lnTo>
                    <a:pt x="152641" y="91084"/>
                  </a:lnTo>
                  <a:lnTo>
                    <a:pt x="151930" y="90728"/>
                  </a:lnTo>
                  <a:lnTo>
                    <a:pt x="151193" y="90360"/>
                  </a:lnTo>
                  <a:lnTo>
                    <a:pt x="143281" y="83883"/>
                  </a:lnTo>
                  <a:lnTo>
                    <a:pt x="140398" y="81000"/>
                  </a:lnTo>
                  <a:lnTo>
                    <a:pt x="137871" y="77762"/>
                  </a:lnTo>
                  <a:lnTo>
                    <a:pt x="136372" y="75958"/>
                  </a:lnTo>
                  <a:lnTo>
                    <a:pt x="136080" y="75603"/>
                  </a:lnTo>
                  <a:lnTo>
                    <a:pt x="134277" y="73088"/>
                  </a:lnTo>
                  <a:lnTo>
                    <a:pt x="131762" y="71285"/>
                  </a:lnTo>
                  <a:lnTo>
                    <a:pt x="131038" y="70929"/>
                  </a:lnTo>
                  <a:lnTo>
                    <a:pt x="131038" y="82080"/>
                  </a:lnTo>
                  <a:lnTo>
                    <a:pt x="131038" y="86042"/>
                  </a:lnTo>
                  <a:lnTo>
                    <a:pt x="130314" y="87845"/>
                  </a:lnTo>
                  <a:lnTo>
                    <a:pt x="127431" y="90728"/>
                  </a:lnTo>
                  <a:lnTo>
                    <a:pt x="125996" y="88201"/>
                  </a:lnTo>
                  <a:lnTo>
                    <a:pt x="124917" y="86766"/>
                  </a:lnTo>
                  <a:lnTo>
                    <a:pt x="123482" y="86398"/>
                  </a:lnTo>
                  <a:lnTo>
                    <a:pt x="122034" y="86398"/>
                  </a:lnTo>
                  <a:lnTo>
                    <a:pt x="120599" y="86766"/>
                  </a:lnTo>
                  <a:lnTo>
                    <a:pt x="118071" y="91084"/>
                  </a:lnTo>
                  <a:lnTo>
                    <a:pt x="116281" y="89636"/>
                  </a:lnTo>
                  <a:lnTo>
                    <a:pt x="115201" y="88201"/>
                  </a:lnTo>
                  <a:lnTo>
                    <a:pt x="114719" y="86766"/>
                  </a:lnTo>
                  <a:lnTo>
                    <a:pt x="114592" y="86398"/>
                  </a:lnTo>
                  <a:lnTo>
                    <a:pt x="114477" y="86042"/>
                  </a:lnTo>
                  <a:lnTo>
                    <a:pt x="114122" y="83883"/>
                  </a:lnTo>
                  <a:lnTo>
                    <a:pt x="114477" y="82080"/>
                  </a:lnTo>
                  <a:lnTo>
                    <a:pt x="114477" y="81000"/>
                  </a:lnTo>
                  <a:lnTo>
                    <a:pt x="116636" y="78117"/>
                  </a:lnTo>
                  <a:lnTo>
                    <a:pt x="117716" y="77406"/>
                  </a:lnTo>
                  <a:lnTo>
                    <a:pt x="119151" y="76327"/>
                  </a:lnTo>
                  <a:lnTo>
                    <a:pt x="120954" y="75958"/>
                  </a:lnTo>
                  <a:lnTo>
                    <a:pt x="124561" y="75958"/>
                  </a:lnTo>
                  <a:lnTo>
                    <a:pt x="125996" y="76327"/>
                  </a:lnTo>
                  <a:lnTo>
                    <a:pt x="127431" y="77406"/>
                  </a:lnTo>
                  <a:lnTo>
                    <a:pt x="128879" y="78117"/>
                  </a:lnTo>
                  <a:lnTo>
                    <a:pt x="130314" y="81000"/>
                  </a:lnTo>
                  <a:lnTo>
                    <a:pt x="131038" y="82080"/>
                  </a:lnTo>
                  <a:lnTo>
                    <a:pt x="131038" y="70929"/>
                  </a:lnTo>
                  <a:lnTo>
                    <a:pt x="128879" y="69837"/>
                  </a:lnTo>
                  <a:lnTo>
                    <a:pt x="125996" y="68757"/>
                  </a:lnTo>
                  <a:lnTo>
                    <a:pt x="123113" y="68402"/>
                  </a:lnTo>
                  <a:lnTo>
                    <a:pt x="119875" y="68757"/>
                  </a:lnTo>
                  <a:lnTo>
                    <a:pt x="106553" y="83527"/>
                  </a:lnTo>
                  <a:lnTo>
                    <a:pt x="106553" y="86766"/>
                  </a:lnTo>
                  <a:lnTo>
                    <a:pt x="107162" y="88925"/>
                  </a:lnTo>
                  <a:lnTo>
                    <a:pt x="107276" y="89281"/>
                  </a:lnTo>
                  <a:lnTo>
                    <a:pt x="108712" y="92519"/>
                  </a:lnTo>
                  <a:lnTo>
                    <a:pt x="110515" y="94678"/>
                  </a:lnTo>
                  <a:lnTo>
                    <a:pt x="113753" y="98640"/>
                  </a:lnTo>
                  <a:lnTo>
                    <a:pt x="84963" y="147967"/>
                  </a:lnTo>
                  <a:lnTo>
                    <a:pt x="0" y="296278"/>
                  </a:lnTo>
                  <a:lnTo>
                    <a:pt x="0" y="313563"/>
                  </a:lnTo>
                  <a:lnTo>
                    <a:pt x="17995" y="313563"/>
                  </a:lnTo>
                  <a:lnTo>
                    <a:pt x="24472" y="318236"/>
                  </a:lnTo>
                  <a:lnTo>
                    <a:pt x="30594" y="322922"/>
                  </a:lnTo>
                  <a:lnTo>
                    <a:pt x="37439" y="326885"/>
                  </a:lnTo>
                  <a:lnTo>
                    <a:pt x="44640" y="331203"/>
                  </a:lnTo>
                  <a:lnTo>
                    <a:pt x="51841" y="334797"/>
                  </a:lnTo>
                  <a:lnTo>
                    <a:pt x="59397" y="338048"/>
                  </a:lnTo>
                  <a:lnTo>
                    <a:pt x="66598" y="340563"/>
                  </a:lnTo>
                  <a:lnTo>
                    <a:pt x="74510" y="343446"/>
                  </a:lnTo>
                  <a:lnTo>
                    <a:pt x="74510" y="360362"/>
                  </a:lnTo>
                  <a:lnTo>
                    <a:pt x="172796" y="360362"/>
                  </a:lnTo>
                  <a:lnTo>
                    <a:pt x="172796" y="343446"/>
                  </a:lnTo>
                  <a:lnTo>
                    <a:pt x="180721" y="340563"/>
                  </a:lnTo>
                  <a:lnTo>
                    <a:pt x="216357" y="322922"/>
                  </a:lnTo>
                  <a:lnTo>
                    <a:pt x="228955" y="313563"/>
                  </a:lnTo>
                  <a:lnTo>
                    <a:pt x="247319" y="313563"/>
                  </a:lnTo>
                  <a:lnTo>
                    <a:pt x="247319" y="296278"/>
                  </a:lnTo>
                  <a:lnTo>
                    <a:pt x="239039" y="282054"/>
                  </a:lnTo>
                  <a:lnTo>
                    <a:pt x="239039" y="296278"/>
                  </a:lnTo>
                  <a:lnTo>
                    <a:pt x="8636" y="296278"/>
                  </a:lnTo>
                  <a:lnTo>
                    <a:pt x="119875" y="105486"/>
                  </a:lnTo>
                  <a:lnTo>
                    <a:pt x="123113" y="108000"/>
                  </a:lnTo>
                  <a:lnTo>
                    <a:pt x="125996" y="110883"/>
                  </a:lnTo>
                  <a:lnTo>
                    <a:pt x="129959" y="113766"/>
                  </a:lnTo>
                  <a:lnTo>
                    <a:pt x="133921" y="116281"/>
                  </a:lnTo>
                  <a:lnTo>
                    <a:pt x="239039" y="296278"/>
                  </a:lnTo>
                  <a:lnTo>
                    <a:pt x="239039" y="282054"/>
                  </a:lnTo>
                  <a:lnTo>
                    <a:pt x="146151" y="122402"/>
                  </a:lnTo>
                  <a:lnTo>
                    <a:pt x="150482" y="123837"/>
                  </a:lnTo>
                  <a:lnTo>
                    <a:pt x="154800" y="124917"/>
                  </a:lnTo>
                  <a:lnTo>
                    <a:pt x="159842" y="125641"/>
                  </a:lnTo>
                  <a:lnTo>
                    <a:pt x="170637" y="125641"/>
                  </a:lnTo>
                  <a:lnTo>
                    <a:pt x="176034" y="124917"/>
                  </a:lnTo>
                  <a:lnTo>
                    <a:pt x="181432" y="123837"/>
                  </a:lnTo>
                  <a:lnTo>
                    <a:pt x="185762" y="122402"/>
                  </a:lnTo>
                  <a:lnTo>
                    <a:pt x="186842" y="122047"/>
                  </a:lnTo>
                  <a:lnTo>
                    <a:pt x="196913" y="118440"/>
                  </a:lnTo>
                  <a:lnTo>
                    <a:pt x="201599" y="115557"/>
                  </a:lnTo>
                  <a:lnTo>
                    <a:pt x="206641" y="113042"/>
                  </a:lnTo>
                  <a:lnTo>
                    <a:pt x="211315" y="110159"/>
                  </a:lnTo>
                  <a:lnTo>
                    <a:pt x="217512" y="105486"/>
                  </a:lnTo>
                  <a:lnTo>
                    <a:pt x="224637" y="100088"/>
                  </a:lnTo>
                  <a:lnTo>
                    <a:pt x="230682" y="95046"/>
                  </a:lnTo>
                  <a:lnTo>
                    <a:pt x="233273" y="92887"/>
                  </a:lnTo>
                  <a:lnTo>
                    <a:pt x="241198" y="86042"/>
                  </a:lnTo>
                  <a:lnTo>
                    <a:pt x="254520" y="74879"/>
                  </a:lnTo>
                  <a:lnTo>
                    <a:pt x="258838" y="71640"/>
                  </a:lnTo>
                  <a:lnTo>
                    <a:pt x="262801" y="68402"/>
                  </a:lnTo>
                  <a:lnTo>
                    <a:pt x="283679" y="61925"/>
                  </a:lnTo>
                  <a:lnTo>
                    <a:pt x="292315" y="62649"/>
                  </a:lnTo>
                  <a:lnTo>
                    <a:pt x="295922" y="64084"/>
                  </a:lnTo>
                  <a:lnTo>
                    <a:pt x="299872" y="65887"/>
                  </a:lnTo>
                  <a:lnTo>
                    <a:pt x="317157" y="74523"/>
                  </a:lnTo>
                  <a:lnTo>
                    <a:pt x="322199" y="76682"/>
                  </a:lnTo>
                  <a:lnTo>
                    <a:pt x="327596" y="78841"/>
                  </a:lnTo>
                  <a:close/>
                </a:path>
                <a:path w="706755" h="537210">
                  <a:moveTo>
                    <a:pt x="411835" y="450367"/>
                  </a:moveTo>
                  <a:lnTo>
                    <a:pt x="411111" y="449643"/>
                  </a:lnTo>
                  <a:lnTo>
                    <a:pt x="410400" y="449287"/>
                  </a:lnTo>
                  <a:lnTo>
                    <a:pt x="409321" y="449287"/>
                  </a:lnTo>
                  <a:lnTo>
                    <a:pt x="407873" y="448919"/>
                  </a:lnTo>
                  <a:lnTo>
                    <a:pt x="371513" y="430568"/>
                  </a:lnTo>
                  <a:lnTo>
                    <a:pt x="369722" y="423367"/>
                  </a:lnTo>
                  <a:lnTo>
                    <a:pt x="369722" y="185039"/>
                  </a:lnTo>
                  <a:lnTo>
                    <a:pt x="372960" y="184683"/>
                  </a:lnTo>
                  <a:lnTo>
                    <a:pt x="375831" y="183603"/>
                  </a:lnTo>
                  <a:lnTo>
                    <a:pt x="385914" y="169202"/>
                  </a:lnTo>
                  <a:lnTo>
                    <a:pt x="385559" y="165963"/>
                  </a:lnTo>
                  <a:lnTo>
                    <a:pt x="369722" y="153365"/>
                  </a:lnTo>
                  <a:lnTo>
                    <a:pt x="369722" y="75603"/>
                  </a:lnTo>
                  <a:lnTo>
                    <a:pt x="369760" y="72364"/>
                  </a:lnTo>
                  <a:lnTo>
                    <a:pt x="369862" y="70916"/>
                  </a:lnTo>
                  <a:lnTo>
                    <a:pt x="369951" y="69481"/>
                  </a:lnTo>
                  <a:lnTo>
                    <a:pt x="370078" y="67678"/>
                  </a:lnTo>
                  <a:lnTo>
                    <a:pt x="370306" y="64808"/>
                  </a:lnTo>
                  <a:lnTo>
                    <a:pt x="370433" y="63360"/>
                  </a:lnTo>
                  <a:lnTo>
                    <a:pt x="370890" y="60845"/>
                  </a:lnTo>
                  <a:lnTo>
                    <a:pt x="370954" y="60477"/>
                  </a:lnTo>
                  <a:lnTo>
                    <a:pt x="371017" y="60121"/>
                  </a:lnTo>
                  <a:lnTo>
                    <a:pt x="372592" y="52197"/>
                  </a:lnTo>
                  <a:lnTo>
                    <a:pt x="374040" y="45720"/>
                  </a:lnTo>
                  <a:lnTo>
                    <a:pt x="374751" y="40322"/>
                  </a:lnTo>
                  <a:lnTo>
                    <a:pt x="375119" y="37807"/>
                  </a:lnTo>
                  <a:lnTo>
                    <a:pt x="375119" y="35280"/>
                  </a:lnTo>
                  <a:lnTo>
                    <a:pt x="373672" y="30238"/>
                  </a:lnTo>
                  <a:lnTo>
                    <a:pt x="372592" y="27368"/>
                  </a:lnTo>
                  <a:lnTo>
                    <a:pt x="371157" y="24485"/>
                  </a:lnTo>
                  <a:lnTo>
                    <a:pt x="361073" y="8610"/>
                  </a:lnTo>
                  <a:lnTo>
                    <a:pt x="361073" y="66598"/>
                  </a:lnTo>
                  <a:lnTo>
                    <a:pt x="361073" y="69481"/>
                  </a:lnTo>
                  <a:lnTo>
                    <a:pt x="360718" y="70916"/>
                  </a:lnTo>
                  <a:lnTo>
                    <a:pt x="359638" y="72364"/>
                  </a:lnTo>
                  <a:lnTo>
                    <a:pt x="358914" y="73444"/>
                  </a:lnTo>
                  <a:lnTo>
                    <a:pt x="357835" y="74523"/>
                  </a:lnTo>
                  <a:lnTo>
                    <a:pt x="356400" y="74879"/>
                  </a:lnTo>
                  <a:lnTo>
                    <a:pt x="354952" y="75603"/>
                  </a:lnTo>
                  <a:lnTo>
                    <a:pt x="351358" y="75603"/>
                  </a:lnTo>
                  <a:lnTo>
                    <a:pt x="349923" y="74879"/>
                  </a:lnTo>
                  <a:lnTo>
                    <a:pt x="348475" y="74523"/>
                  </a:lnTo>
                  <a:lnTo>
                    <a:pt x="347395" y="73444"/>
                  </a:lnTo>
                  <a:lnTo>
                    <a:pt x="346671" y="72364"/>
                  </a:lnTo>
                  <a:lnTo>
                    <a:pt x="345592" y="70916"/>
                  </a:lnTo>
                  <a:lnTo>
                    <a:pt x="345236" y="69481"/>
                  </a:lnTo>
                  <a:lnTo>
                    <a:pt x="345236" y="66598"/>
                  </a:lnTo>
                  <a:lnTo>
                    <a:pt x="345592" y="64808"/>
                  </a:lnTo>
                  <a:lnTo>
                    <a:pt x="346671" y="63728"/>
                  </a:lnTo>
                  <a:lnTo>
                    <a:pt x="347395" y="62280"/>
                  </a:lnTo>
                  <a:lnTo>
                    <a:pt x="348475" y="61556"/>
                  </a:lnTo>
                  <a:lnTo>
                    <a:pt x="349923" y="60845"/>
                  </a:lnTo>
                  <a:lnTo>
                    <a:pt x="351358" y="60477"/>
                  </a:lnTo>
                  <a:lnTo>
                    <a:pt x="353161" y="60121"/>
                  </a:lnTo>
                  <a:lnTo>
                    <a:pt x="354952" y="60477"/>
                  </a:lnTo>
                  <a:lnTo>
                    <a:pt x="356400" y="60845"/>
                  </a:lnTo>
                  <a:lnTo>
                    <a:pt x="357835" y="61556"/>
                  </a:lnTo>
                  <a:lnTo>
                    <a:pt x="358914" y="62280"/>
                  </a:lnTo>
                  <a:lnTo>
                    <a:pt x="359638" y="63728"/>
                  </a:lnTo>
                  <a:lnTo>
                    <a:pt x="360718" y="64808"/>
                  </a:lnTo>
                  <a:lnTo>
                    <a:pt x="361073" y="66598"/>
                  </a:lnTo>
                  <a:lnTo>
                    <a:pt x="361073" y="8610"/>
                  </a:lnTo>
                  <a:lnTo>
                    <a:pt x="356755" y="1803"/>
                  </a:lnTo>
                  <a:lnTo>
                    <a:pt x="355320" y="368"/>
                  </a:lnTo>
                  <a:lnTo>
                    <a:pt x="354241" y="0"/>
                  </a:lnTo>
                  <a:lnTo>
                    <a:pt x="352082" y="0"/>
                  </a:lnTo>
                  <a:lnTo>
                    <a:pt x="331203" y="35280"/>
                  </a:lnTo>
                  <a:lnTo>
                    <a:pt x="331203" y="37807"/>
                  </a:lnTo>
                  <a:lnTo>
                    <a:pt x="332282" y="45720"/>
                  </a:lnTo>
                  <a:lnTo>
                    <a:pt x="333717" y="52197"/>
                  </a:lnTo>
                  <a:lnTo>
                    <a:pt x="335280" y="60121"/>
                  </a:lnTo>
                  <a:lnTo>
                    <a:pt x="335876" y="63360"/>
                  </a:lnTo>
                  <a:lnTo>
                    <a:pt x="336143" y="66598"/>
                  </a:lnTo>
                  <a:lnTo>
                    <a:pt x="336232" y="67678"/>
                  </a:lnTo>
                  <a:lnTo>
                    <a:pt x="336346" y="69481"/>
                  </a:lnTo>
                  <a:lnTo>
                    <a:pt x="336448" y="70916"/>
                  </a:lnTo>
                  <a:lnTo>
                    <a:pt x="336550" y="72364"/>
                  </a:lnTo>
                  <a:lnTo>
                    <a:pt x="336600" y="153365"/>
                  </a:lnTo>
                  <a:lnTo>
                    <a:pt x="333362" y="153720"/>
                  </a:lnTo>
                  <a:lnTo>
                    <a:pt x="330479" y="154444"/>
                  </a:lnTo>
                  <a:lnTo>
                    <a:pt x="320395" y="169202"/>
                  </a:lnTo>
                  <a:lnTo>
                    <a:pt x="320751" y="172085"/>
                  </a:lnTo>
                  <a:lnTo>
                    <a:pt x="336600" y="185039"/>
                  </a:lnTo>
                  <a:lnTo>
                    <a:pt x="336600" y="423367"/>
                  </a:lnTo>
                  <a:lnTo>
                    <a:pt x="305282" y="448564"/>
                  </a:lnTo>
                  <a:lnTo>
                    <a:pt x="298437" y="448919"/>
                  </a:lnTo>
                  <a:lnTo>
                    <a:pt x="297002" y="449287"/>
                  </a:lnTo>
                  <a:lnTo>
                    <a:pt x="295922" y="449287"/>
                  </a:lnTo>
                  <a:lnTo>
                    <a:pt x="295198" y="449643"/>
                  </a:lnTo>
                  <a:lnTo>
                    <a:pt x="294843" y="450367"/>
                  </a:lnTo>
                  <a:lnTo>
                    <a:pt x="294843" y="451446"/>
                  </a:lnTo>
                  <a:lnTo>
                    <a:pt x="295198" y="452882"/>
                  </a:lnTo>
                  <a:lnTo>
                    <a:pt x="296278" y="454317"/>
                  </a:lnTo>
                  <a:lnTo>
                    <a:pt x="297357" y="455396"/>
                  </a:lnTo>
                  <a:lnTo>
                    <a:pt x="298437" y="456844"/>
                  </a:lnTo>
                  <a:lnTo>
                    <a:pt x="407873" y="456844"/>
                  </a:lnTo>
                  <a:lnTo>
                    <a:pt x="408952" y="455396"/>
                  </a:lnTo>
                  <a:lnTo>
                    <a:pt x="410032" y="454317"/>
                  </a:lnTo>
                  <a:lnTo>
                    <a:pt x="411111" y="452882"/>
                  </a:lnTo>
                  <a:lnTo>
                    <a:pt x="411835" y="451446"/>
                  </a:lnTo>
                  <a:lnTo>
                    <a:pt x="411835" y="450367"/>
                  </a:lnTo>
                  <a:close/>
                </a:path>
                <a:path w="706755" h="537210">
                  <a:moveTo>
                    <a:pt x="447471" y="476288"/>
                  </a:moveTo>
                  <a:lnTo>
                    <a:pt x="444601" y="471246"/>
                  </a:lnTo>
                  <a:lnTo>
                    <a:pt x="439915" y="466928"/>
                  </a:lnTo>
                  <a:lnTo>
                    <a:pt x="437400" y="465848"/>
                  </a:lnTo>
                  <a:lnTo>
                    <a:pt x="434162" y="464769"/>
                  </a:lnTo>
                  <a:lnTo>
                    <a:pt x="275399" y="464769"/>
                  </a:lnTo>
                  <a:lnTo>
                    <a:pt x="272161" y="464769"/>
                  </a:lnTo>
                  <a:lnTo>
                    <a:pt x="266395" y="466928"/>
                  </a:lnTo>
                  <a:lnTo>
                    <a:pt x="261721" y="471246"/>
                  </a:lnTo>
                  <a:lnTo>
                    <a:pt x="258838" y="476288"/>
                  </a:lnTo>
                  <a:lnTo>
                    <a:pt x="258838" y="483120"/>
                  </a:lnTo>
                  <a:lnTo>
                    <a:pt x="271792" y="495719"/>
                  </a:lnTo>
                  <a:lnTo>
                    <a:pt x="434517" y="495719"/>
                  </a:lnTo>
                  <a:lnTo>
                    <a:pt x="447471" y="483120"/>
                  </a:lnTo>
                  <a:lnTo>
                    <a:pt x="447471" y="476288"/>
                  </a:lnTo>
                  <a:close/>
                </a:path>
                <a:path w="706755" h="537210">
                  <a:moveTo>
                    <a:pt x="526681" y="518045"/>
                  </a:moveTo>
                  <a:lnTo>
                    <a:pt x="513715" y="505802"/>
                  </a:lnTo>
                  <a:lnTo>
                    <a:pt x="195478" y="505802"/>
                  </a:lnTo>
                  <a:lnTo>
                    <a:pt x="192239" y="505802"/>
                  </a:lnTo>
                  <a:lnTo>
                    <a:pt x="179273" y="518045"/>
                  </a:lnTo>
                  <a:lnTo>
                    <a:pt x="179273" y="524167"/>
                  </a:lnTo>
                  <a:lnTo>
                    <a:pt x="195478" y="537121"/>
                  </a:lnTo>
                  <a:lnTo>
                    <a:pt x="510476" y="537121"/>
                  </a:lnTo>
                  <a:lnTo>
                    <a:pt x="526681" y="524167"/>
                  </a:lnTo>
                  <a:lnTo>
                    <a:pt x="526681" y="518045"/>
                  </a:lnTo>
                  <a:close/>
                </a:path>
                <a:path w="706755" h="537210">
                  <a:moveTo>
                    <a:pt x="706323" y="296278"/>
                  </a:moveTo>
                  <a:lnTo>
                    <a:pt x="697318" y="280631"/>
                  </a:lnTo>
                  <a:lnTo>
                    <a:pt x="697318" y="296278"/>
                  </a:lnTo>
                  <a:lnTo>
                    <a:pt x="466915" y="296278"/>
                  </a:lnTo>
                  <a:lnTo>
                    <a:pt x="568452" y="122402"/>
                  </a:lnTo>
                  <a:lnTo>
                    <a:pt x="572033" y="116281"/>
                  </a:lnTo>
                  <a:lnTo>
                    <a:pt x="575995" y="113766"/>
                  </a:lnTo>
                  <a:lnTo>
                    <a:pt x="579958" y="110883"/>
                  </a:lnTo>
                  <a:lnTo>
                    <a:pt x="582841" y="108000"/>
                  </a:lnTo>
                  <a:lnTo>
                    <a:pt x="586079" y="105486"/>
                  </a:lnTo>
                  <a:lnTo>
                    <a:pt x="697318" y="296278"/>
                  </a:lnTo>
                  <a:lnTo>
                    <a:pt x="697318" y="280631"/>
                  </a:lnTo>
                  <a:lnTo>
                    <a:pt x="620991" y="147967"/>
                  </a:lnTo>
                  <a:lnTo>
                    <a:pt x="596188" y="105486"/>
                  </a:lnTo>
                  <a:lnTo>
                    <a:pt x="592201" y="98640"/>
                  </a:lnTo>
                  <a:lnTo>
                    <a:pt x="595134" y="95046"/>
                  </a:lnTo>
                  <a:lnTo>
                    <a:pt x="597242" y="92519"/>
                  </a:lnTo>
                  <a:lnTo>
                    <a:pt x="597877" y="91084"/>
                  </a:lnTo>
                  <a:lnTo>
                    <a:pt x="598678" y="89281"/>
                  </a:lnTo>
                  <a:lnTo>
                    <a:pt x="599401" y="86766"/>
                  </a:lnTo>
                  <a:lnTo>
                    <a:pt x="599401" y="83527"/>
                  </a:lnTo>
                  <a:lnTo>
                    <a:pt x="599071" y="81000"/>
                  </a:lnTo>
                  <a:lnTo>
                    <a:pt x="599033" y="80645"/>
                  </a:lnTo>
                  <a:lnTo>
                    <a:pt x="598398" y="78117"/>
                  </a:lnTo>
                  <a:lnTo>
                    <a:pt x="598322" y="77762"/>
                  </a:lnTo>
                  <a:lnTo>
                    <a:pt x="597027" y="75958"/>
                  </a:lnTo>
                  <a:lnTo>
                    <a:pt x="596519" y="75247"/>
                  </a:lnTo>
                  <a:lnTo>
                    <a:pt x="594360" y="72720"/>
                  </a:lnTo>
                  <a:lnTo>
                    <a:pt x="591832" y="70916"/>
                  </a:lnTo>
                  <a:lnTo>
                    <a:pt x="591832" y="83883"/>
                  </a:lnTo>
                  <a:lnTo>
                    <a:pt x="591477" y="86042"/>
                  </a:lnTo>
                  <a:lnTo>
                    <a:pt x="590867" y="87845"/>
                  </a:lnTo>
                  <a:lnTo>
                    <a:pt x="590753" y="88201"/>
                  </a:lnTo>
                  <a:lnTo>
                    <a:pt x="589673" y="89636"/>
                  </a:lnTo>
                  <a:lnTo>
                    <a:pt x="587883" y="91084"/>
                  </a:lnTo>
                  <a:lnTo>
                    <a:pt x="587667" y="90728"/>
                  </a:lnTo>
                  <a:lnTo>
                    <a:pt x="585355" y="86766"/>
                  </a:lnTo>
                  <a:lnTo>
                    <a:pt x="583920" y="86398"/>
                  </a:lnTo>
                  <a:lnTo>
                    <a:pt x="582472" y="86398"/>
                  </a:lnTo>
                  <a:lnTo>
                    <a:pt x="581037" y="86766"/>
                  </a:lnTo>
                  <a:lnTo>
                    <a:pt x="579958" y="88201"/>
                  </a:lnTo>
                  <a:lnTo>
                    <a:pt x="578523" y="90728"/>
                  </a:lnTo>
                  <a:lnTo>
                    <a:pt x="575640" y="87845"/>
                  </a:lnTo>
                  <a:lnTo>
                    <a:pt x="574916" y="86042"/>
                  </a:lnTo>
                  <a:lnTo>
                    <a:pt x="574916" y="82080"/>
                  </a:lnTo>
                  <a:lnTo>
                    <a:pt x="575640" y="81000"/>
                  </a:lnTo>
                  <a:lnTo>
                    <a:pt x="577075" y="78117"/>
                  </a:lnTo>
                  <a:lnTo>
                    <a:pt x="578523" y="77406"/>
                  </a:lnTo>
                  <a:lnTo>
                    <a:pt x="579958" y="76327"/>
                  </a:lnTo>
                  <a:lnTo>
                    <a:pt x="581393" y="75958"/>
                  </a:lnTo>
                  <a:lnTo>
                    <a:pt x="585000" y="75958"/>
                  </a:lnTo>
                  <a:lnTo>
                    <a:pt x="586803" y="76327"/>
                  </a:lnTo>
                  <a:lnTo>
                    <a:pt x="588238" y="77406"/>
                  </a:lnTo>
                  <a:lnTo>
                    <a:pt x="589318" y="78117"/>
                  </a:lnTo>
                  <a:lnTo>
                    <a:pt x="591477" y="81000"/>
                  </a:lnTo>
                  <a:lnTo>
                    <a:pt x="591477" y="82080"/>
                  </a:lnTo>
                  <a:lnTo>
                    <a:pt x="591756" y="83527"/>
                  </a:lnTo>
                  <a:lnTo>
                    <a:pt x="591832" y="83883"/>
                  </a:lnTo>
                  <a:lnTo>
                    <a:pt x="591832" y="70916"/>
                  </a:lnTo>
                  <a:lnTo>
                    <a:pt x="588962" y="69481"/>
                  </a:lnTo>
                  <a:lnTo>
                    <a:pt x="586079" y="68757"/>
                  </a:lnTo>
                  <a:lnTo>
                    <a:pt x="582841" y="68402"/>
                  </a:lnTo>
                  <a:lnTo>
                    <a:pt x="579958" y="68757"/>
                  </a:lnTo>
                  <a:lnTo>
                    <a:pt x="577075" y="69837"/>
                  </a:lnTo>
                  <a:lnTo>
                    <a:pt x="574192" y="71285"/>
                  </a:lnTo>
                  <a:lnTo>
                    <a:pt x="571677" y="73088"/>
                  </a:lnTo>
                  <a:lnTo>
                    <a:pt x="569874" y="75603"/>
                  </a:lnTo>
                  <a:lnTo>
                    <a:pt x="568071" y="77762"/>
                  </a:lnTo>
                  <a:lnTo>
                    <a:pt x="541083" y="95046"/>
                  </a:lnTo>
                  <a:lnTo>
                    <a:pt x="537832" y="94678"/>
                  </a:lnTo>
                  <a:lnTo>
                    <a:pt x="517321" y="86766"/>
                  </a:lnTo>
                  <a:lnTo>
                    <a:pt x="513715" y="84963"/>
                  </a:lnTo>
                  <a:lnTo>
                    <a:pt x="506882" y="79921"/>
                  </a:lnTo>
                  <a:lnTo>
                    <a:pt x="500392" y="74879"/>
                  </a:lnTo>
                  <a:lnTo>
                    <a:pt x="493191" y="69126"/>
                  </a:lnTo>
                  <a:lnTo>
                    <a:pt x="486714" y="63360"/>
                  </a:lnTo>
                  <a:lnTo>
                    <a:pt x="485063" y="61925"/>
                  </a:lnTo>
                  <a:lnTo>
                    <a:pt x="452158" y="37439"/>
                  </a:lnTo>
                  <a:lnTo>
                    <a:pt x="426237" y="30962"/>
                  </a:lnTo>
                  <a:lnTo>
                    <a:pt x="418312" y="30962"/>
                  </a:lnTo>
                  <a:lnTo>
                    <a:pt x="414362" y="31318"/>
                  </a:lnTo>
                  <a:lnTo>
                    <a:pt x="410756" y="32042"/>
                  </a:lnTo>
                  <a:lnTo>
                    <a:pt x="407162" y="32397"/>
                  </a:lnTo>
                  <a:lnTo>
                    <a:pt x="383032" y="46799"/>
                  </a:lnTo>
                  <a:lnTo>
                    <a:pt x="381952" y="51485"/>
                  </a:lnTo>
                  <a:lnTo>
                    <a:pt x="378714" y="78841"/>
                  </a:lnTo>
                  <a:lnTo>
                    <a:pt x="388797" y="74523"/>
                  </a:lnTo>
                  <a:lnTo>
                    <a:pt x="406082" y="65887"/>
                  </a:lnTo>
                  <a:lnTo>
                    <a:pt x="410032" y="64084"/>
                  </a:lnTo>
                  <a:lnTo>
                    <a:pt x="413639" y="62649"/>
                  </a:lnTo>
                  <a:lnTo>
                    <a:pt x="422275" y="61925"/>
                  </a:lnTo>
                  <a:lnTo>
                    <a:pt x="426961" y="62280"/>
                  </a:lnTo>
                  <a:lnTo>
                    <a:pt x="447116" y="71640"/>
                  </a:lnTo>
                  <a:lnTo>
                    <a:pt x="451434" y="74879"/>
                  </a:lnTo>
                  <a:lnTo>
                    <a:pt x="464756" y="86042"/>
                  </a:lnTo>
                  <a:lnTo>
                    <a:pt x="472681" y="92887"/>
                  </a:lnTo>
                  <a:lnTo>
                    <a:pt x="481317" y="100088"/>
                  </a:lnTo>
                  <a:lnTo>
                    <a:pt x="494639" y="110159"/>
                  </a:lnTo>
                  <a:lnTo>
                    <a:pt x="499313" y="113042"/>
                  </a:lnTo>
                  <a:lnTo>
                    <a:pt x="504355" y="115557"/>
                  </a:lnTo>
                  <a:lnTo>
                    <a:pt x="509041" y="118440"/>
                  </a:lnTo>
                  <a:lnTo>
                    <a:pt x="519112" y="122047"/>
                  </a:lnTo>
                  <a:lnTo>
                    <a:pt x="524522" y="123837"/>
                  </a:lnTo>
                  <a:lnTo>
                    <a:pt x="529920" y="124917"/>
                  </a:lnTo>
                  <a:lnTo>
                    <a:pt x="535317" y="125641"/>
                  </a:lnTo>
                  <a:lnTo>
                    <a:pt x="546112" y="125641"/>
                  </a:lnTo>
                  <a:lnTo>
                    <a:pt x="551154" y="124917"/>
                  </a:lnTo>
                  <a:lnTo>
                    <a:pt x="555472" y="123837"/>
                  </a:lnTo>
                  <a:lnTo>
                    <a:pt x="559803" y="122402"/>
                  </a:lnTo>
                  <a:lnTo>
                    <a:pt x="458635" y="296278"/>
                  </a:lnTo>
                  <a:lnTo>
                    <a:pt x="458635" y="313563"/>
                  </a:lnTo>
                  <a:lnTo>
                    <a:pt x="476999" y="313563"/>
                  </a:lnTo>
                  <a:lnTo>
                    <a:pt x="482752" y="318236"/>
                  </a:lnTo>
                  <a:lnTo>
                    <a:pt x="517677" y="338048"/>
                  </a:lnTo>
                  <a:lnTo>
                    <a:pt x="525233" y="340563"/>
                  </a:lnTo>
                  <a:lnTo>
                    <a:pt x="533158" y="343446"/>
                  </a:lnTo>
                  <a:lnTo>
                    <a:pt x="533158" y="360362"/>
                  </a:lnTo>
                  <a:lnTo>
                    <a:pt x="631431" y="360362"/>
                  </a:lnTo>
                  <a:lnTo>
                    <a:pt x="631431" y="343446"/>
                  </a:lnTo>
                  <a:lnTo>
                    <a:pt x="639356" y="340563"/>
                  </a:lnTo>
                  <a:lnTo>
                    <a:pt x="646557" y="338048"/>
                  </a:lnTo>
                  <a:lnTo>
                    <a:pt x="654113" y="334797"/>
                  </a:lnTo>
                  <a:lnTo>
                    <a:pt x="661314" y="331203"/>
                  </a:lnTo>
                  <a:lnTo>
                    <a:pt x="668515" y="326885"/>
                  </a:lnTo>
                  <a:lnTo>
                    <a:pt x="675360" y="322922"/>
                  </a:lnTo>
                  <a:lnTo>
                    <a:pt x="681482" y="318236"/>
                  </a:lnTo>
                  <a:lnTo>
                    <a:pt x="687959" y="313563"/>
                  </a:lnTo>
                  <a:lnTo>
                    <a:pt x="706323" y="313563"/>
                  </a:lnTo>
                  <a:lnTo>
                    <a:pt x="706323" y="296278"/>
                  </a:lnTo>
                  <a:close/>
                </a:path>
              </a:pathLst>
            </a:custGeom>
            <a:solidFill>
              <a:srgbClr val="FFFFFF"/>
            </a:solidFill>
          </p:spPr>
          <p:txBody>
            <a:bodyPr wrap="square" lIns="0" tIns="0" rIns="0" bIns="0" rtlCol="0"/>
            <a:lstStyle/>
            <a:p>
              <a:endParaRPr/>
            </a:p>
          </p:txBody>
        </p:sp>
      </p:grpSp>
      <p:sp>
        <p:nvSpPr>
          <p:cNvPr id="23" name="object 23"/>
          <p:cNvSpPr txBox="1">
            <a:spLocks noGrp="1"/>
          </p:cNvSpPr>
          <p:nvPr>
            <p:ph type="title"/>
          </p:nvPr>
        </p:nvSpPr>
        <p:spPr>
          <a:xfrm>
            <a:off x="2002574" y="553950"/>
            <a:ext cx="2767965" cy="391795"/>
          </a:xfrm>
          <a:prstGeom prst="rect">
            <a:avLst/>
          </a:prstGeom>
        </p:spPr>
        <p:txBody>
          <a:bodyPr vert="horz" wrap="square" lIns="0" tIns="12700" rIns="0" bIns="0" rtlCol="0">
            <a:spAutoFit/>
          </a:bodyPr>
          <a:lstStyle/>
          <a:p>
            <a:pPr marL="12700">
              <a:lnSpc>
                <a:spcPct val="100000"/>
              </a:lnSpc>
              <a:spcBef>
                <a:spcPts val="100"/>
              </a:spcBef>
            </a:pPr>
            <a:r>
              <a:rPr u="none" dirty="0"/>
              <a:t>Format</a:t>
            </a:r>
            <a:r>
              <a:rPr u="none" spc="-70" dirty="0"/>
              <a:t> </a:t>
            </a:r>
            <a:r>
              <a:rPr u="none" dirty="0"/>
              <a:t>Putusan</a:t>
            </a:r>
            <a:r>
              <a:rPr u="none" spc="-75" dirty="0"/>
              <a:t> </a:t>
            </a:r>
            <a:r>
              <a:rPr u="none" spc="-20" dirty="0"/>
              <a:t>Sela</a:t>
            </a:r>
          </a:p>
        </p:txBody>
      </p:sp>
      <p:sp>
        <p:nvSpPr>
          <p:cNvPr id="24" name="object 24"/>
          <p:cNvSpPr txBox="1"/>
          <p:nvPr/>
        </p:nvSpPr>
        <p:spPr>
          <a:xfrm>
            <a:off x="1802422" y="1086029"/>
            <a:ext cx="7206615" cy="1624330"/>
          </a:xfrm>
          <a:prstGeom prst="rect">
            <a:avLst/>
          </a:prstGeom>
        </p:spPr>
        <p:txBody>
          <a:bodyPr vert="horz" wrap="square" lIns="0" tIns="12700" rIns="0" bIns="0" rtlCol="0">
            <a:spAutoFit/>
          </a:bodyPr>
          <a:lstStyle/>
          <a:p>
            <a:pPr marL="12700">
              <a:lnSpc>
                <a:spcPts val="1680"/>
              </a:lnSpc>
              <a:spcBef>
                <a:spcPts val="100"/>
              </a:spcBef>
            </a:pPr>
            <a:r>
              <a:rPr sz="1400" b="1" dirty="0">
                <a:solidFill>
                  <a:srgbClr val="262934"/>
                </a:solidFill>
                <a:latin typeface="Times New Roman"/>
                <a:cs typeface="Times New Roman"/>
              </a:rPr>
              <a:t>(g)</a:t>
            </a:r>
            <a:r>
              <a:rPr sz="1400" b="1" spc="-90" dirty="0">
                <a:solidFill>
                  <a:srgbClr val="262934"/>
                </a:solidFill>
                <a:latin typeface="Times New Roman"/>
                <a:cs typeface="Times New Roman"/>
              </a:rPr>
              <a:t> </a:t>
            </a:r>
            <a:r>
              <a:rPr sz="1400" b="1" dirty="0">
                <a:solidFill>
                  <a:srgbClr val="262934"/>
                </a:solidFill>
                <a:latin typeface="Times New Roman"/>
                <a:cs typeface="Times New Roman"/>
              </a:rPr>
              <a:t>Amar</a:t>
            </a:r>
            <a:r>
              <a:rPr sz="1400" b="1" spc="-40" dirty="0">
                <a:solidFill>
                  <a:srgbClr val="262934"/>
                </a:solidFill>
                <a:latin typeface="Times New Roman"/>
                <a:cs typeface="Times New Roman"/>
              </a:rPr>
              <a:t> </a:t>
            </a:r>
            <a:r>
              <a:rPr sz="1400" b="1" spc="-10" dirty="0">
                <a:solidFill>
                  <a:srgbClr val="262934"/>
                </a:solidFill>
                <a:latin typeface="Times New Roman"/>
                <a:cs typeface="Times New Roman"/>
              </a:rPr>
              <a:t>Putusan</a:t>
            </a:r>
            <a:endParaRPr sz="1400">
              <a:latin typeface="Times New Roman"/>
              <a:cs typeface="Times New Roman"/>
            </a:endParaRPr>
          </a:p>
          <a:p>
            <a:pPr marL="12700" marR="5080">
              <a:lnSpc>
                <a:spcPct val="100000"/>
              </a:lnSpc>
              <a:tabLst>
                <a:tab pos="6674484" algn="l"/>
              </a:tabLst>
            </a:pPr>
            <a:r>
              <a:rPr sz="1400" dirty="0">
                <a:solidFill>
                  <a:srgbClr val="262934"/>
                </a:solidFill>
                <a:latin typeface="Times New Roman"/>
                <a:cs typeface="Times New Roman"/>
              </a:rPr>
              <a:t>Penulisan</a:t>
            </a:r>
            <a:r>
              <a:rPr sz="1400" spc="330" dirty="0">
                <a:solidFill>
                  <a:srgbClr val="262934"/>
                </a:solidFill>
                <a:latin typeface="Times New Roman"/>
                <a:cs typeface="Times New Roman"/>
              </a:rPr>
              <a:t> </a:t>
            </a:r>
            <a:r>
              <a:rPr sz="1400" dirty="0">
                <a:solidFill>
                  <a:srgbClr val="262934"/>
                </a:solidFill>
                <a:latin typeface="Times New Roman"/>
                <a:cs typeface="Times New Roman"/>
              </a:rPr>
              <a:t>bagian</a:t>
            </a:r>
            <a:r>
              <a:rPr sz="1400" spc="330" dirty="0">
                <a:solidFill>
                  <a:srgbClr val="262934"/>
                </a:solidFill>
                <a:latin typeface="Times New Roman"/>
                <a:cs typeface="Times New Roman"/>
              </a:rPr>
              <a:t> </a:t>
            </a:r>
            <a:r>
              <a:rPr sz="1400" dirty="0">
                <a:solidFill>
                  <a:srgbClr val="262934"/>
                </a:solidFill>
                <a:latin typeface="Times New Roman"/>
                <a:cs typeface="Times New Roman"/>
              </a:rPr>
              <a:t>amar</a:t>
            </a:r>
            <a:r>
              <a:rPr sz="1400" spc="325" dirty="0">
                <a:solidFill>
                  <a:srgbClr val="262934"/>
                </a:solidFill>
                <a:latin typeface="Times New Roman"/>
                <a:cs typeface="Times New Roman"/>
              </a:rPr>
              <a:t> </a:t>
            </a:r>
            <a:r>
              <a:rPr sz="1400" dirty="0">
                <a:solidFill>
                  <a:srgbClr val="262934"/>
                </a:solidFill>
                <a:latin typeface="Times New Roman"/>
                <a:cs typeface="Times New Roman"/>
              </a:rPr>
              <a:t>putusan</a:t>
            </a:r>
            <a:r>
              <a:rPr sz="1400" spc="330" dirty="0">
                <a:solidFill>
                  <a:srgbClr val="262934"/>
                </a:solidFill>
                <a:latin typeface="Times New Roman"/>
                <a:cs typeface="Times New Roman"/>
              </a:rPr>
              <a:t> </a:t>
            </a:r>
            <a:r>
              <a:rPr sz="1400" dirty="0">
                <a:solidFill>
                  <a:srgbClr val="262934"/>
                </a:solidFill>
                <a:latin typeface="Times New Roman"/>
                <a:cs typeface="Times New Roman"/>
              </a:rPr>
              <a:t>diawali</a:t>
            </a:r>
            <a:r>
              <a:rPr sz="1400" spc="330" dirty="0">
                <a:solidFill>
                  <a:srgbClr val="262934"/>
                </a:solidFill>
                <a:latin typeface="Times New Roman"/>
                <a:cs typeface="Times New Roman"/>
              </a:rPr>
              <a:t> </a:t>
            </a:r>
            <a:r>
              <a:rPr sz="1400" dirty="0">
                <a:solidFill>
                  <a:srgbClr val="262934"/>
                </a:solidFill>
                <a:latin typeface="Times New Roman"/>
                <a:cs typeface="Times New Roman"/>
              </a:rPr>
              <a:t>dengan</a:t>
            </a:r>
            <a:r>
              <a:rPr sz="1400" spc="330" dirty="0">
                <a:solidFill>
                  <a:srgbClr val="262934"/>
                </a:solidFill>
                <a:latin typeface="Times New Roman"/>
                <a:cs typeface="Times New Roman"/>
              </a:rPr>
              <a:t> </a:t>
            </a:r>
            <a:r>
              <a:rPr sz="1400" dirty="0">
                <a:solidFill>
                  <a:srgbClr val="262934"/>
                </a:solidFill>
                <a:latin typeface="Times New Roman"/>
                <a:cs typeface="Times New Roman"/>
              </a:rPr>
              <a:t>kata</a:t>
            </a:r>
            <a:r>
              <a:rPr sz="1400" spc="325" dirty="0">
                <a:solidFill>
                  <a:srgbClr val="262934"/>
                </a:solidFill>
                <a:latin typeface="Times New Roman"/>
                <a:cs typeface="Times New Roman"/>
              </a:rPr>
              <a:t> </a:t>
            </a:r>
            <a:r>
              <a:rPr sz="1400" dirty="0">
                <a:solidFill>
                  <a:srgbClr val="262934"/>
                </a:solidFill>
                <a:latin typeface="Times New Roman"/>
                <a:cs typeface="Times New Roman"/>
              </a:rPr>
              <a:t>MENGADILI</a:t>
            </a:r>
            <a:r>
              <a:rPr sz="1400" spc="325" dirty="0">
                <a:solidFill>
                  <a:srgbClr val="262934"/>
                </a:solidFill>
                <a:latin typeface="Times New Roman"/>
                <a:cs typeface="Times New Roman"/>
              </a:rPr>
              <a:t> </a:t>
            </a:r>
            <a:r>
              <a:rPr sz="1400" dirty="0">
                <a:solidFill>
                  <a:srgbClr val="262934"/>
                </a:solidFill>
                <a:latin typeface="Times New Roman"/>
                <a:cs typeface="Times New Roman"/>
              </a:rPr>
              <a:t>yang</a:t>
            </a:r>
            <a:r>
              <a:rPr sz="1400" spc="330" dirty="0">
                <a:solidFill>
                  <a:srgbClr val="262934"/>
                </a:solidFill>
                <a:latin typeface="Times New Roman"/>
                <a:cs typeface="Times New Roman"/>
              </a:rPr>
              <a:t> </a:t>
            </a:r>
            <a:r>
              <a:rPr sz="1400" dirty="0">
                <a:solidFill>
                  <a:srgbClr val="262934"/>
                </a:solidFill>
                <a:latin typeface="Times New Roman"/>
                <a:cs typeface="Times New Roman"/>
              </a:rPr>
              <a:t>ditulis</a:t>
            </a:r>
            <a:r>
              <a:rPr sz="1400" spc="330" dirty="0">
                <a:solidFill>
                  <a:srgbClr val="262934"/>
                </a:solidFill>
                <a:latin typeface="Times New Roman"/>
                <a:cs typeface="Times New Roman"/>
              </a:rPr>
              <a:t> </a:t>
            </a:r>
            <a:r>
              <a:rPr sz="1400" dirty="0">
                <a:solidFill>
                  <a:srgbClr val="262934"/>
                </a:solidFill>
                <a:latin typeface="Times New Roman"/>
                <a:cs typeface="Times New Roman"/>
              </a:rPr>
              <a:t>dengan</a:t>
            </a:r>
            <a:r>
              <a:rPr sz="1400" spc="330" dirty="0">
                <a:solidFill>
                  <a:srgbClr val="262934"/>
                </a:solidFill>
                <a:latin typeface="Times New Roman"/>
                <a:cs typeface="Times New Roman"/>
              </a:rPr>
              <a:t> </a:t>
            </a:r>
            <a:r>
              <a:rPr sz="1400" spc="-10" dirty="0">
                <a:solidFill>
                  <a:srgbClr val="262934"/>
                </a:solidFill>
                <a:latin typeface="Times New Roman"/>
                <a:cs typeface="Times New Roman"/>
              </a:rPr>
              <a:t>huruf </a:t>
            </a:r>
            <a:r>
              <a:rPr sz="1400" dirty="0">
                <a:solidFill>
                  <a:srgbClr val="262934"/>
                </a:solidFill>
                <a:latin typeface="Times New Roman"/>
                <a:cs typeface="Times New Roman"/>
              </a:rPr>
              <a:t>kapital</a:t>
            </a:r>
            <a:r>
              <a:rPr sz="1400" spc="229" dirty="0">
                <a:solidFill>
                  <a:srgbClr val="262934"/>
                </a:solidFill>
                <a:latin typeface="Times New Roman"/>
                <a:cs typeface="Times New Roman"/>
              </a:rPr>
              <a:t> </a:t>
            </a:r>
            <a:r>
              <a:rPr sz="1400" dirty="0">
                <a:solidFill>
                  <a:srgbClr val="262934"/>
                </a:solidFill>
                <a:latin typeface="Times New Roman"/>
                <a:cs typeface="Times New Roman"/>
              </a:rPr>
              <a:t>dan</a:t>
            </a:r>
            <a:r>
              <a:rPr sz="1400" spc="229" dirty="0">
                <a:solidFill>
                  <a:srgbClr val="262934"/>
                </a:solidFill>
                <a:latin typeface="Times New Roman"/>
                <a:cs typeface="Times New Roman"/>
              </a:rPr>
              <a:t> </a:t>
            </a:r>
            <a:r>
              <a:rPr sz="1400" dirty="0">
                <a:solidFill>
                  <a:srgbClr val="262934"/>
                </a:solidFill>
                <a:latin typeface="Times New Roman"/>
                <a:cs typeface="Times New Roman"/>
              </a:rPr>
              <a:t>ditebalkan</a:t>
            </a:r>
            <a:r>
              <a:rPr sz="1400" spc="229" dirty="0">
                <a:solidFill>
                  <a:srgbClr val="262934"/>
                </a:solidFill>
                <a:latin typeface="Times New Roman"/>
                <a:cs typeface="Times New Roman"/>
              </a:rPr>
              <a:t> </a:t>
            </a:r>
            <a:r>
              <a:rPr sz="1400" dirty="0">
                <a:solidFill>
                  <a:srgbClr val="262934"/>
                </a:solidFill>
                <a:latin typeface="Times New Roman"/>
                <a:cs typeface="Times New Roman"/>
              </a:rPr>
              <a:t>serta</a:t>
            </a:r>
            <a:r>
              <a:rPr sz="1400" spc="225" dirty="0">
                <a:solidFill>
                  <a:srgbClr val="262934"/>
                </a:solidFill>
                <a:latin typeface="Times New Roman"/>
                <a:cs typeface="Times New Roman"/>
              </a:rPr>
              <a:t> </a:t>
            </a:r>
            <a:r>
              <a:rPr sz="1400" dirty="0">
                <a:solidFill>
                  <a:srgbClr val="262934"/>
                </a:solidFill>
                <a:latin typeface="Times New Roman"/>
                <a:cs typeface="Times New Roman"/>
              </a:rPr>
              <a:t>diikuti</a:t>
            </a:r>
            <a:r>
              <a:rPr sz="1400" spc="229" dirty="0">
                <a:solidFill>
                  <a:srgbClr val="262934"/>
                </a:solidFill>
                <a:latin typeface="Times New Roman"/>
                <a:cs typeface="Times New Roman"/>
              </a:rPr>
              <a:t> </a:t>
            </a:r>
            <a:r>
              <a:rPr sz="1400" dirty="0">
                <a:solidFill>
                  <a:srgbClr val="262934"/>
                </a:solidFill>
                <a:latin typeface="Times New Roman"/>
                <a:cs typeface="Times New Roman"/>
              </a:rPr>
              <a:t>tanda</a:t>
            </a:r>
            <a:r>
              <a:rPr sz="1400" spc="229" dirty="0">
                <a:solidFill>
                  <a:srgbClr val="262934"/>
                </a:solidFill>
                <a:latin typeface="Times New Roman"/>
                <a:cs typeface="Times New Roman"/>
              </a:rPr>
              <a:t> </a:t>
            </a:r>
            <a:r>
              <a:rPr sz="1400" dirty="0">
                <a:solidFill>
                  <a:srgbClr val="262934"/>
                </a:solidFill>
                <a:latin typeface="Times New Roman"/>
                <a:cs typeface="Times New Roman"/>
              </a:rPr>
              <a:t>titik</a:t>
            </a:r>
            <a:r>
              <a:rPr sz="1400" spc="229" dirty="0">
                <a:solidFill>
                  <a:srgbClr val="262934"/>
                </a:solidFill>
                <a:latin typeface="Times New Roman"/>
                <a:cs typeface="Times New Roman"/>
              </a:rPr>
              <a:t> </a:t>
            </a:r>
            <a:r>
              <a:rPr sz="1400" dirty="0">
                <a:solidFill>
                  <a:srgbClr val="262934"/>
                </a:solidFill>
                <a:latin typeface="Times New Roman"/>
                <a:cs typeface="Times New Roman"/>
              </a:rPr>
              <a:t>dua.</a:t>
            </a:r>
            <a:r>
              <a:rPr sz="1400" spc="145" dirty="0">
                <a:solidFill>
                  <a:srgbClr val="262934"/>
                </a:solidFill>
                <a:latin typeface="Times New Roman"/>
                <a:cs typeface="Times New Roman"/>
              </a:rPr>
              <a:t> </a:t>
            </a:r>
            <a:r>
              <a:rPr sz="1400" dirty="0">
                <a:solidFill>
                  <a:srgbClr val="262934"/>
                </a:solidFill>
                <a:latin typeface="Times New Roman"/>
                <a:cs typeface="Times New Roman"/>
              </a:rPr>
              <a:t>Amar</a:t>
            </a:r>
            <a:r>
              <a:rPr sz="1400" spc="220" dirty="0">
                <a:solidFill>
                  <a:srgbClr val="262934"/>
                </a:solidFill>
                <a:latin typeface="Times New Roman"/>
                <a:cs typeface="Times New Roman"/>
              </a:rPr>
              <a:t> </a:t>
            </a:r>
            <a:r>
              <a:rPr sz="1400" dirty="0">
                <a:solidFill>
                  <a:srgbClr val="262934"/>
                </a:solidFill>
                <a:latin typeface="Times New Roman"/>
                <a:cs typeface="Times New Roman"/>
              </a:rPr>
              <a:t>putusan</a:t>
            </a:r>
            <a:r>
              <a:rPr sz="1400" spc="229" dirty="0">
                <a:solidFill>
                  <a:srgbClr val="262934"/>
                </a:solidFill>
                <a:latin typeface="Times New Roman"/>
                <a:cs typeface="Times New Roman"/>
              </a:rPr>
              <a:t> </a:t>
            </a:r>
            <a:r>
              <a:rPr sz="1400" dirty="0">
                <a:solidFill>
                  <a:srgbClr val="262934"/>
                </a:solidFill>
                <a:latin typeface="Times New Roman"/>
                <a:cs typeface="Times New Roman"/>
              </a:rPr>
              <a:t>diberikan</a:t>
            </a:r>
            <a:r>
              <a:rPr sz="1400" spc="229" dirty="0">
                <a:solidFill>
                  <a:srgbClr val="262934"/>
                </a:solidFill>
                <a:latin typeface="Times New Roman"/>
                <a:cs typeface="Times New Roman"/>
              </a:rPr>
              <a:t> </a:t>
            </a:r>
            <a:r>
              <a:rPr sz="1400" spc="-10" dirty="0">
                <a:solidFill>
                  <a:srgbClr val="262934"/>
                </a:solidFill>
                <a:latin typeface="Times New Roman"/>
                <a:cs typeface="Times New Roman"/>
              </a:rPr>
              <a:t>penomoran</a:t>
            </a:r>
            <a:r>
              <a:rPr sz="1400" dirty="0">
                <a:solidFill>
                  <a:srgbClr val="262934"/>
                </a:solidFill>
                <a:latin typeface="Times New Roman"/>
                <a:cs typeface="Times New Roman"/>
              </a:rPr>
              <a:t>	</a:t>
            </a:r>
            <a:r>
              <a:rPr sz="1400" spc="-10" dirty="0">
                <a:solidFill>
                  <a:srgbClr val="262934"/>
                </a:solidFill>
                <a:latin typeface="Times New Roman"/>
                <a:cs typeface="Times New Roman"/>
              </a:rPr>
              <a:t>dengan </a:t>
            </a:r>
            <a:r>
              <a:rPr sz="1400" dirty="0">
                <a:solidFill>
                  <a:srgbClr val="262934"/>
                </a:solidFill>
                <a:latin typeface="Times New Roman"/>
                <a:cs typeface="Times New Roman"/>
              </a:rPr>
              <a:t>angka.</a:t>
            </a:r>
            <a:r>
              <a:rPr sz="1400" spc="85" dirty="0">
                <a:solidFill>
                  <a:srgbClr val="262934"/>
                </a:solidFill>
                <a:latin typeface="Times New Roman"/>
                <a:cs typeface="Times New Roman"/>
              </a:rPr>
              <a:t>  </a:t>
            </a:r>
            <a:r>
              <a:rPr sz="1400" dirty="0">
                <a:solidFill>
                  <a:srgbClr val="262934"/>
                </a:solidFill>
                <a:latin typeface="Times New Roman"/>
                <a:cs typeface="Times New Roman"/>
              </a:rPr>
              <a:t>Isi</a:t>
            </a:r>
            <a:r>
              <a:rPr sz="1400" spc="85" dirty="0">
                <a:solidFill>
                  <a:srgbClr val="262934"/>
                </a:solidFill>
                <a:latin typeface="Times New Roman"/>
                <a:cs typeface="Times New Roman"/>
              </a:rPr>
              <a:t>  </a:t>
            </a:r>
            <a:r>
              <a:rPr sz="1400" dirty="0">
                <a:solidFill>
                  <a:srgbClr val="262934"/>
                </a:solidFill>
                <a:latin typeface="Times New Roman"/>
                <a:cs typeface="Times New Roman"/>
              </a:rPr>
              <a:t>amar</a:t>
            </a:r>
            <a:r>
              <a:rPr sz="1400" spc="90" dirty="0">
                <a:solidFill>
                  <a:srgbClr val="262934"/>
                </a:solidFill>
                <a:latin typeface="Times New Roman"/>
                <a:cs typeface="Times New Roman"/>
              </a:rPr>
              <a:t>  </a:t>
            </a:r>
            <a:r>
              <a:rPr sz="1400" dirty="0">
                <a:solidFill>
                  <a:srgbClr val="262934"/>
                </a:solidFill>
                <a:latin typeface="Times New Roman"/>
                <a:cs typeface="Times New Roman"/>
              </a:rPr>
              <a:t>putusan</a:t>
            </a:r>
            <a:r>
              <a:rPr sz="1400" spc="90" dirty="0">
                <a:solidFill>
                  <a:srgbClr val="262934"/>
                </a:solidFill>
                <a:latin typeface="Times New Roman"/>
                <a:cs typeface="Times New Roman"/>
              </a:rPr>
              <a:t>  </a:t>
            </a:r>
            <a:r>
              <a:rPr sz="1400" dirty="0">
                <a:solidFill>
                  <a:srgbClr val="262934"/>
                </a:solidFill>
                <a:latin typeface="Times New Roman"/>
                <a:cs typeface="Times New Roman"/>
              </a:rPr>
              <a:t>tergantung</a:t>
            </a:r>
            <a:r>
              <a:rPr sz="1400" spc="90" dirty="0">
                <a:solidFill>
                  <a:srgbClr val="262934"/>
                </a:solidFill>
                <a:latin typeface="Times New Roman"/>
                <a:cs typeface="Times New Roman"/>
              </a:rPr>
              <a:t>  </a:t>
            </a:r>
            <a:r>
              <a:rPr sz="1400" dirty="0">
                <a:solidFill>
                  <a:srgbClr val="262934"/>
                </a:solidFill>
                <a:latin typeface="Times New Roman"/>
                <a:cs typeface="Times New Roman"/>
              </a:rPr>
              <a:t>kepada</a:t>
            </a:r>
            <a:r>
              <a:rPr sz="1400" spc="90" dirty="0">
                <a:solidFill>
                  <a:srgbClr val="262934"/>
                </a:solidFill>
                <a:latin typeface="Times New Roman"/>
                <a:cs typeface="Times New Roman"/>
              </a:rPr>
              <a:t>  </a:t>
            </a:r>
            <a:r>
              <a:rPr sz="1400" dirty="0">
                <a:solidFill>
                  <a:srgbClr val="262934"/>
                </a:solidFill>
                <a:latin typeface="Times New Roman"/>
                <a:cs typeface="Times New Roman"/>
              </a:rPr>
              <a:t>bunyi</a:t>
            </a:r>
            <a:r>
              <a:rPr sz="1400" spc="90" dirty="0">
                <a:solidFill>
                  <a:srgbClr val="262934"/>
                </a:solidFill>
                <a:latin typeface="Times New Roman"/>
                <a:cs typeface="Times New Roman"/>
              </a:rPr>
              <a:t>  </a:t>
            </a:r>
            <a:r>
              <a:rPr sz="1400" dirty="0">
                <a:solidFill>
                  <a:srgbClr val="262934"/>
                </a:solidFill>
                <a:latin typeface="Times New Roman"/>
                <a:cs typeface="Times New Roman"/>
              </a:rPr>
              <a:t>permintaan</a:t>
            </a:r>
            <a:r>
              <a:rPr sz="1400" spc="90" dirty="0">
                <a:solidFill>
                  <a:srgbClr val="262934"/>
                </a:solidFill>
                <a:latin typeface="Times New Roman"/>
                <a:cs typeface="Times New Roman"/>
              </a:rPr>
              <a:t>  </a:t>
            </a:r>
            <a:r>
              <a:rPr sz="1400" dirty="0">
                <a:solidFill>
                  <a:srgbClr val="262934"/>
                </a:solidFill>
                <a:latin typeface="Times New Roman"/>
                <a:cs typeface="Times New Roman"/>
              </a:rPr>
              <a:t>dalam</a:t>
            </a:r>
            <a:r>
              <a:rPr sz="1400" spc="90" dirty="0">
                <a:solidFill>
                  <a:srgbClr val="262934"/>
                </a:solidFill>
                <a:latin typeface="Times New Roman"/>
                <a:cs typeface="Times New Roman"/>
              </a:rPr>
              <a:t>  </a:t>
            </a:r>
            <a:r>
              <a:rPr sz="1400" dirty="0">
                <a:solidFill>
                  <a:srgbClr val="262934"/>
                </a:solidFill>
                <a:latin typeface="Times New Roman"/>
                <a:cs typeface="Times New Roman"/>
              </a:rPr>
              <a:t>nota</a:t>
            </a:r>
            <a:r>
              <a:rPr sz="1400" spc="85" dirty="0">
                <a:solidFill>
                  <a:srgbClr val="262934"/>
                </a:solidFill>
                <a:latin typeface="Times New Roman"/>
                <a:cs typeface="Times New Roman"/>
              </a:rPr>
              <a:t>  </a:t>
            </a:r>
            <a:r>
              <a:rPr sz="1400" spc="-10" dirty="0">
                <a:solidFill>
                  <a:srgbClr val="262934"/>
                </a:solidFill>
                <a:latin typeface="Times New Roman"/>
                <a:cs typeface="Times New Roman"/>
              </a:rPr>
              <a:t>keberatan/eksepsi Terdakwa.</a:t>
            </a:r>
            <a:endParaRPr sz="1400">
              <a:latin typeface="Times New Roman"/>
              <a:cs typeface="Times New Roman"/>
            </a:endParaRPr>
          </a:p>
          <a:p>
            <a:pPr marL="2378075">
              <a:lnSpc>
                <a:spcPts val="1680"/>
              </a:lnSpc>
              <a:spcBef>
                <a:spcPts val="830"/>
              </a:spcBef>
            </a:pPr>
            <a:r>
              <a:rPr sz="1400" u="sng" dirty="0">
                <a:solidFill>
                  <a:srgbClr val="262934"/>
                </a:solidFill>
                <a:uFill>
                  <a:solidFill>
                    <a:srgbClr val="262934"/>
                  </a:solidFill>
                </a:uFill>
                <a:latin typeface="Times New Roman"/>
                <a:cs typeface="Times New Roman"/>
              </a:rPr>
              <a:t>Putusan Mengabulkan</a:t>
            </a:r>
            <a:r>
              <a:rPr sz="1400" u="sng" spc="5" dirty="0">
                <a:solidFill>
                  <a:srgbClr val="262934"/>
                </a:solidFill>
                <a:uFill>
                  <a:solidFill>
                    <a:srgbClr val="262934"/>
                  </a:solidFill>
                </a:uFill>
                <a:latin typeface="Times New Roman"/>
                <a:cs typeface="Times New Roman"/>
              </a:rPr>
              <a:t> </a:t>
            </a:r>
            <a:r>
              <a:rPr sz="1400" u="sng" spc="-10" dirty="0">
                <a:solidFill>
                  <a:srgbClr val="262934"/>
                </a:solidFill>
                <a:uFill>
                  <a:solidFill>
                    <a:srgbClr val="262934"/>
                  </a:solidFill>
                </a:uFill>
                <a:latin typeface="Times New Roman"/>
                <a:cs typeface="Times New Roman"/>
              </a:rPr>
              <a:t>Keberatan</a:t>
            </a:r>
            <a:r>
              <a:rPr sz="1400" u="sng" spc="500" dirty="0">
                <a:solidFill>
                  <a:srgbClr val="262934"/>
                </a:solidFill>
                <a:uFill>
                  <a:solidFill>
                    <a:srgbClr val="262934"/>
                  </a:solidFill>
                </a:uFill>
                <a:latin typeface="Times New Roman"/>
                <a:cs typeface="Times New Roman"/>
              </a:rPr>
              <a:t> </a:t>
            </a:r>
            <a:endParaRPr sz="1400">
              <a:latin typeface="Times New Roman"/>
              <a:cs typeface="Times New Roman"/>
            </a:endParaRPr>
          </a:p>
          <a:p>
            <a:pPr marL="12700">
              <a:lnSpc>
                <a:spcPct val="100000"/>
              </a:lnSpc>
            </a:pPr>
            <a:r>
              <a:rPr sz="1400" b="1" spc="-10" dirty="0">
                <a:solidFill>
                  <a:srgbClr val="262934"/>
                </a:solidFill>
                <a:latin typeface="Times New Roman"/>
                <a:cs typeface="Times New Roman"/>
              </a:rPr>
              <a:t>MENGADILI:</a:t>
            </a:r>
            <a:endParaRPr sz="1400">
              <a:latin typeface="Times New Roman"/>
              <a:cs typeface="Times New Roman"/>
            </a:endParaRPr>
          </a:p>
        </p:txBody>
      </p:sp>
      <p:sp>
        <p:nvSpPr>
          <p:cNvPr id="25" name="object 25"/>
          <p:cNvSpPr txBox="1"/>
          <p:nvPr/>
        </p:nvSpPr>
        <p:spPr>
          <a:xfrm>
            <a:off x="1802053" y="2684426"/>
            <a:ext cx="7217409" cy="2157095"/>
          </a:xfrm>
          <a:prstGeom prst="rect">
            <a:avLst/>
          </a:prstGeom>
        </p:spPr>
        <p:txBody>
          <a:bodyPr vert="horz" wrap="square" lIns="0" tIns="12700" rIns="0" bIns="0" rtlCol="0">
            <a:spAutoFit/>
          </a:bodyPr>
          <a:lstStyle/>
          <a:p>
            <a:pPr marL="355600" marR="115570" indent="-343535">
              <a:lnSpc>
                <a:spcPct val="100000"/>
              </a:lnSpc>
              <a:spcBef>
                <a:spcPts val="100"/>
              </a:spcBef>
              <a:buAutoNum type="arabicPeriod"/>
              <a:tabLst>
                <a:tab pos="355600" algn="l"/>
              </a:tabLst>
            </a:pPr>
            <a:r>
              <a:rPr sz="1400" b="1" dirty="0">
                <a:solidFill>
                  <a:srgbClr val="262934"/>
                </a:solidFill>
                <a:latin typeface="Times New Roman"/>
                <a:cs typeface="Times New Roman"/>
              </a:rPr>
              <a:t>Menyatakan</a:t>
            </a:r>
            <a:r>
              <a:rPr sz="1400" b="1" spc="470" dirty="0">
                <a:solidFill>
                  <a:srgbClr val="262934"/>
                </a:solidFill>
                <a:latin typeface="Times New Roman"/>
                <a:cs typeface="Times New Roman"/>
              </a:rPr>
              <a:t> </a:t>
            </a:r>
            <a:r>
              <a:rPr sz="1400" b="1" dirty="0">
                <a:solidFill>
                  <a:srgbClr val="262934"/>
                </a:solidFill>
                <a:latin typeface="Times New Roman"/>
                <a:cs typeface="Times New Roman"/>
              </a:rPr>
              <a:t>Nota</a:t>
            </a:r>
            <a:r>
              <a:rPr sz="1400" b="1" spc="480" dirty="0">
                <a:solidFill>
                  <a:srgbClr val="262934"/>
                </a:solidFill>
                <a:latin typeface="Times New Roman"/>
                <a:cs typeface="Times New Roman"/>
              </a:rPr>
              <a:t> </a:t>
            </a:r>
            <a:r>
              <a:rPr sz="1400" b="1" dirty="0">
                <a:solidFill>
                  <a:srgbClr val="262934"/>
                </a:solidFill>
                <a:latin typeface="Times New Roman"/>
                <a:cs typeface="Times New Roman"/>
              </a:rPr>
              <a:t>Keberatan</a:t>
            </a:r>
            <a:r>
              <a:rPr sz="1400" b="1" spc="475" dirty="0">
                <a:solidFill>
                  <a:srgbClr val="262934"/>
                </a:solidFill>
                <a:latin typeface="Times New Roman"/>
                <a:cs typeface="Times New Roman"/>
              </a:rPr>
              <a:t> </a:t>
            </a:r>
            <a:r>
              <a:rPr sz="1400" b="1" dirty="0">
                <a:solidFill>
                  <a:srgbClr val="262934"/>
                </a:solidFill>
                <a:latin typeface="Times New Roman"/>
                <a:cs typeface="Times New Roman"/>
              </a:rPr>
              <a:t>atau</a:t>
            </a:r>
            <a:r>
              <a:rPr sz="1400" b="1" spc="470" dirty="0">
                <a:solidFill>
                  <a:srgbClr val="262934"/>
                </a:solidFill>
                <a:latin typeface="Times New Roman"/>
                <a:cs typeface="Times New Roman"/>
              </a:rPr>
              <a:t> </a:t>
            </a:r>
            <a:r>
              <a:rPr sz="1400" b="1" dirty="0">
                <a:solidFill>
                  <a:srgbClr val="262934"/>
                </a:solidFill>
                <a:latin typeface="Times New Roman"/>
                <a:cs typeface="Times New Roman"/>
              </a:rPr>
              <a:t>Eksepsi</a:t>
            </a:r>
            <a:r>
              <a:rPr sz="1400" b="1" spc="475" dirty="0">
                <a:solidFill>
                  <a:srgbClr val="262934"/>
                </a:solidFill>
                <a:latin typeface="Times New Roman"/>
                <a:cs typeface="Times New Roman"/>
              </a:rPr>
              <a:t> </a:t>
            </a:r>
            <a:r>
              <a:rPr sz="1400" b="1" dirty="0">
                <a:solidFill>
                  <a:srgbClr val="262934"/>
                </a:solidFill>
                <a:latin typeface="Times New Roman"/>
                <a:cs typeface="Times New Roman"/>
              </a:rPr>
              <a:t>yang</a:t>
            </a:r>
            <a:r>
              <a:rPr sz="1400" b="1" spc="480" dirty="0">
                <a:solidFill>
                  <a:srgbClr val="262934"/>
                </a:solidFill>
                <a:latin typeface="Times New Roman"/>
                <a:cs typeface="Times New Roman"/>
              </a:rPr>
              <a:t> </a:t>
            </a:r>
            <a:r>
              <a:rPr sz="1400" b="1" dirty="0">
                <a:solidFill>
                  <a:srgbClr val="262934"/>
                </a:solidFill>
                <a:latin typeface="Times New Roman"/>
                <a:cs typeface="Times New Roman"/>
              </a:rPr>
              <a:t>diajukan</a:t>
            </a:r>
            <a:r>
              <a:rPr sz="1400" b="1" spc="470" dirty="0">
                <a:solidFill>
                  <a:srgbClr val="262934"/>
                </a:solidFill>
                <a:latin typeface="Times New Roman"/>
                <a:cs typeface="Times New Roman"/>
              </a:rPr>
              <a:t> </a:t>
            </a:r>
            <a:r>
              <a:rPr sz="1400" b="1" dirty="0">
                <a:solidFill>
                  <a:srgbClr val="262934"/>
                </a:solidFill>
                <a:latin typeface="Times New Roman"/>
                <a:cs typeface="Times New Roman"/>
              </a:rPr>
              <a:t>oleh</a:t>
            </a:r>
            <a:r>
              <a:rPr sz="1400" b="1" spc="470" dirty="0">
                <a:solidFill>
                  <a:srgbClr val="262934"/>
                </a:solidFill>
                <a:latin typeface="Times New Roman"/>
                <a:cs typeface="Times New Roman"/>
              </a:rPr>
              <a:t> </a:t>
            </a:r>
            <a:r>
              <a:rPr sz="1400" b="1" dirty="0">
                <a:solidFill>
                  <a:srgbClr val="262934"/>
                </a:solidFill>
                <a:latin typeface="Times New Roman"/>
                <a:cs typeface="Times New Roman"/>
              </a:rPr>
              <a:t>Penasehat</a:t>
            </a:r>
            <a:r>
              <a:rPr sz="1400" b="1" spc="470" dirty="0">
                <a:solidFill>
                  <a:srgbClr val="262934"/>
                </a:solidFill>
                <a:latin typeface="Times New Roman"/>
                <a:cs typeface="Times New Roman"/>
              </a:rPr>
              <a:t> </a:t>
            </a:r>
            <a:r>
              <a:rPr sz="1400" b="1" spc="-10" dirty="0">
                <a:solidFill>
                  <a:srgbClr val="262934"/>
                </a:solidFill>
                <a:latin typeface="Times New Roman"/>
                <a:cs typeface="Times New Roman"/>
              </a:rPr>
              <a:t>Hukum Terdakwa</a:t>
            </a:r>
            <a:r>
              <a:rPr sz="1400" b="1" spc="-30" dirty="0">
                <a:solidFill>
                  <a:srgbClr val="262934"/>
                </a:solidFill>
                <a:latin typeface="Times New Roman"/>
                <a:cs typeface="Times New Roman"/>
              </a:rPr>
              <a:t> </a:t>
            </a:r>
            <a:r>
              <a:rPr sz="1400" b="1" dirty="0">
                <a:solidFill>
                  <a:srgbClr val="262934"/>
                </a:solidFill>
                <a:latin typeface="Times New Roman"/>
                <a:cs typeface="Times New Roman"/>
              </a:rPr>
              <a:t>…..</a:t>
            </a:r>
            <a:r>
              <a:rPr sz="1400" b="1" spc="-35" dirty="0">
                <a:solidFill>
                  <a:srgbClr val="262934"/>
                </a:solidFill>
                <a:latin typeface="Times New Roman"/>
                <a:cs typeface="Times New Roman"/>
              </a:rPr>
              <a:t> </a:t>
            </a:r>
            <a:r>
              <a:rPr sz="1400" b="1" dirty="0">
                <a:solidFill>
                  <a:srgbClr val="262934"/>
                </a:solidFill>
                <a:latin typeface="Times New Roman"/>
                <a:cs typeface="Times New Roman"/>
              </a:rPr>
              <a:t>diterima</a:t>
            </a:r>
            <a:r>
              <a:rPr sz="1400" b="1" spc="-25" dirty="0">
                <a:solidFill>
                  <a:srgbClr val="262934"/>
                </a:solidFill>
                <a:latin typeface="Times New Roman"/>
                <a:cs typeface="Times New Roman"/>
              </a:rPr>
              <a:t> </a:t>
            </a:r>
            <a:r>
              <a:rPr sz="1400" b="1" dirty="0">
                <a:solidFill>
                  <a:srgbClr val="262934"/>
                </a:solidFill>
                <a:latin typeface="Times New Roman"/>
                <a:cs typeface="Times New Roman"/>
              </a:rPr>
              <a:t>untuk</a:t>
            </a:r>
            <a:r>
              <a:rPr sz="1400" b="1" spc="-30" dirty="0">
                <a:solidFill>
                  <a:srgbClr val="262934"/>
                </a:solidFill>
                <a:latin typeface="Times New Roman"/>
                <a:cs typeface="Times New Roman"/>
              </a:rPr>
              <a:t> </a:t>
            </a:r>
            <a:r>
              <a:rPr sz="1400" b="1" spc="-10" dirty="0">
                <a:solidFill>
                  <a:srgbClr val="262934"/>
                </a:solidFill>
                <a:latin typeface="Times New Roman"/>
                <a:cs typeface="Times New Roman"/>
              </a:rPr>
              <a:t>sebagian/seluruhnya;</a:t>
            </a:r>
            <a:endParaRPr sz="1400">
              <a:latin typeface="Times New Roman"/>
              <a:cs typeface="Times New Roman"/>
            </a:endParaRPr>
          </a:p>
          <a:p>
            <a:pPr marL="355600" marR="10160" indent="-343535">
              <a:lnSpc>
                <a:spcPts val="1680"/>
              </a:lnSpc>
              <a:spcBef>
                <a:spcPts val="50"/>
              </a:spcBef>
              <a:buAutoNum type="arabicPeriod"/>
              <a:tabLst>
                <a:tab pos="355600" algn="l"/>
                <a:tab pos="1445260" algn="l"/>
                <a:tab pos="2078989" algn="l"/>
                <a:tab pos="3060700" algn="l"/>
                <a:tab pos="3693795" algn="l"/>
                <a:tab pos="4043679" algn="l"/>
                <a:tab pos="4568825" algn="l"/>
                <a:tab pos="5537835" algn="l"/>
                <a:tab pos="6152515" algn="l"/>
                <a:tab pos="6743700" algn="l"/>
              </a:tabLst>
            </a:pPr>
            <a:r>
              <a:rPr sz="1400" b="1" spc="-10" dirty="0">
                <a:solidFill>
                  <a:srgbClr val="262934"/>
                </a:solidFill>
                <a:latin typeface="Times New Roman"/>
                <a:cs typeface="Times New Roman"/>
              </a:rPr>
              <a:t>Menyatakan</a:t>
            </a:r>
            <a:r>
              <a:rPr sz="1400" b="1" dirty="0">
                <a:solidFill>
                  <a:srgbClr val="262934"/>
                </a:solidFill>
                <a:latin typeface="Times New Roman"/>
                <a:cs typeface="Times New Roman"/>
              </a:rPr>
              <a:t>	</a:t>
            </a:r>
            <a:r>
              <a:rPr sz="1400" b="1" spc="-20" dirty="0">
                <a:solidFill>
                  <a:srgbClr val="262934"/>
                </a:solidFill>
                <a:latin typeface="Times New Roman"/>
                <a:cs typeface="Times New Roman"/>
              </a:rPr>
              <a:t>bahwa</a:t>
            </a:r>
            <a:r>
              <a:rPr sz="1400" b="1" dirty="0">
                <a:solidFill>
                  <a:srgbClr val="262934"/>
                </a:solidFill>
                <a:latin typeface="Times New Roman"/>
                <a:cs typeface="Times New Roman"/>
              </a:rPr>
              <a:t>	</a:t>
            </a:r>
            <a:r>
              <a:rPr sz="1400" b="1" spc="-10" dirty="0">
                <a:solidFill>
                  <a:srgbClr val="262934"/>
                </a:solidFill>
                <a:latin typeface="Times New Roman"/>
                <a:cs typeface="Times New Roman"/>
              </a:rPr>
              <a:t>Pengadilan</a:t>
            </a:r>
            <a:r>
              <a:rPr sz="1400" b="1" dirty="0">
                <a:solidFill>
                  <a:srgbClr val="262934"/>
                </a:solidFill>
                <a:latin typeface="Times New Roman"/>
                <a:cs typeface="Times New Roman"/>
              </a:rPr>
              <a:t>	</a:t>
            </a:r>
            <a:r>
              <a:rPr sz="1400" b="1" spc="-10" dirty="0">
                <a:solidFill>
                  <a:srgbClr val="262934"/>
                </a:solidFill>
                <a:latin typeface="Times New Roman"/>
                <a:cs typeface="Times New Roman"/>
              </a:rPr>
              <a:t>Negeri</a:t>
            </a:r>
            <a:r>
              <a:rPr sz="1400" b="1" dirty="0">
                <a:solidFill>
                  <a:srgbClr val="262934"/>
                </a:solidFill>
                <a:latin typeface="Times New Roman"/>
                <a:cs typeface="Times New Roman"/>
              </a:rPr>
              <a:t>	</a:t>
            </a:r>
            <a:r>
              <a:rPr sz="1400" b="1" spc="-25" dirty="0">
                <a:solidFill>
                  <a:srgbClr val="262934"/>
                </a:solidFill>
                <a:latin typeface="Times New Roman"/>
                <a:cs typeface="Times New Roman"/>
              </a:rPr>
              <a:t>….</a:t>
            </a:r>
            <a:r>
              <a:rPr sz="1400" b="1" dirty="0">
                <a:solidFill>
                  <a:srgbClr val="262934"/>
                </a:solidFill>
                <a:latin typeface="Times New Roman"/>
                <a:cs typeface="Times New Roman"/>
              </a:rPr>
              <a:t>	</a:t>
            </a:r>
            <a:r>
              <a:rPr sz="1400" b="1" spc="-10" dirty="0">
                <a:solidFill>
                  <a:srgbClr val="262934"/>
                </a:solidFill>
                <a:latin typeface="Times New Roman"/>
                <a:cs typeface="Times New Roman"/>
              </a:rPr>
              <a:t>tidak</a:t>
            </a:r>
            <a:r>
              <a:rPr sz="1400" b="1" dirty="0">
                <a:solidFill>
                  <a:srgbClr val="262934"/>
                </a:solidFill>
                <a:latin typeface="Times New Roman"/>
                <a:cs typeface="Times New Roman"/>
              </a:rPr>
              <a:t>	</a:t>
            </a:r>
            <a:r>
              <a:rPr sz="1400" b="1" spc="-10" dirty="0">
                <a:solidFill>
                  <a:srgbClr val="262934"/>
                </a:solidFill>
                <a:latin typeface="Times New Roman"/>
                <a:cs typeface="Times New Roman"/>
              </a:rPr>
              <a:t>berwenang</a:t>
            </a:r>
            <a:r>
              <a:rPr sz="1400" b="1" dirty="0">
                <a:solidFill>
                  <a:srgbClr val="262934"/>
                </a:solidFill>
                <a:latin typeface="Times New Roman"/>
                <a:cs typeface="Times New Roman"/>
              </a:rPr>
              <a:t>	</a:t>
            </a:r>
            <a:r>
              <a:rPr sz="1400" b="1" spc="-10" dirty="0">
                <a:solidFill>
                  <a:srgbClr val="262934"/>
                </a:solidFill>
                <a:latin typeface="Times New Roman"/>
                <a:cs typeface="Times New Roman"/>
              </a:rPr>
              <a:t>secara</a:t>
            </a:r>
            <a:r>
              <a:rPr sz="1400" b="1" dirty="0">
                <a:solidFill>
                  <a:srgbClr val="262934"/>
                </a:solidFill>
                <a:latin typeface="Times New Roman"/>
                <a:cs typeface="Times New Roman"/>
              </a:rPr>
              <a:t>	</a:t>
            </a:r>
            <a:r>
              <a:rPr sz="1400" b="1" spc="-10" dirty="0">
                <a:solidFill>
                  <a:srgbClr val="262934"/>
                </a:solidFill>
                <a:latin typeface="Times New Roman"/>
                <a:cs typeface="Times New Roman"/>
              </a:rPr>
              <a:t>relatif</a:t>
            </a:r>
            <a:r>
              <a:rPr sz="1400" b="1" dirty="0">
                <a:solidFill>
                  <a:srgbClr val="262934"/>
                </a:solidFill>
                <a:latin typeface="Times New Roman"/>
                <a:cs typeface="Times New Roman"/>
              </a:rPr>
              <a:t>	</a:t>
            </a:r>
            <a:r>
              <a:rPr sz="1400" b="1" spc="-10" dirty="0">
                <a:solidFill>
                  <a:srgbClr val="262934"/>
                </a:solidFill>
                <a:latin typeface="Times New Roman"/>
                <a:cs typeface="Times New Roman"/>
              </a:rPr>
              <a:t>untuk </a:t>
            </a:r>
            <a:r>
              <a:rPr sz="1400" b="1" dirty="0">
                <a:solidFill>
                  <a:srgbClr val="262934"/>
                </a:solidFill>
                <a:latin typeface="Times New Roman"/>
                <a:cs typeface="Times New Roman"/>
              </a:rPr>
              <a:t>mengadili</a:t>
            </a:r>
            <a:r>
              <a:rPr sz="1400" b="1" spc="-20" dirty="0">
                <a:solidFill>
                  <a:srgbClr val="262934"/>
                </a:solidFill>
                <a:latin typeface="Times New Roman"/>
                <a:cs typeface="Times New Roman"/>
              </a:rPr>
              <a:t> </a:t>
            </a:r>
            <a:r>
              <a:rPr sz="1400" b="1" dirty="0">
                <a:solidFill>
                  <a:srgbClr val="262934"/>
                </a:solidFill>
                <a:latin typeface="Times New Roman"/>
                <a:cs typeface="Times New Roman"/>
              </a:rPr>
              <a:t>perkara</a:t>
            </a:r>
            <a:r>
              <a:rPr sz="1400" b="1" spc="-10" dirty="0">
                <a:solidFill>
                  <a:srgbClr val="262934"/>
                </a:solidFill>
                <a:latin typeface="Times New Roman"/>
                <a:cs typeface="Times New Roman"/>
              </a:rPr>
              <a:t> </a:t>
            </a:r>
            <a:r>
              <a:rPr sz="1400" b="1" dirty="0">
                <a:solidFill>
                  <a:srgbClr val="262934"/>
                </a:solidFill>
                <a:latin typeface="Times New Roman"/>
                <a:cs typeface="Times New Roman"/>
              </a:rPr>
              <a:t>dengan</a:t>
            </a:r>
            <a:r>
              <a:rPr sz="1400" b="1" spc="-20" dirty="0">
                <a:solidFill>
                  <a:srgbClr val="262934"/>
                </a:solidFill>
                <a:latin typeface="Times New Roman"/>
                <a:cs typeface="Times New Roman"/>
              </a:rPr>
              <a:t> </a:t>
            </a:r>
            <a:r>
              <a:rPr sz="1400" b="1" dirty="0">
                <a:solidFill>
                  <a:srgbClr val="262934"/>
                </a:solidFill>
                <a:latin typeface="Times New Roman"/>
                <a:cs typeface="Times New Roman"/>
              </a:rPr>
              <a:t>Nomor</a:t>
            </a:r>
            <a:r>
              <a:rPr sz="1400" b="1" spc="-40" dirty="0">
                <a:solidFill>
                  <a:srgbClr val="262934"/>
                </a:solidFill>
                <a:latin typeface="Times New Roman"/>
                <a:cs typeface="Times New Roman"/>
              </a:rPr>
              <a:t> </a:t>
            </a:r>
            <a:r>
              <a:rPr sz="1400" b="1" dirty="0">
                <a:solidFill>
                  <a:srgbClr val="262934"/>
                </a:solidFill>
                <a:latin typeface="Times New Roman"/>
                <a:cs typeface="Times New Roman"/>
              </a:rPr>
              <a:t>Register:….</a:t>
            </a:r>
            <a:r>
              <a:rPr sz="1400" b="1" spc="-20" dirty="0">
                <a:solidFill>
                  <a:srgbClr val="262934"/>
                </a:solidFill>
                <a:latin typeface="Times New Roman"/>
                <a:cs typeface="Times New Roman"/>
              </a:rPr>
              <a:t> </a:t>
            </a:r>
            <a:r>
              <a:rPr sz="1400" b="1" dirty="0">
                <a:solidFill>
                  <a:srgbClr val="262934"/>
                </a:solidFill>
                <a:latin typeface="Times New Roman"/>
                <a:cs typeface="Times New Roman"/>
              </a:rPr>
              <a:t>atas</a:t>
            </a:r>
            <a:r>
              <a:rPr sz="1400" b="1" spc="-15" dirty="0">
                <a:solidFill>
                  <a:srgbClr val="262934"/>
                </a:solidFill>
                <a:latin typeface="Times New Roman"/>
                <a:cs typeface="Times New Roman"/>
              </a:rPr>
              <a:t> </a:t>
            </a:r>
            <a:r>
              <a:rPr sz="1400" b="1" dirty="0">
                <a:solidFill>
                  <a:srgbClr val="262934"/>
                </a:solidFill>
                <a:latin typeface="Times New Roman"/>
                <a:cs typeface="Times New Roman"/>
              </a:rPr>
              <a:t>nama</a:t>
            </a:r>
            <a:r>
              <a:rPr sz="1400" b="1" spc="-35" dirty="0">
                <a:solidFill>
                  <a:srgbClr val="262934"/>
                </a:solidFill>
                <a:latin typeface="Times New Roman"/>
                <a:cs typeface="Times New Roman"/>
              </a:rPr>
              <a:t> </a:t>
            </a:r>
            <a:r>
              <a:rPr sz="1400" b="1" spc="-10" dirty="0">
                <a:solidFill>
                  <a:srgbClr val="262934"/>
                </a:solidFill>
                <a:latin typeface="Times New Roman"/>
                <a:cs typeface="Times New Roman"/>
              </a:rPr>
              <a:t>Terdakwa</a:t>
            </a:r>
            <a:r>
              <a:rPr sz="1400" b="1" spc="-15" dirty="0">
                <a:solidFill>
                  <a:srgbClr val="262934"/>
                </a:solidFill>
                <a:latin typeface="Times New Roman"/>
                <a:cs typeface="Times New Roman"/>
              </a:rPr>
              <a:t> </a:t>
            </a:r>
            <a:r>
              <a:rPr sz="1400" b="1" spc="-25" dirty="0">
                <a:solidFill>
                  <a:srgbClr val="262934"/>
                </a:solidFill>
                <a:latin typeface="Times New Roman"/>
                <a:cs typeface="Times New Roman"/>
              </a:rPr>
              <a:t>….;</a:t>
            </a:r>
            <a:endParaRPr sz="1400">
              <a:latin typeface="Times New Roman"/>
              <a:cs typeface="Times New Roman"/>
            </a:endParaRPr>
          </a:p>
          <a:p>
            <a:pPr marL="355600" indent="-342900">
              <a:lnSpc>
                <a:spcPts val="1620"/>
              </a:lnSpc>
              <a:buAutoNum type="arabicPeriod"/>
              <a:tabLst>
                <a:tab pos="355600" algn="l"/>
              </a:tabLst>
            </a:pPr>
            <a:r>
              <a:rPr sz="1400" b="1" dirty="0">
                <a:solidFill>
                  <a:srgbClr val="262934"/>
                </a:solidFill>
                <a:latin typeface="Times New Roman"/>
                <a:cs typeface="Times New Roman"/>
              </a:rPr>
              <a:t>Menyatakan</a:t>
            </a:r>
            <a:r>
              <a:rPr sz="1400" b="1" spc="270" dirty="0">
                <a:solidFill>
                  <a:srgbClr val="262934"/>
                </a:solidFill>
                <a:latin typeface="Times New Roman"/>
                <a:cs typeface="Times New Roman"/>
              </a:rPr>
              <a:t> </a:t>
            </a:r>
            <a:r>
              <a:rPr sz="1400" b="1" dirty="0">
                <a:solidFill>
                  <a:srgbClr val="262934"/>
                </a:solidFill>
                <a:latin typeface="Times New Roman"/>
                <a:cs typeface="Times New Roman"/>
              </a:rPr>
              <a:t>Surat</a:t>
            </a:r>
            <a:r>
              <a:rPr sz="1400" b="1" spc="275" dirty="0">
                <a:solidFill>
                  <a:srgbClr val="262934"/>
                </a:solidFill>
                <a:latin typeface="Times New Roman"/>
                <a:cs typeface="Times New Roman"/>
              </a:rPr>
              <a:t> </a:t>
            </a:r>
            <a:r>
              <a:rPr sz="1400" b="1" dirty="0">
                <a:solidFill>
                  <a:srgbClr val="262934"/>
                </a:solidFill>
                <a:latin typeface="Times New Roman"/>
                <a:cs typeface="Times New Roman"/>
              </a:rPr>
              <a:t>Dakwaan</a:t>
            </a:r>
            <a:r>
              <a:rPr sz="1400" b="1" spc="275" dirty="0">
                <a:solidFill>
                  <a:srgbClr val="262934"/>
                </a:solidFill>
                <a:latin typeface="Times New Roman"/>
                <a:cs typeface="Times New Roman"/>
              </a:rPr>
              <a:t> </a:t>
            </a:r>
            <a:r>
              <a:rPr sz="1400" b="1" dirty="0">
                <a:solidFill>
                  <a:srgbClr val="262934"/>
                </a:solidFill>
                <a:latin typeface="Times New Roman"/>
                <a:cs typeface="Times New Roman"/>
              </a:rPr>
              <a:t>Penuntut</a:t>
            </a:r>
            <a:r>
              <a:rPr sz="1400" b="1" spc="275" dirty="0">
                <a:solidFill>
                  <a:srgbClr val="262934"/>
                </a:solidFill>
                <a:latin typeface="Times New Roman"/>
                <a:cs typeface="Times New Roman"/>
              </a:rPr>
              <a:t> </a:t>
            </a:r>
            <a:r>
              <a:rPr sz="1400" b="1" dirty="0">
                <a:solidFill>
                  <a:srgbClr val="262934"/>
                </a:solidFill>
                <a:latin typeface="Times New Roman"/>
                <a:cs typeface="Times New Roman"/>
              </a:rPr>
              <a:t>Umum</a:t>
            </a:r>
            <a:r>
              <a:rPr sz="1400" b="1" spc="265" dirty="0">
                <a:solidFill>
                  <a:srgbClr val="262934"/>
                </a:solidFill>
                <a:latin typeface="Times New Roman"/>
                <a:cs typeface="Times New Roman"/>
              </a:rPr>
              <a:t> </a:t>
            </a:r>
            <a:r>
              <a:rPr sz="1400" b="1" dirty="0">
                <a:solidFill>
                  <a:srgbClr val="262934"/>
                </a:solidFill>
                <a:latin typeface="Times New Roman"/>
                <a:cs typeface="Times New Roman"/>
              </a:rPr>
              <a:t>terhadap</a:t>
            </a:r>
            <a:r>
              <a:rPr sz="1400" b="1" spc="254" dirty="0">
                <a:solidFill>
                  <a:srgbClr val="262934"/>
                </a:solidFill>
                <a:latin typeface="Times New Roman"/>
                <a:cs typeface="Times New Roman"/>
              </a:rPr>
              <a:t> </a:t>
            </a:r>
            <a:r>
              <a:rPr sz="1400" b="1" dirty="0">
                <a:solidFill>
                  <a:srgbClr val="262934"/>
                </a:solidFill>
                <a:latin typeface="Times New Roman"/>
                <a:cs typeface="Times New Roman"/>
              </a:rPr>
              <a:t>Terdakwa</a:t>
            </a:r>
            <a:r>
              <a:rPr sz="1400" b="1" spc="285" dirty="0">
                <a:solidFill>
                  <a:srgbClr val="262934"/>
                </a:solidFill>
                <a:latin typeface="Times New Roman"/>
                <a:cs typeface="Times New Roman"/>
              </a:rPr>
              <a:t> </a:t>
            </a:r>
            <a:r>
              <a:rPr sz="1400" b="1" dirty="0">
                <a:solidFill>
                  <a:srgbClr val="262934"/>
                </a:solidFill>
                <a:latin typeface="Times New Roman"/>
                <a:cs typeface="Times New Roman"/>
              </a:rPr>
              <a:t>….</a:t>
            </a:r>
            <a:r>
              <a:rPr sz="1400" b="1" spc="275" dirty="0">
                <a:solidFill>
                  <a:srgbClr val="262934"/>
                </a:solidFill>
                <a:latin typeface="Times New Roman"/>
                <a:cs typeface="Times New Roman"/>
              </a:rPr>
              <a:t> </a:t>
            </a:r>
            <a:r>
              <a:rPr sz="1400" b="1" dirty="0">
                <a:solidFill>
                  <a:srgbClr val="262934"/>
                </a:solidFill>
                <a:latin typeface="Times New Roman"/>
                <a:cs typeface="Times New Roman"/>
              </a:rPr>
              <a:t>dengan</a:t>
            </a:r>
            <a:r>
              <a:rPr sz="1400" b="1" spc="270" dirty="0">
                <a:solidFill>
                  <a:srgbClr val="262934"/>
                </a:solidFill>
                <a:latin typeface="Times New Roman"/>
                <a:cs typeface="Times New Roman"/>
              </a:rPr>
              <a:t> </a:t>
            </a:r>
            <a:r>
              <a:rPr sz="1400" b="1" spc="-10" dirty="0">
                <a:solidFill>
                  <a:srgbClr val="262934"/>
                </a:solidFill>
                <a:latin typeface="Times New Roman"/>
                <a:cs typeface="Times New Roman"/>
              </a:rPr>
              <a:t>Nomor</a:t>
            </a:r>
            <a:endParaRPr sz="1400">
              <a:latin typeface="Times New Roman"/>
              <a:cs typeface="Times New Roman"/>
            </a:endParaRPr>
          </a:p>
          <a:p>
            <a:pPr marL="355600">
              <a:lnSpc>
                <a:spcPts val="1680"/>
              </a:lnSpc>
            </a:pPr>
            <a:r>
              <a:rPr sz="1400" b="1" dirty="0">
                <a:solidFill>
                  <a:srgbClr val="262934"/>
                </a:solidFill>
                <a:latin typeface="Times New Roman"/>
                <a:cs typeface="Times New Roman"/>
              </a:rPr>
              <a:t>Register</a:t>
            </a:r>
            <a:r>
              <a:rPr sz="1400" b="1" spc="75" dirty="0">
                <a:solidFill>
                  <a:srgbClr val="262934"/>
                </a:solidFill>
                <a:latin typeface="Times New Roman"/>
                <a:cs typeface="Times New Roman"/>
              </a:rPr>
              <a:t> </a:t>
            </a:r>
            <a:r>
              <a:rPr sz="1400" b="1" dirty="0">
                <a:solidFill>
                  <a:srgbClr val="262934"/>
                </a:solidFill>
                <a:latin typeface="Times New Roman"/>
                <a:cs typeface="Times New Roman"/>
              </a:rPr>
              <a:t>Perkara:</a:t>
            </a:r>
            <a:r>
              <a:rPr sz="1400" b="1" spc="100" dirty="0">
                <a:solidFill>
                  <a:srgbClr val="262934"/>
                </a:solidFill>
                <a:latin typeface="Times New Roman"/>
                <a:cs typeface="Times New Roman"/>
              </a:rPr>
              <a:t> </a:t>
            </a:r>
            <a:r>
              <a:rPr sz="1400" b="1" dirty="0">
                <a:solidFill>
                  <a:srgbClr val="262934"/>
                </a:solidFill>
                <a:latin typeface="Times New Roman"/>
                <a:cs typeface="Times New Roman"/>
              </a:rPr>
              <a:t>…</a:t>
            </a:r>
            <a:r>
              <a:rPr sz="1400" b="1" spc="100" dirty="0">
                <a:solidFill>
                  <a:srgbClr val="262934"/>
                </a:solidFill>
                <a:latin typeface="Times New Roman"/>
                <a:cs typeface="Times New Roman"/>
              </a:rPr>
              <a:t> </a:t>
            </a:r>
            <a:r>
              <a:rPr sz="1400" b="1" dirty="0">
                <a:solidFill>
                  <a:srgbClr val="262934"/>
                </a:solidFill>
                <a:latin typeface="Times New Roman"/>
                <a:cs typeface="Times New Roman"/>
              </a:rPr>
              <a:t>tertanggal</a:t>
            </a:r>
            <a:r>
              <a:rPr sz="1400" b="1" spc="100" dirty="0">
                <a:solidFill>
                  <a:srgbClr val="262934"/>
                </a:solidFill>
                <a:latin typeface="Times New Roman"/>
                <a:cs typeface="Times New Roman"/>
              </a:rPr>
              <a:t> </a:t>
            </a:r>
            <a:r>
              <a:rPr sz="1400" b="1" dirty="0">
                <a:solidFill>
                  <a:srgbClr val="262934"/>
                </a:solidFill>
                <a:latin typeface="Times New Roman"/>
                <a:cs typeface="Times New Roman"/>
              </a:rPr>
              <a:t>…</a:t>
            </a:r>
            <a:r>
              <a:rPr sz="1400" b="1" spc="100" dirty="0">
                <a:solidFill>
                  <a:srgbClr val="262934"/>
                </a:solidFill>
                <a:latin typeface="Times New Roman"/>
                <a:cs typeface="Times New Roman"/>
              </a:rPr>
              <a:t> </a:t>
            </a:r>
            <a:r>
              <a:rPr sz="1400" b="1" dirty="0">
                <a:solidFill>
                  <a:srgbClr val="262934"/>
                </a:solidFill>
                <a:latin typeface="Times New Roman"/>
                <a:cs typeface="Times New Roman"/>
              </a:rPr>
              <a:t>yang</a:t>
            </a:r>
            <a:r>
              <a:rPr sz="1400" b="1" spc="105" dirty="0">
                <a:solidFill>
                  <a:srgbClr val="262934"/>
                </a:solidFill>
                <a:latin typeface="Times New Roman"/>
                <a:cs typeface="Times New Roman"/>
              </a:rPr>
              <a:t> </a:t>
            </a:r>
            <a:r>
              <a:rPr sz="1400" b="1" dirty="0">
                <a:solidFill>
                  <a:srgbClr val="262934"/>
                </a:solidFill>
                <a:latin typeface="Times New Roman"/>
                <a:cs typeface="Times New Roman"/>
              </a:rPr>
              <a:t>dibacakan</a:t>
            </a:r>
            <a:r>
              <a:rPr sz="1400" b="1" spc="95" dirty="0">
                <a:solidFill>
                  <a:srgbClr val="262934"/>
                </a:solidFill>
                <a:latin typeface="Times New Roman"/>
                <a:cs typeface="Times New Roman"/>
              </a:rPr>
              <a:t> </a:t>
            </a:r>
            <a:r>
              <a:rPr sz="1400" b="1" dirty="0">
                <a:solidFill>
                  <a:srgbClr val="262934"/>
                </a:solidFill>
                <a:latin typeface="Times New Roman"/>
                <a:cs typeface="Times New Roman"/>
              </a:rPr>
              <a:t>di</a:t>
            </a:r>
            <a:r>
              <a:rPr sz="1400" b="1" spc="110" dirty="0">
                <a:solidFill>
                  <a:srgbClr val="262934"/>
                </a:solidFill>
                <a:latin typeface="Times New Roman"/>
                <a:cs typeface="Times New Roman"/>
              </a:rPr>
              <a:t> </a:t>
            </a:r>
            <a:r>
              <a:rPr sz="1400" b="1" dirty="0">
                <a:solidFill>
                  <a:srgbClr val="262934"/>
                </a:solidFill>
                <a:latin typeface="Times New Roman"/>
                <a:cs typeface="Times New Roman"/>
              </a:rPr>
              <a:t>persidangan</a:t>
            </a:r>
            <a:r>
              <a:rPr sz="1400" b="1" spc="95" dirty="0">
                <a:solidFill>
                  <a:srgbClr val="262934"/>
                </a:solidFill>
                <a:latin typeface="Times New Roman"/>
                <a:cs typeface="Times New Roman"/>
              </a:rPr>
              <a:t> </a:t>
            </a:r>
            <a:r>
              <a:rPr sz="1400" b="1" dirty="0">
                <a:solidFill>
                  <a:srgbClr val="262934"/>
                </a:solidFill>
                <a:latin typeface="Times New Roman"/>
                <a:cs typeface="Times New Roman"/>
              </a:rPr>
              <a:t>pada</a:t>
            </a:r>
            <a:r>
              <a:rPr sz="1400" b="1" spc="105" dirty="0">
                <a:solidFill>
                  <a:srgbClr val="262934"/>
                </a:solidFill>
                <a:latin typeface="Times New Roman"/>
                <a:cs typeface="Times New Roman"/>
              </a:rPr>
              <a:t> </a:t>
            </a:r>
            <a:r>
              <a:rPr sz="1400" b="1" dirty="0">
                <a:solidFill>
                  <a:srgbClr val="262934"/>
                </a:solidFill>
                <a:latin typeface="Times New Roman"/>
                <a:cs typeface="Times New Roman"/>
              </a:rPr>
              <a:t>hari</a:t>
            </a:r>
            <a:r>
              <a:rPr sz="1400" b="1" spc="100" dirty="0">
                <a:solidFill>
                  <a:srgbClr val="262934"/>
                </a:solidFill>
                <a:latin typeface="Times New Roman"/>
                <a:cs typeface="Times New Roman"/>
              </a:rPr>
              <a:t> </a:t>
            </a:r>
            <a:r>
              <a:rPr sz="1400" b="1" dirty="0">
                <a:solidFill>
                  <a:srgbClr val="262934"/>
                </a:solidFill>
                <a:latin typeface="Times New Roman"/>
                <a:cs typeface="Times New Roman"/>
              </a:rPr>
              <a:t>…</a:t>
            </a:r>
            <a:r>
              <a:rPr sz="1400" b="1" spc="100" dirty="0">
                <a:solidFill>
                  <a:srgbClr val="262934"/>
                </a:solidFill>
                <a:latin typeface="Times New Roman"/>
                <a:cs typeface="Times New Roman"/>
              </a:rPr>
              <a:t> </a:t>
            </a:r>
            <a:r>
              <a:rPr sz="1400" b="1" spc="-10" dirty="0">
                <a:solidFill>
                  <a:srgbClr val="262934"/>
                </a:solidFill>
                <a:latin typeface="Times New Roman"/>
                <a:cs typeface="Times New Roman"/>
              </a:rPr>
              <a:t>tanggal</a:t>
            </a:r>
            <a:endParaRPr sz="1400">
              <a:latin typeface="Times New Roman"/>
              <a:cs typeface="Times New Roman"/>
            </a:endParaRPr>
          </a:p>
          <a:p>
            <a:pPr marL="355600">
              <a:lnSpc>
                <a:spcPts val="1680"/>
              </a:lnSpc>
            </a:pPr>
            <a:r>
              <a:rPr sz="1400" b="1" dirty="0">
                <a:solidFill>
                  <a:srgbClr val="262934"/>
                </a:solidFill>
                <a:latin typeface="Times New Roman"/>
                <a:cs typeface="Times New Roman"/>
              </a:rPr>
              <a:t>….</a:t>
            </a:r>
            <a:r>
              <a:rPr sz="1400" b="1" spc="-5" dirty="0">
                <a:solidFill>
                  <a:srgbClr val="262934"/>
                </a:solidFill>
                <a:latin typeface="Times New Roman"/>
                <a:cs typeface="Times New Roman"/>
              </a:rPr>
              <a:t> </a:t>
            </a:r>
            <a:r>
              <a:rPr sz="1400" b="1" dirty="0">
                <a:solidFill>
                  <a:srgbClr val="262934"/>
                </a:solidFill>
                <a:latin typeface="Times New Roman"/>
                <a:cs typeface="Times New Roman"/>
              </a:rPr>
              <a:t>adalah</a:t>
            </a:r>
            <a:r>
              <a:rPr sz="1400" b="1" spc="-5" dirty="0">
                <a:solidFill>
                  <a:srgbClr val="262934"/>
                </a:solidFill>
                <a:latin typeface="Times New Roman"/>
                <a:cs typeface="Times New Roman"/>
              </a:rPr>
              <a:t> </a:t>
            </a:r>
            <a:r>
              <a:rPr sz="1400" b="1" dirty="0">
                <a:solidFill>
                  <a:srgbClr val="262934"/>
                </a:solidFill>
                <a:latin typeface="Times New Roman"/>
                <a:cs typeface="Times New Roman"/>
              </a:rPr>
              <a:t>batal demi hukum</a:t>
            </a:r>
            <a:r>
              <a:rPr sz="1400" b="1" spc="-5" dirty="0">
                <a:solidFill>
                  <a:srgbClr val="262934"/>
                </a:solidFill>
                <a:latin typeface="Times New Roman"/>
                <a:cs typeface="Times New Roman"/>
              </a:rPr>
              <a:t> </a:t>
            </a:r>
            <a:r>
              <a:rPr sz="1400" b="1" dirty="0">
                <a:solidFill>
                  <a:srgbClr val="262934"/>
                </a:solidFill>
                <a:latin typeface="Times New Roman"/>
                <a:cs typeface="Times New Roman"/>
              </a:rPr>
              <a:t>dan</a:t>
            </a:r>
            <a:r>
              <a:rPr sz="1400" b="1" spc="-5" dirty="0">
                <a:solidFill>
                  <a:srgbClr val="262934"/>
                </a:solidFill>
                <a:latin typeface="Times New Roman"/>
                <a:cs typeface="Times New Roman"/>
              </a:rPr>
              <a:t> </a:t>
            </a:r>
            <a:r>
              <a:rPr sz="1400" b="1" dirty="0">
                <a:solidFill>
                  <a:srgbClr val="262934"/>
                </a:solidFill>
                <a:latin typeface="Times New Roman"/>
                <a:cs typeface="Times New Roman"/>
              </a:rPr>
              <a:t>tidak</a:t>
            </a:r>
            <a:r>
              <a:rPr sz="1400" b="1" spc="-5" dirty="0">
                <a:solidFill>
                  <a:srgbClr val="262934"/>
                </a:solidFill>
                <a:latin typeface="Times New Roman"/>
                <a:cs typeface="Times New Roman"/>
              </a:rPr>
              <a:t> </a:t>
            </a:r>
            <a:r>
              <a:rPr sz="1400" b="1" dirty="0">
                <a:solidFill>
                  <a:srgbClr val="262934"/>
                </a:solidFill>
                <a:latin typeface="Times New Roman"/>
                <a:cs typeface="Times New Roman"/>
              </a:rPr>
              <a:t>dapat dijadikan</a:t>
            </a:r>
            <a:r>
              <a:rPr sz="1400" b="1" spc="-5" dirty="0">
                <a:solidFill>
                  <a:srgbClr val="262934"/>
                </a:solidFill>
                <a:latin typeface="Times New Roman"/>
                <a:cs typeface="Times New Roman"/>
              </a:rPr>
              <a:t> </a:t>
            </a:r>
            <a:r>
              <a:rPr sz="1400" b="1" dirty="0">
                <a:solidFill>
                  <a:srgbClr val="262934"/>
                </a:solidFill>
                <a:latin typeface="Times New Roman"/>
                <a:cs typeface="Times New Roman"/>
              </a:rPr>
              <a:t>dasar</a:t>
            </a:r>
            <a:r>
              <a:rPr sz="1400" b="1" spc="-25" dirty="0">
                <a:solidFill>
                  <a:srgbClr val="262934"/>
                </a:solidFill>
                <a:latin typeface="Times New Roman"/>
                <a:cs typeface="Times New Roman"/>
              </a:rPr>
              <a:t> </a:t>
            </a:r>
            <a:r>
              <a:rPr sz="1400" b="1" dirty="0">
                <a:solidFill>
                  <a:srgbClr val="262934"/>
                </a:solidFill>
                <a:latin typeface="Times New Roman"/>
                <a:cs typeface="Times New Roman"/>
              </a:rPr>
              <a:t>pemeriksaan</a:t>
            </a:r>
            <a:r>
              <a:rPr sz="1400" b="1" spc="-5" dirty="0">
                <a:solidFill>
                  <a:srgbClr val="262934"/>
                </a:solidFill>
                <a:latin typeface="Times New Roman"/>
                <a:cs typeface="Times New Roman"/>
              </a:rPr>
              <a:t> </a:t>
            </a:r>
            <a:r>
              <a:rPr sz="1400" b="1" spc="-10" dirty="0">
                <a:solidFill>
                  <a:srgbClr val="262934"/>
                </a:solidFill>
                <a:latin typeface="Times New Roman"/>
                <a:cs typeface="Times New Roman"/>
              </a:rPr>
              <a:t>selanjutnya;</a:t>
            </a:r>
            <a:endParaRPr sz="1400">
              <a:latin typeface="Times New Roman"/>
              <a:cs typeface="Times New Roman"/>
            </a:endParaRPr>
          </a:p>
          <a:p>
            <a:pPr marL="355600" marR="11430" indent="-343535">
              <a:lnSpc>
                <a:spcPct val="100000"/>
              </a:lnSpc>
              <a:buAutoNum type="arabicPeriod" startAt="4"/>
              <a:tabLst>
                <a:tab pos="355600" algn="l"/>
              </a:tabLst>
            </a:pPr>
            <a:r>
              <a:rPr sz="1400" b="1" dirty="0">
                <a:solidFill>
                  <a:srgbClr val="262934"/>
                </a:solidFill>
                <a:latin typeface="Times New Roman"/>
                <a:cs typeface="Times New Roman"/>
              </a:rPr>
              <a:t>Menyatakan</a:t>
            </a:r>
            <a:r>
              <a:rPr sz="1400" b="1" spc="220" dirty="0">
                <a:solidFill>
                  <a:srgbClr val="262934"/>
                </a:solidFill>
                <a:latin typeface="Times New Roman"/>
                <a:cs typeface="Times New Roman"/>
              </a:rPr>
              <a:t> </a:t>
            </a:r>
            <a:r>
              <a:rPr sz="1400" b="1" dirty="0">
                <a:solidFill>
                  <a:srgbClr val="262934"/>
                </a:solidFill>
                <a:latin typeface="Times New Roman"/>
                <a:cs typeface="Times New Roman"/>
              </a:rPr>
              <a:t>pemeriksaan</a:t>
            </a:r>
            <a:r>
              <a:rPr sz="1400" b="1" spc="220" dirty="0">
                <a:solidFill>
                  <a:srgbClr val="262934"/>
                </a:solidFill>
                <a:latin typeface="Times New Roman"/>
                <a:cs typeface="Times New Roman"/>
              </a:rPr>
              <a:t> </a:t>
            </a:r>
            <a:r>
              <a:rPr sz="1400" b="1" dirty="0">
                <a:solidFill>
                  <a:srgbClr val="262934"/>
                </a:solidFill>
                <a:latin typeface="Times New Roman"/>
                <a:cs typeface="Times New Roman"/>
              </a:rPr>
              <a:t>perkara</a:t>
            </a:r>
            <a:r>
              <a:rPr sz="1400" b="1" spc="229" dirty="0">
                <a:solidFill>
                  <a:srgbClr val="262934"/>
                </a:solidFill>
                <a:latin typeface="Times New Roman"/>
                <a:cs typeface="Times New Roman"/>
              </a:rPr>
              <a:t> </a:t>
            </a:r>
            <a:r>
              <a:rPr sz="1400" b="1" dirty="0">
                <a:solidFill>
                  <a:srgbClr val="262934"/>
                </a:solidFill>
                <a:latin typeface="Times New Roman"/>
                <a:cs typeface="Times New Roman"/>
              </a:rPr>
              <a:t>atas</a:t>
            </a:r>
            <a:r>
              <a:rPr sz="1400" b="1" spc="225" dirty="0">
                <a:solidFill>
                  <a:srgbClr val="262934"/>
                </a:solidFill>
                <a:latin typeface="Times New Roman"/>
                <a:cs typeface="Times New Roman"/>
              </a:rPr>
              <a:t> </a:t>
            </a:r>
            <a:r>
              <a:rPr sz="1400" b="1" dirty="0">
                <a:solidFill>
                  <a:srgbClr val="262934"/>
                </a:solidFill>
                <a:latin typeface="Times New Roman"/>
                <a:cs typeface="Times New Roman"/>
              </a:rPr>
              <a:t>nama</a:t>
            </a:r>
            <a:r>
              <a:rPr sz="1400" b="1" spc="200" dirty="0">
                <a:solidFill>
                  <a:srgbClr val="262934"/>
                </a:solidFill>
                <a:latin typeface="Times New Roman"/>
                <a:cs typeface="Times New Roman"/>
              </a:rPr>
              <a:t> </a:t>
            </a:r>
            <a:r>
              <a:rPr sz="1400" b="1" dirty="0">
                <a:solidFill>
                  <a:srgbClr val="262934"/>
                </a:solidFill>
                <a:latin typeface="Times New Roman"/>
                <a:cs typeface="Times New Roman"/>
              </a:rPr>
              <a:t>Terdakwa</a:t>
            </a:r>
            <a:r>
              <a:rPr sz="1400" b="1" spc="229" dirty="0">
                <a:solidFill>
                  <a:srgbClr val="262934"/>
                </a:solidFill>
                <a:latin typeface="Times New Roman"/>
                <a:cs typeface="Times New Roman"/>
              </a:rPr>
              <a:t> </a:t>
            </a:r>
            <a:r>
              <a:rPr sz="1400" b="1" dirty="0">
                <a:solidFill>
                  <a:srgbClr val="262934"/>
                </a:solidFill>
                <a:latin typeface="Times New Roman"/>
                <a:cs typeface="Times New Roman"/>
              </a:rPr>
              <a:t>…</a:t>
            </a:r>
            <a:r>
              <a:rPr sz="1400" b="1" spc="225" dirty="0">
                <a:solidFill>
                  <a:srgbClr val="262934"/>
                </a:solidFill>
                <a:latin typeface="Times New Roman"/>
                <a:cs typeface="Times New Roman"/>
              </a:rPr>
              <a:t> </a:t>
            </a:r>
            <a:r>
              <a:rPr sz="1400" b="1" dirty="0">
                <a:solidFill>
                  <a:srgbClr val="262934"/>
                </a:solidFill>
                <a:latin typeface="Times New Roman"/>
                <a:cs typeface="Times New Roman"/>
              </a:rPr>
              <a:t>oleh</a:t>
            </a:r>
            <a:r>
              <a:rPr sz="1400" b="1" spc="220" dirty="0">
                <a:solidFill>
                  <a:srgbClr val="262934"/>
                </a:solidFill>
                <a:latin typeface="Times New Roman"/>
                <a:cs typeface="Times New Roman"/>
              </a:rPr>
              <a:t> </a:t>
            </a:r>
            <a:r>
              <a:rPr sz="1400" b="1" dirty="0">
                <a:solidFill>
                  <a:srgbClr val="262934"/>
                </a:solidFill>
                <a:latin typeface="Times New Roman"/>
                <a:cs typeface="Times New Roman"/>
              </a:rPr>
              <a:t>Pengadilan</a:t>
            </a:r>
            <a:r>
              <a:rPr sz="1400" b="1" spc="220" dirty="0">
                <a:solidFill>
                  <a:srgbClr val="262934"/>
                </a:solidFill>
                <a:latin typeface="Times New Roman"/>
                <a:cs typeface="Times New Roman"/>
              </a:rPr>
              <a:t> </a:t>
            </a:r>
            <a:r>
              <a:rPr sz="1400" b="1" dirty="0">
                <a:solidFill>
                  <a:srgbClr val="262934"/>
                </a:solidFill>
                <a:latin typeface="Times New Roman"/>
                <a:cs typeface="Times New Roman"/>
              </a:rPr>
              <a:t>Negeri</a:t>
            </a:r>
            <a:r>
              <a:rPr sz="1400" b="1" spc="220" dirty="0">
                <a:solidFill>
                  <a:srgbClr val="262934"/>
                </a:solidFill>
                <a:latin typeface="Times New Roman"/>
                <a:cs typeface="Times New Roman"/>
              </a:rPr>
              <a:t> </a:t>
            </a:r>
            <a:r>
              <a:rPr sz="1400" b="1" spc="-50" dirty="0">
                <a:solidFill>
                  <a:srgbClr val="262934"/>
                </a:solidFill>
                <a:latin typeface="Times New Roman"/>
                <a:cs typeface="Times New Roman"/>
              </a:rPr>
              <a:t>… </a:t>
            </a:r>
            <a:r>
              <a:rPr sz="1400" b="1" dirty="0">
                <a:solidFill>
                  <a:srgbClr val="262934"/>
                </a:solidFill>
                <a:latin typeface="Times New Roman"/>
                <a:cs typeface="Times New Roman"/>
              </a:rPr>
              <a:t>untuk</a:t>
            </a:r>
            <a:r>
              <a:rPr sz="1400" b="1" spc="-15" dirty="0">
                <a:solidFill>
                  <a:srgbClr val="262934"/>
                </a:solidFill>
                <a:latin typeface="Times New Roman"/>
                <a:cs typeface="Times New Roman"/>
              </a:rPr>
              <a:t> </a:t>
            </a:r>
            <a:r>
              <a:rPr sz="1400" b="1" dirty="0">
                <a:solidFill>
                  <a:srgbClr val="262934"/>
                </a:solidFill>
                <a:latin typeface="Times New Roman"/>
                <a:cs typeface="Times New Roman"/>
              </a:rPr>
              <a:t>tidak</a:t>
            </a:r>
            <a:r>
              <a:rPr sz="1400" b="1" spc="-15" dirty="0">
                <a:solidFill>
                  <a:srgbClr val="262934"/>
                </a:solidFill>
                <a:latin typeface="Times New Roman"/>
                <a:cs typeface="Times New Roman"/>
              </a:rPr>
              <a:t> </a:t>
            </a:r>
            <a:r>
              <a:rPr sz="1400" b="1" spc="-10" dirty="0">
                <a:solidFill>
                  <a:srgbClr val="262934"/>
                </a:solidFill>
                <a:latin typeface="Times New Roman"/>
                <a:cs typeface="Times New Roman"/>
              </a:rPr>
              <a:t>dilanjutkan;</a:t>
            </a:r>
            <a:endParaRPr sz="1400">
              <a:latin typeface="Times New Roman"/>
              <a:cs typeface="Times New Roman"/>
            </a:endParaRPr>
          </a:p>
          <a:p>
            <a:pPr marL="355600" indent="-342900">
              <a:lnSpc>
                <a:spcPts val="1675"/>
              </a:lnSpc>
              <a:buAutoNum type="arabicPeriod" startAt="4"/>
              <a:tabLst>
                <a:tab pos="355600" algn="l"/>
              </a:tabLst>
            </a:pPr>
            <a:r>
              <a:rPr sz="1400" b="1" dirty="0">
                <a:solidFill>
                  <a:srgbClr val="262934"/>
                </a:solidFill>
                <a:latin typeface="Times New Roman"/>
                <a:cs typeface="Times New Roman"/>
              </a:rPr>
              <a:t>Membebankan</a:t>
            </a:r>
            <a:r>
              <a:rPr sz="1400" b="1" spc="-15" dirty="0">
                <a:solidFill>
                  <a:srgbClr val="262934"/>
                </a:solidFill>
                <a:latin typeface="Times New Roman"/>
                <a:cs typeface="Times New Roman"/>
              </a:rPr>
              <a:t> </a:t>
            </a:r>
            <a:r>
              <a:rPr sz="1400" b="1" dirty="0">
                <a:solidFill>
                  <a:srgbClr val="262934"/>
                </a:solidFill>
                <a:latin typeface="Times New Roman"/>
                <a:cs typeface="Times New Roman"/>
              </a:rPr>
              <a:t>biaya</a:t>
            </a:r>
            <a:r>
              <a:rPr sz="1400" b="1" spc="-5" dirty="0">
                <a:solidFill>
                  <a:srgbClr val="262934"/>
                </a:solidFill>
                <a:latin typeface="Times New Roman"/>
                <a:cs typeface="Times New Roman"/>
              </a:rPr>
              <a:t> </a:t>
            </a:r>
            <a:r>
              <a:rPr sz="1400" b="1" dirty="0">
                <a:solidFill>
                  <a:srgbClr val="262934"/>
                </a:solidFill>
                <a:latin typeface="Times New Roman"/>
                <a:cs typeface="Times New Roman"/>
              </a:rPr>
              <a:t>perkara kepada</a:t>
            </a:r>
            <a:r>
              <a:rPr sz="1400" b="1" spc="-5" dirty="0">
                <a:solidFill>
                  <a:srgbClr val="262934"/>
                </a:solidFill>
                <a:latin typeface="Times New Roman"/>
                <a:cs typeface="Times New Roman"/>
              </a:rPr>
              <a:t> </a:t>
            </a:r>
            <a:r>
              <a:rPr sz="1400" b="1" spc="-10" dirty="0">
                <a:solidFill>
                  <a:srgbClr val="262934"/>
                </a:solidFill>
                <a:latin typeface="Times New Roman"/>
                <a:cs typeface="Times New Roman"/>
              </a:rPr>
              <a:t>negara;</a:t>
            </a:r>
            <a:endParaRPr sz="1400">
              <a:latin typeface="Times New Roman"/>
              <a:cs typeface="Times New Roman"/>
            </a:endParaRPr>
          </a:p>
        </p:txBody>
      </p:sp>
      <p:sp>
        <p:nvSpPr>
          <p:cNvPr id="26" name="object 26"/>
          <p:cNvSpPr txBox="1"/>
          <p:nvPr/>
        </p:nvSpPr>
        <p:spPr>
          <a:xfrm>
            <a:off x="773544" y="1108699"/>
            <a:ext cx="190500" cy="224154"/>
          </a:xfrm>
          <a:prstGeom prst="rect">
            <a:avLst/>
          </a:prstGeom>
        </p:spPr>
        <p:txBody>
          <a:bodyPr vert="horz" wrap="square" lIns="0" tIns="12700" rIns="0" bIns="0" rtlCol="0">
            <a:spAutoFit/>
          </a:bodyPr>
          <a:lstStyle/>
          <a:p>
            <a:pPr marL="12700">
              <a:lnSpc>
                <a:spcPct val="100000"/>
              </a:lnSpc>
              <a:spcBef>
                <a:spcPts val="100"/>
              </a:spcBef>
            </a:pPr>
            <a:r>
              <a:rPr sz="1300" spc="-25" dirty="0">
                <a:solidFill>
                  <a:srgbClr val="FFFFFF"/>
                </a:solidFill>
                <a:latin typeface="Times New Roman"/>
                <a:cs typeface="Times New Roman"/>
              </a:rPr>
              <a:t>31</a:t>
            </a:r>
            <a:endParaRPr sz="1300">
              <a:latin typeface="Times New Roman"/>
              <a:cs typeface="Times New Roman"/>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0"/>
            <a:ext cx="9144000" cy="5143324"/>
          </a:xfrm>
          <a:prstGeom prst="rect">
            <a:avLst/>
          </a:prstGeom>
        </p:spPr>
      </p:pic>
      <p:grpSp>
        <p:nvGrpSpPr>
          <p:cNvPr id="3" name="object 3"/>
          <p:cNvGrpSpPr/>
          <p:nvPr/>
        </p:nvGrpSpPr>
        <p:grpSpPr>
          <a:xfrm>
            <a:off x="1551241" y="183224"/>
            <a:ext cx="7593330" cy="4794885"/>
            <a:chOff x="1551241" y="183224"/>
            <a:chExt cx="7593330" cy="4794885"/>
          </a:xfrm>
        </p:grpSpPr>
        <p:pic>
          <p:nvPicPr>
            <p:cNvPr id="4" name="object 4"/>
            <p:cNvPicPr/>
            <p:nvPr/>
          </p:nvPicPr>
          <p:blipFill>
            <a:blip r:embed="rId3" cstate="print"/>
            <a:stretch>
              <a:fillRect/>
            </a:stretch>
          </p:blipFill>
          <p:spPr>
            <a:xfrm>
              <a:off x="1551241" y="183224"/>
              <a:ext cx="7592745" cy="4794859"/>
            </a:xfrm>
            <a:prstGeom prst="rect">
              <a:avLst/>
            </a:prstGeom>
          </p:spPr>
        </p:pic>
        <p:sp>
          <p:nvSpPr>
            <p:cNvPr id="5" name="object 5"/>
            <p:cNvSpPr/>
            <p:nvPr/>
          </p:nvSpPr>
          <p:spPr>
            <a:xfrm>
              <a:off x="1737004" y="359640"/>
              <a:ext cx="7406640" cy="4424045"/>
            </a:xfrm>
            <a:custGeom>
              <a:avLst/>
              <a:gdLst/>
              <a:ahLst/>
              <a:cxnLst/>
              <a:rect l="l" t="t" r="r" b="b"/>
              <a:pathLst>
                <a:path w="7406640" h="4424045">
                  <a:moveTo>
                    <a:pt x="7406640" y="0"/>
                  </a:moveTo>
                  <a:lnTo>
                    <a:pt x="0" y="0"/>
                  </a:lnTo>
                  <a:lnTo>
                    <a:pt x="0" y="4423676"/>
                  </a:lnTo>
                  <a:lnTo>
                    <a:pt x="3703320" y="4423676"/>
                  </a:lnTo>
                  <a:lnTo>
                    <a:pt x="7406640" y="4423676"/>
                  </a:lnTo>
                  <a:lnTo>
                    <a:pt x="7406640" y="0"/>
                  </a:lnTo>
                  <a:close/>
                </a:path>
              </a:pathLst>
            </a:custGeom>
            <a:solidFill>
              <a:srgbClr val="FFFFFF"/>
            </a:solidFill>
          </p:spPr>
          <p:txBody>
            <a:bodyPr wrap="square" lIns="0" tIns="0" rIns="0" bIns="0" rtlCol="0"/>
            <a:lstStyle/>
            <a:p>
              <a:endParaRPr/>
            </a:p>
          </p:txBody>
        </p:sp>
        <p:sp>
          <p:nvSpPr>
            <p:cNvPr id="6" name="object 6"/>
            <p:cNvSpPr/>
            <p:nvPr/>
          </p:nvSpPr>
          <p:spPr>
            <a:xfrm>
              <a:off x="2100237" y="1017367"/>
              <a:ext cx="7044055" cy="9525"/>
            </a:xfrm>
            <a:custGeom>
              <a:avLst/>
              <a:gdLst/>
              <a:ahLst/>
              <a:cxnLst/>
              <a:rect l="l" t="t" r="r" b="b"/>
              <a:pathLst>
                <a:path w="7044055" h="9525">
                  <a:moveTo>
                    <a:pt x="7043750" y="0"/>
                  </a:moveTo>
                  <a:lnTo>
                    <a:pt x="0" y="0"/>
                  </a:lnTo>
                  <a:lnTo>
                    <a:pt x="0" y="9359"/>
                  </a:lnTo>
                  <a:lnTo>
                    <a:pt x="7043750" y="9359"/>
                  </a:lnTo>
                  <a:lnTo>
                    <a:pt x="7043750" y="0"/>
                  </a:lnTo>
                  <a:close/>
                </a:path>
              </a:pathLst>
            </a:custGeom>
            <a:solidFill>
              <a:srgbClr val="E1D6CF"/>
            </a:solidFill>
          </p:spPr>
          <p:txBody>
            <a:bodyPr wrap="square" lIns="0" tIns="0" rIns="0" bIns="0" rtlCol="0"/>
            <a:lstStyle/>
            <a:p>
              <a:endParaRPr/>
            </a:p>
          </p:txBody>
        </p:sp>
      </p:grpSp>
      <p:grpSp>
        <p:nvGrpSpPr>
          <p:cNvPr id="7" name="object 7"/>
          <p:cNvGrpSpPr/>
          <p:nvPr/>
        </p:nvGrpSpPr>
        <p:grpSpPr>
          <a:xfrm>
            <a:off x="359638" y="2"/>
            <a:ext cx="1017905" cy="1931670"/>
            <a:chOff x="359638" y="2"/>
            <a:chExt cx="1017905" cy="1931670"/>
          </a:xfrm>
        </p:grpSpPr>
        <p:sp>
          <p:nvSpPr>
            <p:cNvPr id="8" name="object 8"/>
            <p:cNvSpPr/>
            <p:nvPr/>
          </p:nvSpPr>
          <p:spPr>
            <a:xfrm>
              <a:off x="359638" y="2"/>
              <a:ext cx="1017905" cy="1931670"/>
            </a:xfrm>
            <a:custGeom>
              <a:avLst/>
              <a:gdLst/>
              <a:ahLst/>
              <a:cxnLst/>
              <a:rect l="l" t="t" r="r" b="b"/>
              <a:pathLst>
                <a:path w="1017905" h="1931670">
                  <a:moveTo>
                    <a:pt x="1017714" y="0"/>
                  </a:moveTo>
                  <a:lnTo>
                    <a:pt x="0" y="0"/>
                  </a:lnTo>
                  <a:lnTo>
                    <a:pt x="0" y="1931047"/>
                  </a:lnTo>
                  <a:lnTo>
                    <a:pt x="508673" y="1609928"/>
                  </a:lnTo>
                  <a:lnTo>
                    <a:pt x="1017714" y="1609928"/>
                  </a:lnTo>
                  <a:lnTo>
                    <a:pt x="1017714" y="0"/>
                  </a:lnTo>
                  <a:close/>
                </a:path>
                <a:path w="1017905" h="1931670">
                  <a:moveTo>
                    <a:pt x="1017714" y="1609928"/>
                  </a:moveTo>
                  <a:lnTo>
                    <a:pt x="508673" y="1609928"/>
                  </a:lnTo>
                  <a:lnTo>
                    <a:pt x="1017714" y="1931047"/>
                  </a:lnTo>
                  <a:lnTo>
                    <a:pt x="1017714" y="1609928"/>
                  </a:lnTo>
                  <a:close/>
                </a:path>
              </a:pathLst>
            </a:custGeom>
            <a:solidFill>
              <a:srgbClr val="AC0A2C"/>
            </a:solidFill>
          </p:spPr>
          <p:txBody>
            <a:bodyPr wrap="square" lIns="0" tIns="0" rIns="0" bIns="0" rtlCol="0"/>
            <a:lstStyle/>
            <a:p>
              <a:endParaRPr/>
            </a:p>
          </p:txBody>
        </p:sp>
        <p:sp>
          <p:nvSpPr>
            <p:cNvPr id="9" name="object 9"/>
            <p:cNvSpPr/>
            <p:nvPr/>
          </p:nvSpPr>
          <p:spPr>
            <a:xfrm>
              <a:off x="359638" y="495721"/>
              <a:ext cx="1017905" cy="642620"/>
            </a:xfrm>
            <a:custGeom>
              <a:avLst/>
              <a:gdLst/>
              <a:ahLst/>
              <a:cxnLst/>
              <a:rect l="l" t="t" r="r" b="b"/>
              <a:pathLst>
                <a:path w="1017905" h="642619">
                  <a:moveTo>
                    <a:pt x="0" y="642594"/>
                  </a:moveTo>
                  <a:lnTo>
                    <a:pt x="1017727" y="642594"/>
                  </a:lnTo>
                  <a:lnTo>
                    <a:pt x="1017727" y="0"/>
                  </a:lnTo>
                  <a:lnTo>
                    <a:pt x="0" y="0"/>
                  </a:lnTo>
                  <a:lnTo>
                    <a:pt x="0" y="642594"/>
                  </a:lnTo>
                  <a:close/>
                </a:path>
              </a:pathLst>
            </a:custGeom>
            <a:solidFill>
              <a:srgbClr val="AA0A2C"/>
            </a:solidFill>
          </p:spPr>
          <p:txBody>
            <a:bodyPr wrap="square" lIns="0" tIns="0" rIns="0" bIns="0" rtlCol="0"/>
            <a:lstStyle/>
            <a:p>
              <a:endParaRPr/>
            </a:p>
          </p:txBody>
        </p:sp>
        <p:sp>
          <p:nvSpPr>
            <p:cNvPr id="10" name="object 10"/>
            <p:cNvSpPr/>
            <p:nvPr/>
          </p:nvSpPr>
          <p:spPr>
            <a:xfrm>
              <a:off x="359638" y="403925"/>
              <a:ext cx="1017905" cy="642620"/>
            </a:xfrm>
            <a:custGeom>
              <a:avLst/>
              <a:gdLst/>
              <a:ahLst/>
              <a:cxnLst/>
              <a:rect l="l" t="t" r="r" b="b"/>
              <a:pathLst>
                <a:path w="1017905" h="642619">
                  <a:moveTo>
                    <a:pt x="0" y="642594"/>
                  </a:moveTo>
                  <a:lnTo>
                    <a:pt x="1017727" y="642594"/>
                  </a:lnTo>
                  <a:lnTo>
                    <a:pt x="1017727" y="0"/>
                  </a:lnTo>
                  <a:lnTo>
                    <a:pt x="0" y="0"/>
                  </a:lnTo>
                  <a:lnTo>
                    <a:pt x="0" y="642594"/>
                  </a:lnTo>
                  <a:close/>
                </a:path>
              </a:pathLst>
            </a:custGeom>
            <a:solidFill>
              <a:srgbClr val="A80A2D"/>
            </a:solidFill>
          </p:spPr>
          <p:txBody>
            <a:bodyPr wrap="square" lIns="0" tIns="0" rIns="0" bIns="0" rtlCol="0"/>
            <a:lstStyle/>
            <a:p>
              <a:endParaRPr/>
            </a:p>
          </p:txBody>
        </p:sp>
        <p:sp>
          <p:nvSpPr>
            <p:cNvPr id="11" name="object 11"/>
            <p:cNvSpPr/>
            <p:nvPr/>
          </p:nvSpPr>
          <p:spPr>
            <a:xfrm>
              <a:off x="359638" y="220321"/>
              <a:ext cx="1017905" cy="734695"/>
            </a:xfrm>
            <a:custGeom>
              <a:avLst/>
              <a:gdLst/>
              <a:ahLst/>
              <a:cxnLst/>
              <a:rect l="l" t="t" r="r" b="b"/>
              <a:pathLst>
                <a:path w="1017905" h="734694">
                  <a:moveTo>
                    <a:pt x="0" y="734402"/>
                  </a:moveTo>
                  <a:lnTo>
                    <a:pt x="1017727" y="734402"/>
                  </a:lnTo>
                  <a:lnTo>
                    <a:pt x="1017727" y="0"/>
                  </a:lnTo>
                  <a:lnTo>
                    <a:pt x="0" y="0"/>
                  </a:lnTo>
                  <a:lnTo>
                    <a:pt x="0" y="734402"/>
                  </a:lnTo>
                  <a:close/>
                </a:path>
              </a:pathLst>
            </a:custGeom>
            <a:solidFill>
              <a:srgbClr val="A60B2D"/>
            </a:solidFill>
          </p:spPr>
          <p:txBody>
            <a:bodyPr wrap="square" lIns="0" tIns="0" rIns="0" bIns="0" rtlCol="0"/>
            <a:lstStyle/>
            <a:p>
              <a:endParaRPr/>
            </a:p>
          </p:txBody>
        </p:sp>
        <p:sp>
          <p:nvSpPr>
            <p:cNvPr id="12" name="object 12"/>
            <p:cNvSpPr/>
            <p:nvPr/>
          </p:nvSpPr>
          <p:spPr>
            <a:xfrm>
              <a:off x="359638" y="128526"/>
              <a:ext cx="1017905" cy="734695"/>
            </a:xfrm>
            <a:custGeom>
              <a:avLst/>
              <a:gdLst/>
              <a:ahLst/>
              <a:cxnLst/>
              <a:rect l="l" t="t" r="r" b="b"/>
              <a:pathLst>
                <a:path w="1017905" h="734694">
                  <a:moveTo>
                    <a:pt x="0" y="734390"/>
                  </a:moveTo>
                  <a:lnTo>
                    <a:pt x="1017727" y="734390"/>
                  </a:lnTo>
                  <a:lnTo>
                    <a:pt x="1017727" y="0"/>
                  </a:lnTo>
                  <a:lnTo>
                    <a:pt x="0" y="0"/>
                  </a:lnTo>
                  <a:lnTo>
                    <a:pt x="0" y="734390"/>
                  </a:lnTo>
                  <a:close/>
                </a:path>
              </a:pathLst>
            </a:custGeom>
            <a:solidFill>
              <a:srgbClr val="A40B2E"/>
            </a:solidFill>
          </p:spPr>
          <p:txBody>
            <a:bodyPr wrap="square" lIns="0" tIns="0" rIns="0" bIns="0" rtlCol="0"/>
            <a:lstStyle/>
            <a:p>
              <a:endParaRPr/>
            </a:p>
          </p:txBody>
        </p:sp>
        <p:sp>
          <p:nvSpPr>
            <p:cNvPr id="13" name="object 13"/>
            <p:cNvSpPr/>
            <p:nvPr/>
          </p:nvSpPr>
          <p:spPr>
            <a:xfrm>
              <a:off x="359638" y="2"/>
              <a:ext cx="1017905" cy="771525"/>
            </a:xfrm>
            <a:custGeom>
              <a:avLst/>
              <a:gdLst/>
              <a:ahLst/>
              <a:cxnLst/>
              <a:rect l="l" t="t" r="r" b="b"/>
              <a:pathLst>
                <a:path w="1017905" h="771525">
                  <a:moveTo>
                    <a:pt x="1017727" y="0"/>
                  </a:moveTo>
                  <a:lnTo>
                    <a:pt x="1017714" y="771118"/>
                  </a:lnTo>
                  <a:lnTo>
                    <a:pt x="0" y="771118"/>
                  </a:lnTo>
                  <a:lnTo>
                    <a:pt x="0" y="0"/>
                  </a:lnTo>
                  <a:lnTo>
                    <a:pt x="1017727" y="0"/>
                  </a:lnTo>
                  <a:close/>
                </a:path>
              </a:pathLst>
            </a:custGeom>
            <a:solidFill>
              <a:srgbClr val="A10B2E"/>
            </a:solidFill>
          </p:spPr>
          <p:txBody>
            <a:bodyPr wrap="square" lIns="0" tIns="0" rIns="0" bIns="0" rtlCol="0"/>
            <a:lstStyle/>
            <a:p>
              <a:endParaRPr/>
            </a:p>
          </p:txBody>
        </p:sp>
        <p:sp>
          <p:nvSpPr>
            <p:cNvPr id="14" name="object 14"/>
            <p:cNvSpPr/>
            <p:nvPr/>
          </p:nvSpPr>
          <p:spPr>
            <a:xfrm>
              <a:off x="359638" y="2"/>
              <a:ext cx="1017905" cy="679450"/>
            </a:xfrm>
            <a:custGeom>
              <a:avLst/>
              <a:gdLst/>
              <a:ahLst/>
              <a:cxnLst/>
              <a:rect l="l" t="t" r="r" b="b"/>
              <a:pathLst>
                <a:path w="1017905" h="679450">
                  <a:moveTo>
                    <a:pt x="1017727" y="0"/>
                  </a:moveTo>
                  <a:lnTo>
                    <a:pt x="1017714" y="679323"/>
                  </a:lnTo>
                  <a:lnTo>
                    <a:pt x="0" y="679323"/>
                  </a:lnTo>
                  <a:lnTo>
                    <a:pt x="0" y="0"/>
                  </a:lnTo>
                  <a:lnTo>
                    <a:pt x="1017727" y="0"/>
                  </a:lnTo>
                  <a:close/>
                </a:path>
              </a:pathLst>
            </a:custGeom>
            <a:solidFill>
              <a:srgbClr val="9F0B2F"/>
            </a:solidFill>
          </p:spPr>
          <p:txBody>
            <a:bodyPr wrap="square" lIns="0" tIns="0" rIns="0" bIns="0" rtlCol="0"/>
            <a:lstStyle/>
            <a:p>
              <a:endParaRPr/>
            </a:p>
          </p:txBody>
        </p:sp>
        <p:sp>
          <p:nvSpPr>
            <p:cNvPr id="15" name="object 15"/>
            <p:cNvSpPr/>
            <p:nvPr/>
          </p:nvSpPr>
          <p:spPr>
            <a:xfrm>
              <a:off x="359638" y="2"/>
              <a:ext cx="1017905" cy="588010"/>
            </a:xfrm>
            <a:custGeom>
              <a:avLst/>
              <a:gdLst/>
              <a:ahLst/>
              <a:cxnLst/>
              <a:rect l="l" t="t" r="r" b="b"/>
              <a:pathLst>
                <a:path w="1017905" h="588010">
                  <a:moveTo>
                    <a:pt x="1017727" y="0"/>
                  </a:moveTo>
                  <a:lnTo>
                    <a:pt x="1017714" y="587514"/>
                  </a:lnTo>
                  <a:lnTo>
                    <a:pt x="0" y="587514"/>
                  </a:lnTo>
                  <a:lnTo>
                    <a:pt x="0" y="0"/>
                  </a:lnTo>
                  <a:lnTo>
                    <a:pt x="1017727" y="0"/>
                  </a:lnTo>
                  <a:close/>
                </a:path>
              </a:pathLst>
            </a:custGeom>
            <a:solidFill>
              <a:srgbClr val="9D0B2F"/>
            </a:solidFill>
          </p:spPr>
          <p:txBody>
            <a:bodyPr wrap="square" lIns="0" tIns="0" rIns="0" bIns="0" rtlCol="0"/>
            <a:lstStyle/>
            <a:p>
              <a:endParaRPr/>
            </a:p>
          </p:txBody>
        </p:sp>
        <p:sp>
          <p:nvSpPr>
            <p:cNvPr id="16" name="object 16"/>
            <p:cNvSpPr/>
            <p:nvPr/>
          </p:nvSpPr>
          <p:spPr>
            <a:xfrm>
              <a:off x="359638" y="2"/>
              <a:ext cx="1017905" cy="495934"/>
            </a:xfrm>
            <a:custGeom>
              <a:avLst/>
              <a:gdLst/>
              <a:ahLst/>
              <a:cxnLst/>
              <a:rect l="l" t="t" r="r" b="b"/>
              <a:pathLst>
                <a:path w="1017905" h="495934">
                  <a:moveTo>
                    <a:pt x="1017727" y="0"/>
                  </a:moveTo>
                  <a:lnTo>
                    <a:pt x="1017714" y="495719"/>
                  </a:lnTo>
                  <a:lnTo>
                    <a:pt x="0" y="495719"/>
                  </a:lnTo>
                  <a:lnTo>
                    <a:pt x="0" y="0"/>
                  </a:lnTo>
                  <a:lnTo>
                    <a:pt x="1017727" y="0"/>
                  </a:lnTo>
                  <a:close/>
                </a:path>
              </a:pathLst>
            </a:custGeom>
            <a:solidFill>
              <a:srgbClr val="9B0C30"/>
            </a:solidFill>
          </p:spPr>
          <p:txBody>
            <a:bodyPr wrap="square" lIns="0" tIns="0" rIns="0" bIns="0" rtlCol="0"/>
            <a:lstStyle/>
            <a:p>
              <a:endParaRPr/>
            </a:p>
          </p:txBody>
        </p:sp>
        <p:sp>
          <p:nvSpPr>
            <p:cNvPr id="17" name="object 17"/>
            <p:cNvSpPr/>
            <p:nvPr/>
          </p:nvSpPr>
          <p:spPr>
            <a:xfrm>
              <a:off x="359638" y="2"/>
              <a:ext cx="1017905" cy="404495"/>
            </a:xfrm>
            <a:custGeom>
              <a:avLst/>
              <a:gdLst/>
              <a:ahLst/>
              <a:cxnLst/>
              <a:rect l="l" t="t" r="r" b="b"/>
              <a:pathLst>
                <a:path w="1017905" h="404495">
                  <a:moveTo>
                    <a:pt x="1017727" y="0"/>
                  </a:moveTo>
                  <a:lnTo>
                    <a:pt x="1017714" y="403923"/>
                  </a:lnTo>
                  <a:lnTo>
                    <a:pt x="0" y="403923"/>
                  </a:lnTo>
                  <a:lnTo>
                    <a:pt x="0" y="0"/>
                  </a:lnTo>
                  <a:lnTo>
                    <a:pt x="1017727" y="0"/>
                  </a:lnTo>
                  <a:close/>
                </a:path>
              </a:pathLst>
            </a:custGeom>
            <a:solidFill>
              <a:srgbClr val="990C30"/>
            </a:solidFill>
          </p:spPr>
          <p:txBody>
            <a:bodyPr wrap="square" lIns="0" tIns="0" rIns="0" bIns="0" rtlCol="0"/>
            <a:lstStyle/>
            <a:p>
              <a:endParaRPr/>
            </a:p>
          </p:txBody>
        </p:sp>
        <p:sp>
          <p:nvSpPr>
            <p:cNvPr id="18" name="object 18"/>
            <p:cNvSpPr/>
            <p:nvPr/>
          </p:nvSpPr>
          <p:spPr>
            <a:xfrm>
              <a:off x="359638" y="2"/>
              <a:ext cx="1017905" cy="312420"/>
            </a:xfrm>
            <a:custGeom>
              <a:avLst/>
              <a:gdLst/>
              <a:ahLst/>
              <a:cxnLst/>
              <a:rect l="l" t="t" r="r" b="b"/>
              <a:pathLst>
                <a:path w="1017905" h="312420">
                  <a:moveTo>
                    <a:pt x="1017727" y="0"/>
                  </a:moveTo>
                  <a:lnTo>
                    <a:pt x="1017714" y="312115"/>
                  </a:lnTo>
                  <a:lnTo>
                    <a:pt x="0" y="312115"/>
                  </a:lnTo>
                  <a:lnTo>
                    <a:pt x="0" y="0"/>
                  </a:lnTo>
                  <a:lnTo>
                    <a:pt x="1017727" y="0"/>
                  </a:lnTo>
                  <a:close/>
                </a:path>
              </a:pathLst>
            </a:custGeom>
            <a:solidFill>
              <a:srgbClr val="970C30"/>
            </a:solidFill>
          </p:spPr>
          <p:txBody>
            <a:bodyPr wrap="square" lIns="0" tIns="0" rIns="0" bIns="0" rtlCol="0"/>
            <a:lstStyle/>
            <a:p>
              <a:endParaRPr/>
            </a:p>
          </p:txBody>
        </p:sp>
        <p:sp>
          <p:nvSpPr>
            <p:cNvPr id="19" name="object 19"/>
            <p:cNvSpPr/>
            <p:nvPr/>
          </p:nvSpPr>
          <p:spPr>
            <a:xfrm>
              <a:off x="359638" y="2"/>
              <a:ext cx="1017905" cy="220345"/>
            </a:xfrm>
            <a:custGeom>
              <a:avLst/>
              <a:gdLst/>
              <a:ahLst/>
              <a:cxnLst/>
              <a:rect l="l" t="t" r="r" b="b"/>
              <a:pathLst>
                <a:path w="1017905" h="220345">
                  <a:moveTo>
                    <a:pt x="1017727" y="0"/>
                  </a:moveTo>
                  <a:lnTo>
                    <a:pt x="1017714" y="220319"/>
                  </a:lnTo>
                  <a:lnTo>
                    <a:pt x="0" y="220319"/>
                  </a:lnTo>
                  <a:lnTo>
                    <a:pt x="0" y="0"/>
                  </a:lnTo>
                  <a:lnTo>
                    <a:pt x="1017727" y="0"/>
                  </a:lnTo>
                  <a:close/>
                </a:path>
              </a:pathLst>
            </a:custGeom>
            <a:solidFill>
              <a:srgbClr val="950C31"/>
            </a:solidFill>
          </p:spPr>
          <p:txBody>
            <a:bodyPr wrap="square" lIns="0" tIns="0" rIns="0" bIns="0" rtlCol="0"/>
            <a:lstStyle/>
            <a:p>
              <a:endParaRPr/>
            </a:p>
          </p:txBody>
        </p:sp>
        <p:sp>
          <p:nvSpPr>
            <p:cNvPr id="20" name="object 20"/>
            <p:cNvSpPr/>
            <p:nvPr/>
          </p:nvSpPr>
          <p:spPr>
            <a:xfrm>
              <a:off x="359638" y="2"/>
              <a:ext cx="1017905" cy="128905"/>
            </a:xfrm>
            <a:custGeom>
              <a:avLst/>
              <a:gdLst/>
              <a:ahLst/>
              <a:cxnLst/>
              <a:rect l="l" t="t" r="r" b="b"/>
              <a:pathLst>
                <a:path w="1017905" h="128905">
                  <a:moveTo>
                    <a:pt x="1017727" y="0"/>
                  </a:moveTo>
                  <a:lnTo>
                    <a:pt x="1017714" y="128524"/>
                  </a:lnTo>
                  <a:lnTo>
                    <a:pt x="0" y="128524"/>
                  </a:lnTo>
                  <a:lnTo>
                    <a:pt x="0" y="0"/>
                  </a:lnTo>
                  <a:lnTo>
                    <a:pt x="1017727" y="0"/>
                  </a:lnTo>
                  <a:close/>
                </a:path>
              </a:pathLst>
            </a:custGeom>
            <a:solidFill>
              <a:srgbClr val="920C31"/>
            </a:solidFill>
          </p:spPr>
          <p:txBody>
            <a:bodyPr wrap="square" lIns="0" tIns="0" rIns="0" bIns="0" rtlCol="0"/>
            <a:lstStyle/>
            <a:p>
              <a:endParaRPr/>
            </a:p>
          </p:txBody>
        </p:sp>
        <p:sp>
          <p:nvSpPr>
            <p:cNvPr id="21" name="object 21"/>
            <p:cNvSpPr/>
            <p:nvPr/>
          </p:nvSpPr>
          <p:spPr>
            <a:xfrm>
              <a:off x="359638" y="2"/>
              <a:ext cx="1017905" cy="36830"/>
            </a:xfrm>
            <a:custGeom>
              <a:avLst/>
              <a:gdLst/>
              <a:ahLst/>
              <a:cxnLst/>
              <a:rect l="l" t="t" r="r" b="b"/>
              <a:pathLst>
                <a:path w="1017905" h="36830">
                  <a:moveTo>
                    <a:pt x="1017727" y="0"/>
                  </a:moveTo>
                  <a:lnTo>
                    <a:pt x="1017714" y="36715"/>
                  </a:lnTo>
                  <a:lnTo>
                    <a:pt x="0" y="36715"/>
                  </a:lnTo>
                  <a:lnTo>
                    <a:pt x="0" y="0"/>
                  </a:lnTo>
                  <a:lnTo>
                    <a:pt x="1017727" y="0"/>
                  </a:lnTo>
                  <a:close/>
                </a:path>
              </a:pathLst>
            </a:custGeom>
            <a:solidFill>
              <a:srgbClr val="900C33"/>
            </a:solidFill>
          </p:spPr>
          <p:txBody>
            <a:bodyPr wrap="square" lIns="0" tIns="0" rIns="0" bIns="0" rtlCol="0"/>
            <a:lstStyle/>
            <a:p>
              <a:endParaRPr/>
            </a:p>
          </p:txBody>
        </p:sp>
        <p:sp>
          <p:nvSpPr>
            <p:cNvPr id="22" name="object 22"/>
            <p:cNvSpPr/>
            <p:nvPr/>
          </p:nvSpPr>
          <p:spPr>
            <a:xfrm>
              <a:off x="515162" y="362878"/>
              <a:ext cx="706755" cy="537210"/>
            </a:xfrm>
            <a:custGeom>
              <a:avLst/>
              <a:gdLst/>
              <a:ahLst/>
              <a:cxnLst/>
              <a:rect l="l" t="t" r="r" b="b"/>
              <a:pathLst>
                <a:path w="706755" h="537210">
                  <a:moveTo>
                    <a:pt x="327596" y="78841"/>
                  </a:moveTo>
                  <a:lnTo>
                    <a:pt x="327469" y="75603"/>
                  </a:lnTo>
                  <a:lnTo>
                    <a:pt x="327355" y="72720"/>
                  </a:lnTo>
                  <a:lnTo>
                    <a:pt x="327240" y="69837"/>
                  </a:lnTo>
                  <a:lnTo>
                    <a:pt x="326326" y="64084"/>
                  </a:lnTo>
                  <a:lnTo>
                    <a:pt x="326212" y="63360"/>
                  </a:lnTo>
                  <a:lnTo>
                    <a:pt x="326097" y="62649"/>
                  </a:lnTo>
                  <a:lnTo>
                    <a:pt x="325970" y="61925"/>
                  </a:lnTo>
                  <a:lnTo>
                    <a:pt x="325081" y="56527"/>
                  </a:lnTo>
                  <a:lnTo>
                    <a:pt x="324002" y="51485"/>
                  </a:lnTo>
                  <a:lnTo>
                    <a:pt x="322922" y="46799"/>
                  </a:lnTo>
                  <a:lnTo>
                    <a:pt x="322199" y="42125"/>
                  </a:lnTo>
                  <a:lnTo>
                    <a:pt x="317157" y="39243"/>
                  </a:lnTo>
                  <a:lnTo>
                    <a:pt x="295198" y="32042"/>
                  </a:lnTo>
                  <a:lnTo>
                    <a:pt x="291592" y="31318"/>
                  </a:lnTo>
                  <a:lnTo>
                    <a:pt x="287642" y="30962"/>
                  </a:lnTo>
                  <a:lnTo>
                    <a:pt x="279717" y="30962"/>
                  </a:lnTo>
                  <a:lnTo>
                    <a:pt x="236156" y="48602"/>
                  </a:lnTo>
                  <a:lnTo>
                    <a:pt x="212763" y="69126"/>
                  </a:lnTo>
                  <a:lnTo>
                    <a:pt x="205562" y="74879"/>
                  </a:lnTo>
                  <a:lnTo>
                    <a:pt x="199072" y="79921"/>
                  </a:lnTo>
                  <a:lnTo>
                    <a:pt x="192239" y="84963"/>
                  </a:lnTo>
                  <a:lnTo>
                    <a:pt x="188633" y="86766"/>
                  </a:lnTo>
                  <a:lnTo>
                    <a:pt x="185394" y="88925"/>
                  </a:lnTo>
                  <a:lnTo>
                    <a:pt x="164871" y="95046"/>
                  </a:lnTo>
                  <a:lnTo>
                    <a:pt x="162356" y="94678"/>
                  </a:lnTo>
                  <a:lnTo>
                    <a:pt x="160197" y="94322"/>
                  </a:lnTo>
                  <a:lnTo>
                    <a:pt x="157683" y="93599"/>
                  </a:lnTo>
                  <a:lnTo>
                    <a:pt x="152641" y="91084"/>
                  </a:lnTo>
                  <a:lnTo>
                    <a:pt x="151930" y="90728"/>
                  </a:lnTo>
                  <a:lnTo>
                    <a:pt x="151193" y="90360"/>
                  </a:lnTo>
                  <a:lnTo>
                    <a:pt x="143281" y="83883"/>
                  </a:lnTo>
                  <a:lnTo>
                    <a:pt x="140398" y="81000"/>
                  </a:lnTo>
                  <a:lnTo>
                    <a:pt x="137871" y="77762"/>
                  </a:lnTo>
                  <a:lnTo>
                    <a:pt x="136372" y="75958"/>
                  </a:lnTo>
                  <a:lnTo>
                    <a:pt x="136080" y="75603"/>
                  </a:lnTo>
                  <a:lnTo>
                    <a:pt x="134277" y="73088"/>
                  </a:lnTo>
                  <a:lnTo>
                    <a:pt x="131762" y="71285"/>
                  </a:lnTo>
                  <a:lnTo>
                    <a:pt x="131038" y="70929"/>
                  </a:lnTo>
                  <a:lnTo>
                    <a:pt x="131038" y="82080"/>
                  </a:lnTo>
                  <a:lnTo>
                    <a:pt x="131038" y="86042"/>
                  </a:lnTo>
                  <a:lnTo>
                    <a:pt x="130314" y="87845"/>
                  </a:lnTo>
                  <a:lnTo>
                    <a:pt x="127431" y="90728"/>
                  </a:lnTo>
                  <a:lnTo>
                    <a:pt x="125996" y="88201"/>
                  </a:lnTo>
                  <a:lnTo>
                    <a:pt x="124917" y="86766"/>
                  </a:lnTo>
                  <a:lnTo>
                    <a:pt x="123482" y="86398"/>
                  </a:lnTo>
                  <a:lnTo>
                    <a:pt x="122034" y="86398"/>
                  </a:lnTo>
                  <a:lnTo>
                    <a:pt x="120599" y="86766"/>
                  </a:lnTo>
                  <a:lnTo>
                    <a:pt x="118071" y="91084"/>
                  </a:lnTo>
                  <a:lnTo>
                    <a:pt x="116281" y="89636"/>
                  </a:lnTo>
                  <a:lnTo>
                    <a:pt x="115201" y="88201"/>
                  </a:lnTo>
                  <a:lnTo>
                    <a:pt x="114719" y="86766"/>
                  </a:lnTo>
                  <a:lnTo>
                    <a:pt x="114592" y="86398"/>
                  </a:lnTo>
                  <a:lnTo>
                    <a:pt x="114477" y="86042"/>
                  </a:lnTo>
                  <a:lnTo>
                    <a:pt x="114122" y="83883"/>
                  </a:lnTo>
                  <a:lnTo>
                    <a:pt x="114477" y="82080"/>
                  </a:lnTo>
                  <a:lnTo>
                    <a:pt x="114477" y="81000"/>
                  </a:lnTo>
                  <a:lnTo>
                    <a:pt x="116636" y="78117"/>
                  </a:lnTo>
                  <a:lnTo>
                    <a:pt x="117716" y="77406"/>
                  </a:lnTo>
                  <a:lnTo>
                    <a:pt x="119151" y="76327"/>
                  </a:lnTo>
                  <a:lnTo>
                    <a:pt x="120954" y="75958"/>
                  </a:lnTo>
                  <a:lnTo>
                    <a:pt x="124561" y="75958"/>
                  </a:lnTo>
                  <a:lnTo>
                    <a:pt x="125996" y="76327"/>
                  </a:lnTo>
                  <a:lnTo>
                    <a:pt x="127431" y="77406"/>
                  </a:lnTo>
                  <a:lnTo>
                    <a:pt x="128879" y="78117"/>
                  </a:lnTo>
                  <a:lnTo>
                    <a:pt x="130314" y="81000"/>
                  </a:lnTo>
                  <a:lnTo>
                    <a:pt x="131038" y="82080"/>
                  </a:lnTo>
                  <a:lnTo>
                    <a:pt x="131038" y="70929"/>
                  </a:lnTo>
                  <a:lnTo>
                    <a:pt x="128879" y="69837"/>
                  </a:lnTo>
                  <a:lnTo>
                    <a:pt x="125996" y="68757"/>
                  </a:lnTo>
                  <a:lnTo>
                    <a:pt x="123113" y="68402"/>
                  </a:lnTo>
                  <a:lnTo>
                    <a:pt x="119875" y="68757"/>
                  </a:lnTo>
                  <a:lnTo>
                    <a:pt x="106553" y="83527"/>
                  </a:lnTo>
                  <a:lnTo>
                    <a:pt x="106553" y="86766"/>
                  </a:lnTo>
                  <a:lnTo>
                    <a:pt x="107162" y="88925"/>
                  </a:lnTo>
                  <a:lnTo>
                    <a:pt x="107276" y="89281"/>
                  </a:lnTo>
                  <a:lnTo>
                    <a:pt x="108712" y="92519"/>
                  </a:lnTo>
                  <a:lnTo>
                    <a:pt x="110515" y="94678"/>
                  </a:lnTo>
                  <a:lnTo>
                    <a:pt x="113753" y="98640"/>
                  </a:lnTo>
                  <a:lnTo>
                    <a:pt x="84963" y="147967"/>
                  </a:lnTo>
                  <a:lnTo>
                    <a:pt x="0" y="296278"/>
                  </a:lnTo>
                  <a:lnTo>
                    <a:pt x="0" y="313563"/>
                  </a:lnTo>
                  <a:lnTo>
                    <a:pt x="17995" y="313563"/>
                  </a:lnTo>
                  <a:lnTo>
                    <a:pt x="24472" y="318236"/>
                  </a:lnTo>
                  <a:lnTo>
                    <a:pt x="30594" y="322922"/>
                  </a:lnTo>
                  <a:lnTo>
                    <a:pt x="37439" y="326885"/>
                  </a:lnTo>
                  <a:lnTo>
                    <a:pt x="44640" y="331203"/>
                  </a:lnTo>
                  <a:lnTo>
                    <a:pt x="51841" y="334797"/>
                  </a:lnTo>
                  <a:lnTo>
                    <a:pt x="59397" y="338048"/>
                  </a:lnTo>
                  <a:lnTo>
                    <a:pt x="66598" y="340563"/>
                  </a:lnTo>
                  <a:lnTo>
                    <a:pt x="74510" y="343446"/>
                  </a:lnTo>
                  <a:lnTo>
                    <a:pt x="74510" y="360362"/>
                  </a:lnTo>
                  <a:lnTo>
                    <a:pt x="172796" y="360362"/>
                  </a:lnTo>
                  <a:lnTo>
                    <a:pt x="172796" y="343446"/>
                  </a:lnTo>
                  <a:lnTo>
                    <a:pt x="180721" y="340563"/>
                  </a:lnTo>
                  <a:lnTo>
                    <a:pt x="216357" y="322922"/>
                  </a:lnTo>
                  <a:lnTo>
                    <a:pt x="228955" y="313563"/>
                  </a:lnTo>
                  <a:lnTo>
                    <a:pt x="247319" y="313563"/>
                  </a:lnTo>
                  <a:lnTo>
                    <a:pt x="247319" y="296278"/>
                  </a:lnTo>
                  <a:lnTo>
                    <a:pt x="239039" y="282054"/>
                  </a:lnTo>
                  <a:lnTo>
                    <a:pt x="239039" y="296278"/>
                  </a:lnTo>
                  <a:lnTo>
                    <a:pt x="8636" y="296278"/>
                  </a:lnTo>
                  <a:lnTo>
                    <a:pt x="119875" y="105486"/>
                  </a:lnTo>
                  <a:lnTo>
                    <a:pt x="123113" y="108000"/>
                  </a:lnTo>
                  <a:lnTo>
                    <a:pt x="125996" y="110883"/>
                  </a:lnTo>
                  <a:lnTo>
                    <a:pt x="129959" y="113766"/>
                  </a:lnTo>
                  <a:lnTo>
                    <a:pt x="133921" y="116281"/>
                  </a:lnTo>
                  <a:lnTo>
                    <a:pt x="239039" y="296278"/>
                  </a:lnTo>
                  <a:lnTo>
                    <a:pt x="239039" y="282054"/>
                  </a:lnTo>
                  <a:lnTo>
                    <a:pt x="146151" y="122402"/>
                  </a:lnTo>
                  <a:lnTo>
                    <a:pt x="150482" y="123837"/>
                  </a:lnTo>
                  <a:lnTo>
                    <a:pt x="154800" y="124917"/>
                  </a:lnTo>
                  <a:lnTo>
                    <a:pt x="159842" y="125641"/>
                  </a:lnTo>
                  <a:lnTo>
                    <a:pt x="170637" y="125641"/>
                  </a:lnTo>
                  <a:lnTo>
                    <a:pt x="176034" y="124917"/>
                  </a:lnTo>
                  <a:lnTo>
                    <a:pt x="181432" y="123837"/>
                  </a:lnTo>
                  <a:lnTo>
                    <a:pt x="185762" y="122402"/>
                  </a:lnTo>
                  <a:lnTo>
                    <a:pt x="186842" y="122047"/>
                  </a:lnTo>
                  <a:lnTo>
                    <a:pt x="196913" y="118440"/>
                  </a:lnTo>
                  <a:lnTo>
                    <a:pt x="201599" y="115557"/>
                  </a:lnTo>
                  <a:lnTo>
                    <a:pt x="206641" y="113042"/>
                  </a:lnTo>
                  <a:lnTo>
                    <a:pt x="211315" y="110159"/>
                  </a:lnTo>
                  <a:lnTo>
                    <a:pt x="217512" y="105486"/>
                  </a:lnTo>
                  <a:lnTo>
                    <a:pt x="224637" y="100088"/>
                  </a:lnTo>
                  <a:lnTo>
                    <a:pt x="230682" y="95046"/>
                  </a:lnTo>
                  <a:lnTo>
                    <a:pt x="233273" y="92887"/>
                  </a:lnTo>
                  <a:lnTo>
                    <a:pt x="241198" y="86042"/>
                  </a:lnTo>
                  <a:lnTo>
                    <a:pt x="254520" y="74879"/>
                  </a:lnTo>
                  <a:lnTo>
                    <a:pt x="258838" y="71640"/>
                  </a:lnTo>
                  <a:lnTo>
                    <a:pt x="262801" y="68402"/>
                  </a:lnTo>
                  <a:lnTo>
                    <a:pt x="283679" y="61925"/>
                  </a:lnTo>
                  <a:lnTo>
                    <a:pt x="292315" y="62649"/>
                  </a:lnTo>
                  <a:lnTo>
                    <a:pt x="295922" y="64084"/>
                  </a:lnTo>
                  <a:lnTo>
                    <a:pt x="299872" y="65887"/>
                  </a:lnTo>
                  <a:lnTo>
                    <a:pt x="317157" y="74523"/>
                  </a:lnTo>
                  <a:lnTo>
                    <a:pt x="322199" y="76682"/>
                  </a:lnTo>
                  <a:lnTo>
                    <a:pt x="327596" y="78841"/>
                  </a:lnTo>
                  <a:close/>
                </a:path>
                <a:path w="706755" h="537210">
                  <a:moveTo>
                    <a:pt x="411835" y="450367"/>
                  </a:moveTo>
                  <a:lnTo>
                    <a:pt x="411111" y="449643"/>
                  </a:lnTo>
                  <a:lnTo>
                    <a:pt x="410400" y="449287"/>
                  </a:lnTo>
                  <a:lnTo>
                    <a:pt x="409321" y="449287"/>
                  </a:lnTo>
                  <a:lnTo>
                    <a:pt x="407873" y="448919"/>
                  </a:lnTo>
                  <a:lnTo>
                    <a:pt x="371513" y="430568"/>
                  </a:lnTo>
                  <a:lnTo>
                    <a:pt x="369722" y="423367"/>
                  </a:lnTo>
                  <a:lnTo>
                    <a:pt x="369722" y="185039"/>
                  </a:lnTo>
                  <a:lnTo>
                    <a:pt x="372960" y="184683"/>
                  </a:lnTo>
                  <a:lnTo>
                    <a:pt x="375831" y="183603"/>
                  </a:lnTo>
                  <a:lnTo>
                    <a:pt x="385914" y="169202"/>
                  </a:lnTo>
                  <a:lnTo>
                    <a:pt x="385559" y="165963"/>
                  </a:lnTo>
                  <a:lnTo>
                    <a:pt x="369722" y="153365"/>
                  </a:lnTo>
                  <a:lnTo>
                    <a:pt x="369722" y="75603"/>
                  </a:lnTo>
                  <a:lnTo>
                    <a:pt x="369760" y="72364"/>
                  </a:lnTo>
                  <a:lnTo>
                    <a:pt x="369862" y="70916"/>
                  </a:lnTo>
                  <a:lnTo>
                    <a:pt x="369951" y="69481"/>
                  </a:lnTo>
                  <a:lnTo>
                    <a:pt x="370078" y="67678"/>
                  </a:lnTo>
                  <a:lnTo>
                    <a:pt x="370306" y="64808"/>
                  </a:lnTo>
                  <a:lnTo>
                    <a:pt x="370433" y="63360"/>
                  </a:lnTo>
                  <a:lnTo>
                    <a:pt x="370890" y="60845"/>
                  </a:lnTo>
                  <a:lnTo>
                    <a:pt x="370954" y="60477"/>
                  </a:lnTo>
                  <a:lnTo>
                    <a:pt x="371017" y="60121"/>
                  </a:lnTo>
                  <a:lnTo>
                    <a:pt x="372592" y="52197"/>
                  </a:lnTo>
                  <a:lnTo>
                    <a:pt x="374040" y="45720"/>
                  </a:lnTo>
                  <a:lnTo>
                    <a:pt x="374751" y="40322"/>
                  </a:lnTo>
                  <a:lnTo>
                    <a:pt x="375119" y="37807"/>
                  </a:lnTo>
                  <a:lnTo>
                    <a:pt x="375119" y="35280"/>
                  </a:lnTo>
                  <a:lnTo>
                    <a:pt x="373672" y="30238"/>
                  </a:lnTo>
                  <a:lnTo>
                    <a:pt x="372592" y="27368"/>
                  </a:lnTo>
                  <a:lnTo>
                    <a:pt x="371157" y="24485"/>
                  </a:lnTo>
                  <a:lnTo>
                    <a:pt x="361073" y="8610"/>
                  </a:lnTo>
                  <a:lnTo>
                    <a:pt x="361073" y="66598"/>
                  </a:lnTo>
                  <a:lnTo>
                    <a:pt x="361073" y="69481"/>
                  </a:lnTo>
                  <a:lnTo>
                    <a:pt x="360718" y="70916"/>
                  </a:lnTo>
                  <a:lnTo>
                    <a:pt x="359638" y="72364"/>
                  </a:lnTo>
                  <a:lnTo>
                    <a:pt x="358914" y="73444"/>
                  </a:lnTo>
                  <a:lnTo>
                    <a:pt x="357835" y="74523"/>
                  </a:lnTo>
                  <a:lnTo>
                    <a:pt x="356400" y="74879"/>
                  </a:lnTo>
                  <a:lnTo>
                    <a:pt x="354952" y="75603"/>
                  </a:lnTo>
                  <a:lnTo>
                    <a:pt x="351358" y="75603"/>
                  </a:lnTo>
                  <a:lnTo>
                    <a:pt x="349923" y="74879"/>
                  </a:lnTo>
                  <a:lnTo>
                    <a:pt x="348475" y="74523"/>
                  </a:lnTo>
                  <a:lnTo>
                    <a:pt x="347395" y="73444"/>
                  </a:lnTo>
                  <a:lnTo>
                    <a:pt x="346671" y="72364"/>
                  </a:lnTo>
                  <a:lnTo>
                    <a:pt x="345592" y="70916"/>
                  </a:lnTo>
                  <a:lnTo>
                    <a:pt x="345236" y="69481"/>
                  </a:lnTo>
                  <a:lnTo>
                    <a:pt x="345236" y="66598"/>
                  </a:lnTo>
                  <a:lnTo>
                    <a:pt x="345592" y="64808"/>
                  </a:lnTo>
                  <a:lnTo>
                    <a:pt x="346671" y="63728"/>
                  </a:lnTo>
                  <a:lnTo>
                    <a:pt x="347395" y="62280"/>
                  </a:lnTo>
                  <a:lnTo>
                    <a:pt x="348475" y="61556"/>
                  </a:lnTo>
                  <a:lnTo>
                    <a:pt x="349923" y="60845"/>
                  </a:lnTo>
                  <a:lnTo>
                    <a:pt x="351358" y="60477"/>
                  </a:lnTo>
                  <a:lnTo>
                    <a:pt x="353161" y="60121"/>
                  </a:lnTo>
                  <a:lnTo>
                    <a:pt x="354952" y="60477"/>
                  </a:lnTo>
                  <a:lnTo>
                    <a:pt x="356400" y="60845"/>
                  </a:lnTo>
                  <a:lnTo>
                    <a:pt x="357835" y="61556"/>
                  </a:lnTo>
                  <a:lnTo>
                    <a:pt x="358914" y="62280"/>
                  </a:lnTo>
                  <a:lnTo>
                    <a:pt x="359638" y="63728"/>
                  </a:lnTo>
                  <a:lnTo>
                    <a:pt x="360718" y="64808"/>
                  </a:lnTo>
                  <a:lnTo>
                    <a:pt x="361073" y="66598"/>
                  </a:lnTo>
                  <a:lnTo>
                    <a:pt x="361073" y="8610"/>
                  </a:lnTo>
                  <a:lnTo>
                    <a:pt x="356755" y="1803"/>
                  </a:lnTo>
                  <a:lnTo>
                    <a:pt x="355320" y="368"/>
                  </a:lnTo>
                  <a:lnTo>
                    <a:pt x="354241" y="0"/>
                  </a:lnTo>
                  <a:lnTo>
                    <a:pt x="352082" y="0"/>
                  </a:lnTo>
                  <a:lnTo>
                    <a:pt x="331203" y="35280"/>
                  </a:lnTo>
                  <a:lnTo>
                    <a:pt x="331203" y="37807"/>
                  </a:lnTo>
                  <a:lnTo>
                    <a:pt x="332282" y="45720"/>
                  </a:lnTo>
                  <a:lnTo>
                    <a:pt x="333717" y="52197"/>
                  </a:lnTo>
                  <a:lnTo>
                    <a:pt x="335280" y="60121"/>
                  </a:lnTo>
                  <a:lnTo>
                    <a:pt x="335876" y="63360"/>
                  </a:lnTo>
                  <a:lnTo>
                    <a:pt x="336143" y="66598"/>
                  </a:lnTo>
                  <a:lnTo>
                    <a:pt x="336232" y="67678"/>
                  </a:lnTo>
                  <a:lnTo>
                    <a:pt x="336346" y="69481"/>
                  </a:lnTo>
                  <a:lnTo>
                    <a:pt x="336448" y="70916"/>
                  </a:lnTo>
                  <a:lnTo>
                    <a:pt x="336550" y="72364"/>
                  </a:lnTo>
                  <a:lnTo>
                    <a:pt x="336600" y="153365"/>
                  </a:lnTo>
                  <a:lnTo>
                    <a:pt x="333362" y="153720"/>
                  </a:lnTo>
                  <a:lnTo>
                    <a:pt x="330479" y="154444"/>
                  </a:lnTo>
                  <a:lnTo>
                    <a:pt x="320395" y="169202"/>
                  </a:lnTo>
                  <a:lnTo>
                    <a:pt x="320751" y="172085"/>
                  </a:lnTo>
                  <a:lnTo>
                    <a:pt x="336600" y="185039"/>
                  </a:lnTo>
                  <a:lnTo>
                    <a:pt x="336600" y="423367"/>
                  </a:lnTo>
                  <a:lnTo>
                    <a:pt x="305282" y="448564"/>
                  </a:lnTo>
                  <a:lnTo>
                    <a:pt x="298437" y="448919"/>
                  </a:lnTo>
                  <a:lnTo>
                    <a:pt x="297002" y="449287"/>
                  </a:lnTo>
                  <a:lnTo>
                    <a:pt x="295922" y="449287"/>
                  </a:lnTo>
                  <a:lnTo>
                    <a:pt x="295198" y="449643"/>
                  </a:lnTo>
                  <a:lnTo>
                    <a:pt x="294843" y="450367"/>
                  </a:lnTo>
                  <a:lnTo>
                    <a:pt x="294843" y="451446"/>
                  </a:lnTo>
                  <a:lnTo>
                    <a:pt x="295198" y="452882"/>
                  </a:lnTo>
                  <a:lnTo>
                    <a:pt x="296278" y="454317"/>
                  </a:lnTo>
                  <a:lnTo>
                    <a:pt x="297357" y="455396"/>
                  </a:lnTo>
                  <a:lnTo>
                    <a:pt x="298437" y="456844"/>
                  </a:lnTo>
                  <a:lnTo>
                    <a:pt x="407873" y="456844"/>
                  </a:lnTo>
                  <a:lnTo>
                    <a:pt x="408952" y="455396"/>
                  </a:lnTo>
                  <a:lnTo>
                    <a:pt x="410032" y="454317"/>
                  </a:lnTo>
                  <a:lnTo>
                    <a:pt x="411111" y="452882"/>
                  </a:lnTo>
                  <a:lnTo>
                    <a:pt x="411835" y="451446"/>
                  </a:lnTo>
                  <a:lnTo>
                    <a:pt x="411835" y="450367"/>
                  </a:lnTo>
                  <a:close/>
                </a:path>
                <a:path w="706755" h="537210">
                  <a:moveTo>
                    <a:pt x="447471" y="476288"/>
                  </a:moveTo>
                  <a:lnTo>
                    <a:pt x="444601" y="471246"/>
                  </a:lnTo>
                  <a:lnTo>
                    <a:pt x="439915" y="466928"/>
                  </a:lnTo>
                  <a:lnTo>
                    <a:pt x="437400" y="465848"/>
                  </a:lnTo>
                  <a:lnTo>
                    <a:pt x="434162" y="464769"/>
                  </a:lnTo>
                  <a:lnTo>
                    <a:pt x="275399" y="464769"/>
                  </a:lnTo>
                  <a:lnTo>
                    <a:pt x="272161" y="464769"/>
                  </a:lnTo>
                  <a:lnTo>
                    <a:pt x="266395" y="466928"/>
                  </a:lnTo>
                  <a:lnTo>
                    <a:pt x="261721" y="471246"/>
                  </a:lnTo>
                  <a:lnTo>
                    <a:pt x="258838" y="476288"/>
                  </a:lnTo>
                  <a:lnTo>
                    <a:pt x="258838" y="483120"/>
                  </a:lnTo>
                  <a:lnTo>
                    <a:pt x="271792" y="495719"/>
                  </a:lnTo>
                  <a:lnTo>
                    <a:pt x="434517" y="495719"/>
                  </a:lnTo>
                  <a:lnTo>
                    <a:pt x="447471" y="483120"/>
                  </a:lnTo>
                  <a:lnTo>
                    <a:pt x="447471" y="476288"/>
                  </a:lnTo>
                  <a:close/>
                </a:path>
                <a:path w="706755" h="537210">
                  <a:moveTo>
                    <a:pt x="526681" y="518045"/>
                  </a:moveTo>
                  <a:lnTo>
                    <a:pt x="513715" y="505802"/>
                  </a:lnTo>
                  <a:lnTo>
                    <a:pt x="195478" y="505802"/>
                  </a:lnTo>
                  <a:lnTo>
                    <a:pt x="192239" y="505802"/>
                  </a:lnTo>
                  <a:lnTo>
                    <a:pt x="179273" y="518045"/>
                  </a:lnTo>
                  <a:lnTo>
                    <a:pt x="179273" y="524167"/>
                  </a:lnTo>
                  <a:lnTo>
                    <a:pt x="195478" y="537121"/>
                  </a:lnTo>
                  <a:lnTo>
                    <a:pt x="510476" y="537121"/>
                  </a:lnTo>
                  <a:lnTo>
                    <a:pt x="526681" y="524167"/>
                  </a:lnTo>
                  <a:lnTo>
                    <a:pt x="526681" y="518045"/>
                  </a:lnTo>
                  <a:close/>
                </a:path>
                <a:path w="706755" h="537210">
                  <a:moveTo>
                    <a:pt x="706323" y="296278"/>
                  </a:moveTo>
                  <a:lnTo>
                    <a:pt x="697318" y="280631"/>
                  </a:lnTo>
                  <a:lnTo>
                    <a:pt x="697318" y="296278"/>
                  </a:lnTo>
                  <a:lnTo>
                    <a:pt x="466915" y="296278"/>
                  </a:lnTo>
                  <a:lnTo>
                    <a:pt x="568452" y="122402"/>
                  </a:lnTo>
                  <a:lnTo>
                    <a:pt x="572033" y="116281"/>
                  </a:lnTo>
                  <a:lnTo>
                    <a:pt x="575995" y="113766"/>
                  </a:lnTo>
                  <a:lnTo>
                    <a:pt x="579958" y="110883"/>
                  </a:lnTo>
                  <a:lnTo>
                    <a:pt x="582841" y="108000"/>
                  </a:lnTo>
                  <a:lnTo>
                    <a:pt x="586079" y="105486"/>
                  </a:lnTo>
                  <a:lnTo>
                    <a:pt x="697318" y="296278"/>
                  </a:lnTo>
                  <a:lnTo>
                    <a:pt x="697318" y="280631"/>
                  </a:lnTo>
                  <a:lnTo>
                    <a:pt x="620991" y="147967"/>
                  </a:lnTo>
                  <a:lnTo>
                    <a:pt x="596188" y="105486"/>
                  </a:lnTo>
                  <a:lnTo>
                    <a:pt x="592201" y="98640"/>
                  </a:lnTo>
                  <a:lnTo>
                    <a:pt x="595134" y="95046"/>
                  </a:lnTo>
                  <a:lnTo>
                    <a:pt x="597242" y="92519"/>
                  </a:lnTo>
                  <a:lnTo>
                    <a:pt x="597877" y="91084"/>
                  </a:lnTo>
                  <a:lnTo>
                    <a:pt x="598678" y="89281"/>
                  </a:lnTo>
                  <a:lnTo>
                    <a:pt x="599401" y="86766"/>
                  </a:lnTo>
                  <a:lnTo>
                    <a:pt x="599401" y="83527"/>
                  </a:lnTo>
                  <a:lnTo>
                    <a:pt x="599071" y="81000"/>
                  </a:lnTo>
                  <a:lnTo>
                    <a:pt x="599033" y="80645"/>
                  </a:lnTo>
                  <a:lnTo>
                    <a:pt x="598398" y="78117"/>
                  </a:lnTo>
                  <a:lnTo>
                    <a:pt x="598322" y="77762"/>
                  </a:lnTo>
                  <a:lnTo>
                    <a:pt x="597027" y="75958"/>
                  </a:lnTo>
                  <a:lnTo>
                    <a:pt x="596519" y="75247"/>
                  </a:lnTo>
                  <a:lnTo>
                    <a:pt x="594360" y="72720"/>
                  </a:lnTo>
                  <a:lnTo>
                    <a:pt x="591832" y="70916"/>
                  </a:lnTo>
                  <a:lnTo>
                    <a:pt x="591832" y="83883"/>
                  </a:lnTo>
                  <a:lnTo>
                    <a:pt x="591477" y="86042"/>
                  </a:lnTo>
                  <a:lnTo>
                    <a:pt x="590867" y="87845"/>
                  </a:lnTo>
                  <a:lnTo>
                    <a:pt x="590753" y="88201"/>
                  </a:lnTo>
                  <a:lnTo>
                    <a:pt x="589673" y="89636"/>
                  </a:lnTo>
                  <a:lnTo>
                    <a:pt x="587883" y="91084"/>
                  </a:lnTo>
                  <a:lnTo>
                    <a:pt x="587667" y="90728"/>
                  </a:lnTo>
                  <a:lnTo>
                    <a:pt x="585355" y="86766"/>
                  </a:lnTo>
                  <a:lnTo>
                    <a:pt x="583920" y="86398"/>
                  </a:lnTo>
                  <a:lnTo>
                    <a:pt x="582472" y="86398"/>
                  </a:lnTo>
                  <a:lnTo>
                    <a:pt x="581037" y="86766"/>
                  </a:lnTo>
                  <a:lnTo>
                    <a:pt x="579958" y="88201"/>
                  </a:lnTo>
                  <a:lnTo>
                    <a:pt x="578523" y="90728"/>
                  </a:lnTo>
                  <a:lnTo>
                    <a:pt x="575640" y="87845"/>
                  </a:lnTo>
                  <a:lnTo>
                    <a:pt x="574916" y="86042"/>
                  </a:lnTo>
                  <a:lnTo>
                    <a:pt x="574916" y="82080"/>
                  </a:lnTo>
                  <a:lnTo>
                    <a:pt x="575640" y="81000"/>
                  </a:lnTo>
                  <a:lnTo>
                    <a:pt x="577075" y="78117"/>
                  </a:lnTo>
                  <a:lnTo>
                    <a:pt x="578523" y="77406"/>
                  </a:lnTo>
                  <a:lnTo>
                    <a:pt x="579958" y="76327"/>
                  </a:lnTo>
                  <a:lnTo>
                    <a:pt x="581393" y="75958"/>
                  </a:lnTo>
                  <a:lnTo>
                    <a:pt x="585000" y="75958"/>
                  </a:lnTo>
                  <a:lnTo>
                    <a:pt x="586803" y="76327"/>
                  </a:lnTo>
                  <a:lnTo>
                    <a:pt x="588238" y="77406"/>
                  </a:lnTo>
                  <a:lnTo>
                    <a:pt x="589318" y="78117"/>
                  </a:lnTo>
                  <a:lnTo>
                    <a:pt x="591477" y="81000"/>
                  </a:lnTo>
                  <a:lnTo>
                    <a:pt x="591477" y="82080"/>
                  </a:lnTo>
                  <a:lnTo>
                    <a:pt x="591756" y="83527"/>
                  </a:lnTo>
                  <a:lnTo>
                    <a:pt x="591832" y="83883"/>
                  </a:lnTo>
                  <a:lnTo>
                    <a:pt x="591832" y="70916"/>
                  </a:lnTo>
                  <a:lnTo>
                    <a:pt x="588962" y="69481"/>
                  </a:lnTo>
                  <a:lnTo>
                    <a:pt x="586079" y="68757"/>
                  </a:lnTo>
                  <a:lnTo>
                    <a:pt x="582841" y="68402"/>
                  </a:lnTo>
                  <a:lnTo>
                    <a:pt x="579958" y="68757"/>
                  </a:lnTo>
                  <a:lnTo>
                    <a:pt x="577075" y="69837"/>
                  </a:lnTo>
                  <a:lnTo>
                    <a:pt x="574192" y="71285"/>
                  </a:lnTo>
                  <a:lnTo>
                    <a:pt x="571677" y="73088"/>
                  </a:lnTo>
                  <a:lnTo>
                    <a:pt x="569874" y="75603"/>
                  </a:lnTo>
                  <a:lnTo>
                    <a:pt x="568071" y="77762"/>
                  </a:lnTo>
                  <a:lnTo>
                    <a:pt x="541083" y="95046"/>
                  </a:lnTo>
                  <a:lnTo>
                    <a:pt x="537832" y="94678"/>
                  </a:lnTo>
                  <a:lnTo>
                    <a:pt x="517321" y="86766"/>
                  </a:lnTo>
                  <a:lnTo>
                    <a:pt x="513715" y="84963"/>
                  </a:lnTo>
                  <a:lnTo>
                    <a:pt x="506882" y="79921"/>
                  </a:lnTo>
                  <a:lnTo>
                    <a:pt x="500392" y="74879"/>
                  </a:lnTo>
                  <a:lnTo>
                    <a:pt x="493191" y="69126"/>
                  </a:lnTo>
                  <a:lnTo>
                    <a:pt x="486714" y="63360"/>
                  </a:lnTo>
                  <a:lnTo>
                    <a:pt x="485063" y="61925"/>
                  </a:lnTo>
                  <a:lnTo>
                    <a:pt x="452158" y="37439"/>
                  </a:lnTo>
                  <a:lnTo>
                    <a:pt x="426237" y="30962"/>
                  </a:lnTo>
                  <a:lnTo>
                    <a:pt x="418312" y="30962"/>
                  </a:lnTo>
                  <a:lnTo>
                    <a:pt x="414362" y="31318"/>
                  </a:lnTo>
                  <a:lnTo>
                    <a:pt x="410756" y="32042"/>
                  </a:lnTo>
                  <a:lnTo>
                    <a:pt x="407162" y="32397"/>
                  </a:lnTo>
                  <a:lnTo>
                    <a:pt x="383032" y="46799"/>
                  </a:lnTo>
                  <a:lnTo>
                    <a:pt x="381952" y="51485"/>
                  </a:lnTo>
                  <a:lnTo>
                    <a:pt x="378714" y="78841"/>
                  </a:lnTo>
                  <a:lnTo>
                    <a:pt x="388797" y="74523"/>
                  </a:lnTo>
                  <a:lnTo>
                    <a:pt x="406082" y="65887"/>
                  </a:lnTo>
                  <a:lnTo>
                    <a:pt x="410032" y="64084"/>
                  </a:lnTo>
                  <a:lnTo>
                    <a:pt x="413639" y="62649"/>
                  </a:lnTo>
                  <a:lnTo>
                    <a:pt x="422275" y="61925"/>
                  </a:lnTo>
                  <a:lnTo>
                    <a:pt x="426961" y="62280"/>
                  </a:lnTo>
                  <a:lnTo>
                    <a:pt x="447116" y="71640"/>
                  </a:lnTo>
                  <a:lnTo>
                    <a:pt x="451434" y="74879"/>
                  </a:lnTo>
                  <a:lnTo>
                    <a:pt x="464756" y="86042"/>
                  </a:lnTo>
                  <a:lnTo>
                    <a:pt x="472681" y="92887"/>
                  </a:lnTo>
                  <a:lnTo>
                    <a:pt x="481317" y="100088"/>
                  </a:lnTo>
                  <a:lnTo>
                    <a:pt x="494639" y="110159"/>
                  </a:lnTo>
                  <a:lnTo>
                    <a:pt x="499313" y="113042"/>
                  </a:lnTo>
                  <a:lnTo>
                    <a:pt x="504355" y="115557"/>
                  </a:lnTo>
                  <a:lnTo>
                    <a:pt x="509041" y="118440"/>
                  </a:lnTo>
                  <a:lnTo>
                    <a:pt x="519112" y="122047"/>
                  </a:lnTo>
                  <a:lnTo>
                    <a:pt x="524522" y="123837"/>
                  </a:lnTo>
                  <a:lnTo>
                    <a:pt x="529920" y="124917"/>
                  </a:lnTo>
                  <a:lnTo>
                    <a:pt x="535317" y="125641"/>
                  </a:lnTo>
                  <a:lnTo>
                    <a:pt x="546112" y="125641"/>
                  </a:lnTo>
                  <a:lnTo>
                    <a:pt x="551154" y="124917"/>
                  </a:lnTo>
                  <a:lnTo>
                    <a:pt x="555472" y="123837"/>
                  </a:lnTo>
                  <a:lnTo>
                    <a:pt x="559803" y="122402"/>
                  </a:lnTo>
                  <a:lnTo>
                    <a:pt x="458635" y="296278"/>
                  </a:lnTo>
                  <a:lnTo>
                    <a:pt x="458635" y="313563"/>
                  </a:lnTo>
                  <a:lnTo>
                    <a:pt x="476999" y="313563"/>
                  </a:lnTo>
                  <a:lnTo>
                    <a:pt x="482752" y="318236"/>
                  </a:lnTo>
                  <a:lnTo>
                    <a:pt x="517677" y="338048"/>
                  </a:lnTo>
                  <a:lnTo>
                    <a:pt x="525233" y="340563"/>
                  </a:lnTo>
                  <a:lnTo>
                    <a:pt x="533158" y="343446"/>
                  </a:lnTo>
                  <a:lnTo>
                    <a:pt x="533158" y="360362"/>
                  </a:lnTo>
                  <a:lnTo>
                    <a:pt x="631431" y="360362"/>
                  </a:lnTo>
                  <a:lnTo>
                    <a:pt x="631431" y="343446"/>
                  </a:lnTo>
                  <a:lnTo>
                    <a:pt x="639356" y="340563"/>
                  </a:lnTo>
                  <a:lnTo>
                    <a:pt x="646557" y="338048"/>
                  </a:lnTo>
                  <a:lnTo>
                    <a:pt x="654113" y="334797"/>
                  </a:lnTo>
                  <a:lnTo>
                    <a:pt x="661314" y="331203"/>
                  </a:lnTo>
                  <a:lnTo>
                    <a:pt x="668515" y="326885"/>
                  </a:lnTo>
                  <a:lnTo>
                    <a:pt x="675360" y="322922"/>
                  </a:lnTo>
                  <a:lnTo>
                    <a:pt x="681482" y="318236"/>
                  </a:lnTo>
                  <a:lnTo>
                    <a:pt x="687959" y="313563"/>
                  </a:lnTo>
                  <a:lnTo>
                    <a:pt x="706323" y="313563"/>
                  </a:lnTo>
                  <a:lnTo>
                    <a:pt x="706323" y="296278"/>
                  </a:lnTo>
                  <a:close/>
                </a:path>
              </a:pathLst>
            </a:custGeom>
            <a:solidFill>
              <a:srgbClr val="FFFFFF"/>
            </a:solidFill>
          </p:spPr>
          <p:txBody>
            <a:bodyPr wrap="square" lIns="0" tIns="0" rIns="0" bIns="0" rtlCol="0"/>
            <a:lstStyle/>
            <a:p>
              <a:endParaRPr/>
            </a:p>
          </p:txBody>
        </p:sp>
      </p:grpSp>
      <p:sp>
        <p:nvSpPr>
          <p:cNvPr id="23" name="object 23"/>
          <p:cNvSpPr txBox="1">
            <a:spLocks noGrp="1"/>
          </p:cNvSpPr>
          <p:nvPr>
            <p:ph type="title"/>
          </p:nvPr>
        </p:nvSpPr>
        <p:spPr>
          <a:xfrm>
            <a:off x="2002574" y="553950"/>
            <a:ext cx="2767965" cy="391795"/>
          </a:xfrm>
          <a:prstGeom prst="rect">
            <a:avLst/>
          </a:prstGeom>
        </p:spPr>
        <p:txBody>
          <a:bodyPr vert="horz" wrap="square" lIns="0" tIns="12700" rIns="0" bIns="0" rtlCol="0">
            <a:spAutoFit/>
          </a:bodyPr>
          <a:lstStyle/>
          <a:p>
            <a:pPr marL="12700">
              <a:lnSpc>
                <a:spcPct val="100000"/>
              </a:lnSpc>
              <a:spcBef>
                <a:spcPts val="100"/>
              </a:spcBef>
            </a:pPr>
            <a:r>
              <a:rPr u="none" dirty="0"/>
              <a:t>Format</a:t>
            </a:r>
            <a:r>
              <a:rPr u="none" spc="-70" dirty="0"/>
              <a:t> </a:t>
            </a:r>
            <a:r>
              <a:rPr u="none" dirty="0"/>
              <a:t>Putusan</a:t>
            </a:r>
            <a:r>
              <a:rPr u="none" spc="-75" dirty="0"/>
              <a:t> </a:t>
            </a:r>
            <a:r>
              <a:rPr u="none" spc="-20" dirty="0"/>
              <a:t>Sela</a:t>
            </a:r>
          </a:p>
        </p:txBody>
      </p:sp>
      <p:sp>
        <p:nvSpPr>
          <p:cNvPr id="24" name="object 24"/>
          <p:cNvSpPr txBox="1"/>
          <p:nvPr/>
        </p:nvSpPr>
        <p:spPr>
          <a:xfrm>
            <a:off x="1867585" y="1208064"/>
            <a:ext cx="2230755" cy="239395"/>
          </a:xfrm>
          <a:prstGeom prst="rect">
            <a:avLst/>
          </a:prstGeom>
        </p:spPr>
        <p:txBody>
          <a:bodyPr vert="horz" wrap="square" lIns="0" tIns="12700" rIns="0" bIns="0" rtlCol="0">
            <a:spAutoFit/>
          </a:bodyPr>
          <a:lstStyle/>
          <a:p>
            <a:pPr marL="12700">
              <a:lnSpc>
                <a:spcPct val="100000"/>
              </a:lnSpc>
              <a:spcBef>
                <a:spcPts val="100"/>
              </a:spcBef>
            </a:pPr>
            <a:r>
              <a:rPr sz="1400" b="1" dirty="0">
                <a:solidFill>
                  <a:srgbClr val="262934"/>
                </a:solidFill>
                <a:latin typeface="Times New Roman"/>
                <a:cs typeface="Times New Roman"/>
              </a:rPr>
              <a:t>(g)</a:t>
            </a:r>
            <a:r>
              <a:rPr sz="1400" b="1" spc="-90" dirty="0">
                <a:solidFill>
                  <a:srgbClr val="262934"/>
                </a:solidFill>
                <a:latin typeface="Times New Roman"/>
                <a:cs typeface="Times New Roman"/>
              </a:rPr>
              <a:t> </a:t>
            </a:r>
            <a:r>
              <a:rPr sz="1400" b="1" dirty="0">
                <a:solidFill>
                  <a:srgbClr val="262934"/>
                </a:solidFill>
                <a:latin typeface="Times New Roman"/>
                <a:cs typeface="Times New Roman"/>
              </a:rPr>
              <a:t>Amar</a:t>
            </a:r>
            <a:r>
              <a:rPr sz="1400" b="1" spc="-35" dirty="0">
                <a:solidFill>
                  <a:srgbClr val="262934"/>
                </a:solidFill>
                <a:latin typeface="Times New Roman"/>
                <a:cs typeface="Times New Roman"/>
              </a:rPr>
              <a:t> </a:t>
            </a:r>
            <a:r>
              <a:rPr sz="1400" b="1" dirty="0">
                <a:solidFill>
                  <a:srgbClr val="262934"/>
                </a:solidFill>
                <a:latin typeface="Times New Roman"/>
                <a:cs typeface="Times New Roman"/>
              </a:rPr>
              <a:t>Putusan</a:t>
            </a:r>
            <a:r>
              <a:rPr sz="1400" b="1" spc="325" dirty="0">
                <a:solidFill>
                  <a:srgbClr val="262934"/>
                </a:solidFill>
                <a:latin typeface="Times New Roman"/>
                <a:cs typeface="Times New Roman"/>
              </a:rPr>
              <a:t> </a:t>
            </a:r>
            <a:r>
              <a:rPr sz="1400" b="1" spc="-10" dirty="0">
                <a:solidFill>
                  <a:srgbClr val="262934"/>
                </a:solidFill>
                <a:latin typeface="Times New Roman"/>
                <a:cs typeface="Times New Roman"/>
              </a:rPr>
              <a:t>(lanjutan)</a:t>
            </a:r>
            <a:endParaRPr sz="1400">
              <a:latin typeface="Times New Roman"/>
              <a:cs typeface="Times New Roman"/>
            </a:endParaRPr>
          </a:p>
        </p:txBody>
      </p:sp>
      <p:sp>
        <p:nvSpPr>
          <p:cNvPr id="25" name="object 25"/>
          <p:cNvSpPr txBox="1"/>
          <p:nvPr/>
        </p:nvSpPr>
        <p:spPr>
          <a:xfrm>
            <a:off x="4408093" y="1527748"/>
            <a:ext cx="2141220" cy="239395"/>
          </a:xfrm>
          <a:prstGeom prst="rect">
            <a:avLst/>
          </a:prstGeom>
        </p:spPr>
        <p:txBody>
          <a:bodyPr vert="horz" wrap="square" lIns="0" tIns="12700" rIns="0" bIns="0" rtlCol="0">
            <a:spAutoFit/>
          </a:bodyPr>
          <a:lstStyle/>
          <a:p>
            <a:pPr marL="12700">
              <a:lnSpc>
                <a:spcPct val="100000"/>
              </a:lnSpc>
              <a:spcBef>
                <a:spcPts val="100"/>
              </a:spcBef>
            </a:pPr>
            <a:r>
              <a:rPr sz="1400" u="sng" dirty="0">
                <a:solidFill>
                  <a:srgbClr val="262934"/>
                </a:solidFill>
                <a:uFill>
                  <a:solidFill>
                    <a:srgbClr val="262934"/>
                  </a:solidFill>
                </a:uFill>
                <a:latin typeface="Times New Roman"/>
                <a:cs typeface="Times New Roman"/>
              </a:rPr>
              <a:t>Putusan</a:t>
            </a:r>
            <a:r>
              <a:rPr sz="1400" u="sng" spc="-5" dirty="0">
                <a:solidFill>
                  <a:srgbClr val="262934"/>
                </a:solidFill>
                <a:uFill>
                  <a:solidFill>
                    <a:srgbClr val="262934"/>
                  </a:solidFill>
                </a:uFill>
                <a:latin typeface="Times New Roman"/>
                <a:cs typeface="Times New Roman"/>
              </a:rPr>
              <a:t> </a:t>
            </a:r>
            <a:r>
              <a:rPr sz="1400" u="sng" dirty="0">
                <a:solidFill>
                  <a:srgbClr val="262934"/>
                </a:solidFill>
                <a:uFill>
                  <a:solidFill>
                    <a:srgbClr val="262934"/>
                  </a:solidFill>
                </a:uFill>
                <a:latin typeface="Times New Roman"/>
                <a:cs typeface="Times New Roman"/>
              </a:rPr>
              <a:t>Menolak</a:t>
            </a:r>
            <a:r>
              <a:rPr sz="1400" u="sng" spc="-5" dirty="0">
                <a:solidFill>
                  <a:srgbClr val="262934"/>
                </a:solidFill>
                <a:uFill>
                  <a:solidFill>
                    <a:srgbClr val="262934"/>
                  </a:solidFill>
                </a:uFill>
                <a:latin typeface="Times New Roman"/>
                <a:cs typeface="Times New Roman"/>
              </a:rPr>
              <a:t> </a:t>
            </a:r>
            <a:r>
              <a:rPr sz="1400" u="sng" spc="-10" dirty="0">
                <a:solidFill>
                  <a:srgbClr val="262934"/>
                </a:solidFill>
                <a:uFill>
                  <a:solidFill>
                    <a:srgbClr val="262934"/>
                  </a:solidFill>
                </a:uFill>
                <a:latin typeface="Times New Roman"/>
                <a:cs typeface="Times New Roman"/>
              </a:rPr>
              <a:t>Keberatan</a:t>
            </a:r>
            <a:r>
              <a:rPr sz="1400" u="sng" spc="500" dirty="0">
                <a:solidFill>
                  <a:srgbClr val="262934"/>
                </a:solidFill>
                <a:uFill>
                  <a:solidFill>
                    <a:srgbClr val="262934"/>
                  </a:solidFill>
                </a:uFill>
                <a:latin typeface="Times New Roman"/>
                <a:cs typeface="Times New Roman"/>
              </a:rPr>
              <a:t> </a:t>
            </a:r>
            <a:endParaRPr sz="1400">
              <a:latin typeface="Times New Roman"/>
              <a:cs typeface="Times New Roman"/>
            </a:endParaRPr>
          </a:p>
        </p:txBody>
      </p:sp>
      <p:sp>
        <p:nvSpPr>
          <p:cNvPr id="26" name="object 26"/>
          <p:cNvSpPr txBox="1"/>
          <p:nvPr/>
        </p:nvSpPr>
        <p:spPr>
          <a:xfrm>
            <a:off x="1867217" y="1740867"/>
            <a:ext cx="6957695" cy="2370455"/>
          </a:xfrm>
          <a:prstGeom prst="rect">
            <a:avLst/>
          </a:prstGeom>
        </p:spPr>
        <p:txBody>
          <a:bodyPr vert="horz" wrap="square" lIns="0" tIns="12700" rIns="0" bIns="0" rtlCol="0">
            <a:spAutoFit/>
          </a:bodyPr>
          <a:lstStyle/>
          <a:p>
            <a:pPr marL="12700">
              <a:lnSpc>
                <a:spcPts val="1680"/>
              </a:lnSpc>
              <a:spcBef>
                <a:spcPts val="100"/>
              </a:spcBef>
            </a:pPr>
            <a:r>
              <a:rPr sz="1400" b="1" spc="-10" dirty="0">
                <a:solidFill>
                  <a:srgbClr val="262934"/>
                </a:solidFill>
                <a:latin typeface="Times New Roman"/>
                <a:cs typeface="Times New Roman"/>
              </a:rPr>
              <a:t>MENGADILI:</a:t>
            </a:r>
            <a:endParaRPr sz="1400">
              <a:latin typeface="Times New Roman"/>
              <a:cs typeface="Times New Roman"/>
            </a:endParaRPr>
          </a:p>
          <a:p>
            <a:pPr marL="355600" marR="148590" indent="-343535">
              <a:lnSpc>
                <a:spcPct val="100000"/>
              </a:lnSpc>
              <a:buAutoNum type="arabicPeriod"/>
              <a:tabLst>
                <a:tab pos="355600" algn="l"/>
              </a:tabLst>
            </a:pPr>
            <a:r>
              <a:rPr sz="1400" b="1" dirty="0">
                <a:solidFill>
                  <a:srgbClr val="262934"/>
                </a:solidFill>
                <a:latin typeface="Times New Roman"/>
                <a:cs typeface="Times New Roman"/>
              </a:rPr>
              <a:t>Menyatakan</a:t>
            </a:r>
            <a:r>
              <a:rPr sz="1400" b="1" spc="-20" dirty="0">
                <a:solidFill>
                  <a:srgbClr val="262934"/>
                </a:solidFill>
                <a:latin typeface="Times New Roman"/>
                <a:cs typeface="Times New Roman"/>
              </a:rPr>
              <a:t> </a:t>
            </a:r>
            <a:r>
              <a:rPr sz="1400" b="1" dirty="0">
                <a:solidFill>
                  <a:srgbClr val="262934"/>
                </a:solidFill>
                <a:latin typeface="Times New Roman"/>
                <a:cs typeface="Times New Roman"/>
              </a:rPr>
              <a:t>bahwa</a:t>
            </a:r>
            <a:r>
              <a:rPr sz="1400" b="1" spc="-15" dirty="0">
                <a:solidFill>
                  <a:srgbClr val="262934"/>
                </a:solidFill>
                <a:latin typeface="Times New Roman"/>
                <a:cs typeface="Times New Roman"/>
              </a:rPr>
              <a:t> </a:t>
            </a:r>
            <a:r>
              <a:rPr sz="1400" b="1" dirty="0">
                <a:solidFill>
                  <a:srgbClr val="262934"/>
                </a:solidFill>
                <a:latin typeface="Times New Roman"/>
                <a:cs typeface="Times New Roman"/>
              </a:rPr>
              <a:t>Pengadilan</a:t>
            </a:r>
            <a:r>
              <a:rPr sz="1400" b="1" spc="-20" dirty="0">
                <a:solidFill>
                  <a:srgbClr val="262934"/>
                </a:solidFill>
                <a:latin typeface="Times New Roman"/>
                <a:cs typeface="Times New Roman"/>
              </a:rPr>
              <a:t> </a:t>
            </a:r>
            <a:r>
              <a:rPr sz="1400" b="1" dirty="0">
                <a:solidFill>
                  <a:srgbClr val="262934"/>
                </a:solidFill>
                <a:latin typeface="Times New Roman"/>
                <a:cs typeface="Times New Roman"/>
              </a:rPr>
              <a:t>Negeri</a:t>
            </a:r>
            <a:r>
              <a:rPr sz="1400" b="1" spc="-15" dirty="0">
                <a:solidFill>
                  <a:srgbClr val="262934"/>
                </a:solidFill>
                <a:latin typeface="Times New Roman"/>
                <a:cs typeface="Times New Roman"/>
              </a:rPr>
              <a:t> </a:t>
            </a:r>
            <a:r>
              <a:rPr sz="1400" b="1" dirty="0">
                <a:solidFill>
                  <a:srgbClr val="262934"/>
                </a:solidFill>
                <a:latin typeface="Times New Roman"/>
                <a:cs typeface="Times New Roman"/>
              </a:rPr>
              <a:t>….</a:t>
            </a:r>
            <a:r>
              <a:rPr sz="1400" b="1" spc="-25" dirty="0">
                <a:solidFill>
                  <a:srgbClr val="262934"/>
                </a:solidFill>
                <a:latin typeface="Times New Roman"/>
                <a:cs typeface="Times New Roman"/>
              </a:rPr>
              <a:t> </a:t>
            </a:r>
            <a:r>
              <a:rPr sz="1400" b="1" dirty="0">
                <a:solidFill>
                  <a:srgbClr val="262934"/>
                </a:solidFill>
                <a:latin typeface="Times New Roman"/>
                <a:cs typeface="Times New Roman"/>
              </a:rPr>
              <a:t>berwenang</a:t>
            </a:r>
            <a:r>
              <a:rPr sz="1400" b="1" spc="-10" dirty="0">
                <a:solidFill>
                  <a:srgbClr val="262934"/>
                </a:solidFill>
                <a:latin typeface="Times New Roman"/>
                <a:cs typeface="Times New Roman"/>
              </a:rPr>
              <a:t> </a:t>
            </a:r>
            <a:r>
              <a:rPr sz="1400" b="1" dirty="0">
                <a:solidFill>
                  <a:srgbClr val="262934"/>
                </a:solidFill>
                <a:latin typeface="Times New Roman"/>
                <a:cs typeface="Times New Roman"/>
              </a:rPr>
              <a:t>secara</a:t>
            </a:r>
            <a:r>
              <a:rPr sz="1400" b="1" spc="-15" dirty="0">
                <a:solidFill>
                  <a:srgbClr val="262934"/>
                </a:solidFill>
                <a:latin typeface="Times New Roman"/>
                <a:cs typeface="Times New Roman"/>
              </a:rPr>
              <a:t> </a:t>
            </a:r>
            <a:r>
              <a:rPr sz="1400" b="1" dirty="0">
                <a:solidFill>
                  <a:srgbClr val="262934"/>
                </a:solidFill>
                <a:latin typeface="Times New Roman"/>
                <a:cs typeface="Times New Roman"/>
              </a:rPr>
              <a:t>relatif</a:t>
            </a:r>
            <a:r>
              <a:rPr sz="1400" b="1" spc="-20" dirty="0">
                <a:solidFill>
                  <a:srgbClr val="262934"/>
                </a:solidFill>
                <a:latin typeface="Times New Roman"/>
                <a:cs typeface="Times New Roman"/>
              </a:rPr>
              <a:t> </a:t>
            </a:r>
            <a:r>
              <a:rPr sz="1400" b="1" dirty="0">
                <a:solidFill>
                  <a:srgbClr val="262934"/>
                </a:solidFill>
                <a:latin typeface="Times New Roman"/>
                <a:cs typeface="Times New Roman"/>
              </a:rPr>
              <a:t>untuk</a:t>
            </a:r>
            <a:r>
              <a:rPr sz="1400" b="1" spc="-20" dirty="0">
                <a:solidFill>
                  <a:srgbClr val="262934"/>
                </a:solidFill>
                <a:latin typeface="Times New Roman"/>
                <a:cs typeface="Times New Roman"/>
              </a:rPr>
              <a:t> </a:t>
            </a:r>
            <a:r>
              <a:rPr sz="1400" b="1" spc="-10" dirty="0">
                <a:solidFill>
                  <a:srgbClr val="262934"/>
                </a:solidFill>
                <a:latin typeface="Times New Roman"/>
                <a:cs typeface="Times New Roman"/>
              </a:rPr>
              <a:t>mengadili </a:t>
            </a:r>
            <a:r>
              <a:rPr sz="1400" b="1" dirty="0">
                <a:solidFill>
                  <a:srgbClr val="262934"/>
                </a:solidFill>
                <a:latin typeface="Times New Roman"/>
                <a:cs typeface="Times New Roman"/>
              </a:rPr>
              <a:t>perkara</a:t>
            </a:r>
            <a:r>
              <a:rPr sz="1400" b="1" spc="-25" dirty="0">
                <a:solidFill>
                  <a:srgbClr val="262934"/>
                </a:solidFill>
                <a:latin typeface="Times New Roman"/>
                <a:cs typeface="Times New Roman"/>
              </a:rPr>
              <a:t> </a:t>
            </a:r>
            <a:r>
              <a:rPr sz="1400" b="1" dirty="0">
                <a:solidFill>
                  <a:srgbClr val="262934"/>
                </a:solidFill>
                <a:latin typeface="Times New Roman"/>
                <a:cs typeface="Times New Roman"/>
              </a:rPr>
              <a:t>dengan</a:t>
            </a:r>
            <a:r>
              <a:rPr sz="1400" b="1" spc="-25" dirty="0">
                <a:solidFill>
                  <a:srgbClr val="262934"/>
                </a:solidFill>
                <a:latin typeface="Times New Roman"/>
                <a:cs typeface="Times New Roman"/>
              </a:rPr>
              <a:t> </a:t>
            </a:r>
            <a:r>
              <a:rPr sz="1400" b="1" dirty="0">
                <a:solidFill>
                  <a:srgbClr val="262934"/>
                </a:solidFill>
                <a:latin typeface="Times New Roman"/>
                <a:cs typeface="Times New Roman"/>
              </a:rPr>
              <a:t>Nomor</a:t>
            </a:r>
            <a:r>
              <a:rPr sz="1400" b="1" spc="-45" dirty="0">
                <a:solidFill>
                  <a:srgbClr val="262934"/>
                </a:solidFill>
                <a:latin typeface="Times New Roman"/>
                <a:cs typeface="Times New Roman"/>
              </a:rPr>
              <a:t> </a:t>
            </a:r>
            <a:r>
              <a:rPr sz="1400" b="1" dirty="0">
                <a:solidFill>
                  <a:srgbClr val="262934"/>
                </a:solidFill>
                <a:latin typeface="Times New Roman"/>
                <a:cs typeface="Times New Roman"/>
              </a:rPr>
              <a:t>Register:….</a:t>
            </a:r>
            <a:r>
              <a:rPr sz="1400" b="1" spc="-30" dirty="0">
                <a:solidFill>
                  <a:srgbClr val="262934"/>
                </a:solidFill>
                <a:latin typeface="Times New Roman"/>
                <a:cs typeface="Times New Roman"/>
              </a:rPr>
              <a:t> </a:t>
            </a:r>
            <a:r>
              <a:rPr sz="1400" b="1" dirty="0">
                <a:solidFill>
                  <a:srgbClr val="262934"/>
                </a:solidFill>
                <a:latin typeface="Times New Roman"/>
                <a:cs typeface="Times New Roman"/>
              </a:rPr>
              <a:t>atas</a:t>
            </a:r>
            <a:r>
              <a:rPr sz="1400" b="1" spc="-15" dirty="0">
                <a:solidFill>
                  <a:srgbClr val="262934"/>
                </a:solidFill>
                <a:latin typeface="Times New Roman"/>
                <a:cs typeface="Times New Roman"/>
              </a:rPr>
              <a:t> </a:t>
            </a:r>
            <a:r>
              <a:rPr sz="1400" b="1" dirty="0">
                <a:solidFill>
                  <a:srgbClr val="262934"/>
                </a:solidFill>
                <a:latin typeface="Times New Roman"/>
                <a:cs typeface="Times New Roman"/>
              </a:rPr>
              <a:t>nama</a:t>
            </a:r>
            <a:r>
              <a:rPr sz="1400" b="1" spc="-40" dirty="0">
                <a:solidFill>
                  <a:srgbClr val="262934"/>
                </a:solidFill>
                <a:latin typeface="Times New Roman"/>
                <a:cs typeface="Times New Roman"/>
              </a:rPr>
              <a:t> </a:t>
            </a:r>
            <a:r>
              <a:rPr sz="1400" b="1" spc="-10" dirty="0">
                <a:solidFill>
                  <a:srgbClr val="262934"/>
                </a:solidFill>
                <a:latin typeface="Times New Roman"/>
                <a:cs typeface="Times New Roman"/>
              </a:rPr>
              <a:t>Terdakwa</a:t>
            </a:r>
            <a:r>
              <a:rPr sz="1400" b="1" spc="-20" dirty="0">
                <a:solidFill>
                  <a:srgbClr val="262934"/>
                </a:solidFill>
                <a:latin typeface="Times New Roman"/>
                <a:cs typeface="Times New Roman"/>
              </a:rPr>
              <a:t> </a:t>
            </a:r>
            <a:r>
              <a:rPr sz="1400" b="1" spc="-25" dirty="0">
                <a:solidFill>
                  <a:srgbClr val="262934"/>
                </a:solidFill>
                <a:latin typeface="Times New Roman"/>
                <a:cs typeface="Times New Roman"/>
              </a:rPr>
              <a:t>….;</a:t>
            </a:r>
            <a:endParaRPr sz="1400">
              <a:latin typeface="Times New Roman"/>
              <a:cs typeface="Times New Roman"/>
            </a:endParaRPr>
          </a:p>
          <a:p>
            <a:pPr marL="355600" marR="405130" indent="-343535">
              <a:lnSpc>
                <a:spcPts val="1680"/>
              </a:lnSpc>
              <a:spcBef>
                <a:spcPts val="50"/>
              </a:spcBef>
              <a:buAutoNum type="arabicPeriod"/>
              <a:tabLst>
                <a:tab pos="355600" algn="l"/>
              </a:tabLst>
            </a:pPr>
            <a:r>
              <a:rPr sz="1400" b="1" dirty="0">
                <a:solidFill>
                  <a:srgbClr val="262934"/>
                </a:solidFill>
                <a:latin typeface="Times New Roman"/>
                <a:cs typeface="Times New Roman"/>
              </a:rPr>
              <a:t>Menyatakan</a:t>
            </a:r>
            <a:r>
              <a:rPr sz="1400" b="1" spc="-15" dirty="0">
                <a:solidFill>
                  <a:srgbClr val="262934"/>
                </a:solidFill>
                <a:latin typeface="Times New Roman"/>
                <a:cs typeface="Times New Roman"/>
              </a:rPr>
              <a:t> </a:t>
            </a:r>
            <a:r>
              <a:rPr sz="1400" b="1" dirty="0">
                <a:solidFill>
                  <a:srgbClr val="262934"/>
                </a:solidFill>
                <a:latin typeface="Times New Roman"/>
                <a:cs typeface="Times New Roman"/>
              </a:rPr>
              <a:t>Nota</a:t>
            </a:r>
            <a:r>
              <a:rPr sz="1400" b="1" spc="-5" dirty="0">
                <a:solidFill>
                  <a:srgbClr val="262934"/>
                </a:solidFill>
                <a:latin typeface="Times New Roman"/>
                <a:cs typeface="Times New Roman"/>
              </a:rPr>
              <a:t> </a:t>
            </a:r>
            <a:r>
              <a:rPr sz="1400" b="1" dirty="0">
                <a:solidFill>
                  <a:srgbClr val="262934"/>
                </a:solidFill>
                <a:latin typeface="Times New Roman"/>
                <a:cs typeface="Times New Roman"/>
              </a:rPr>
              <a:t>Keberatan</a:t>
            </a:r>
            <a:r>
              <a:rPr sz="1400" b="1" spc="-10" dirty="0">
                <a:solidFill>
                  <a:srgbClr val="262934"/>
                </a:solidFill>
                <a:latin typeface="Times New Roman"/>
                <a:cs typeface="Times New Roman"/>
              </a:rPr>
              <a:t> </a:t>
            </a:r>
            <a:r>
              <a:rPr sz="1400" b="1" dirty="0">
                <a:solidFill>
                  <a:srgbClr val="262934"/>
                </a:solidFill>
                <a:latin typeface="Times New Roman"/>
                <a:cs typeface="Times New Roman"/>
              </a:rPr>
              <a:t>atau</a:t>
            </a:r>
            <a:r>
              <a:rPr sz="1400" b="1" spc="-10" dirty="0">
                <a:solidFill>
                  <a:srgbClr val="262934"/>
                </a:solidFill>
                <a:latin typeface="Times New Roman"/>
                <a:cs typeface="Times New Roman"/>
              </a:rPr>
              <a:t> </a:t>
            </a:r>
            <a:r>
              <a:rPr sz="1400" b="1" dirty="0">
                <a:solidFill>
                  <a:srgbClr val="262934"/>
                </a:solidFill>
                <a:latin typeface="Times New Roman"/>
                <a:cs typeface="Times New Roman"/>
              </a:rPr>
              <a:t>Eksepsi</a:t>
            </a:r>
            <a:r>
              <a:rPr sz="1400" b="1" spc="-5" dirty="0">
                <a:solidFill>
                  <a:srgbClr val="262934"/>
                </a:solidFill>
                <a:latin typeface="Times New Roman"/>
                <a:cs typeface="Times New Roman"/>
              </a:rPr>
              <a:t> </a:t>
            </a:r>
            <a:r>
              <a:rPr sz="1400" b="1" dirty="0">
                <a:solidFill>
                  <a:srgbClr val="262934"/>
                </a:solidFill>
                <a:latin typeface="Times New Roman"/>
                <a:cs typeface="Times New Roman"/>
              </a:rPr>
              <a:t>yang diajukan</a:t>
            </a:r>
            <a:r>
              <a:rPr sz="1400" b="1" spc="-10" dirty="0">
                <a:solidFill>
                  <a:srgbClr val="262934"/>
                </a:solidFill>
                <a:latin typeface="Times New Roman"/>
                <a:cs typeface="Times New Roman"/>
              </a:rPr>
              <a:t> </a:t>
            </a:r>
            <a:r>
              <a:rPr sz="1400" b="1" dirty="0">
                <a:solidFill>
                  <a:srgbClr val="262934"/>
                </a:solidFill>
                <a:latin typeface="Times New Roman"/>
                <a:cs typeface="Times New Roman"/>
              </a:rPr>
              <a:t>oleh</a:t>
            </a:r>
            <a:r>
              <a:rPr sz="1400" b="1" spc="-10" dirty="0">
                <a:solidFill>
                  <a:srgbClr val="262934"/>
                </a:solidFill>
                <a:latin typeface="Times New Roman"/>
                <a:cs typeface="Times New Roman"/>
              </a:rPr>
              <a:t> </a:t>
            </a:r>
            <a:r>
              <a:rPr sz="1400" b="1" dirty="0">
                <a:solidFill>
                  <a:srgbClr val="262934"/>
                </a:solidFill>
                <a:latin typeface="Times New Roman"/>
                <a:cs typeface="Times New Roman"/>
              </a:rPr>
              <a:t>Penasehat</a:t>
            </a:r>
            <a:r>
              <a:rPr sz="1400" b="1" spc="-10" dirty="0">
                <a:solidFill>
                  <a:srgbClr val="262934"/>
                </a:solidFill>
                <a:latin typeface="Times New Roman"/>
                <a:cs typeface="Times New Roman"/>
              </a:rPr>
              <a:t> Hukum Terdakwa</a:t>
            </a:r>
            <a:r>
              <a:rPr sz="1400" b="1" spc="-20" dirty="0">
                <a:solidFill>
                  <a:srgbClr val="262934"/>
                </a:solidFill>
                <a:latin typeface="Times New Roman"/>
                <a:cs typeface="Times New Roman"/>
              </a:rPr>
              <a:t> </a:t>
            </a:r>
            <a:r>
              <a:rPr sz="1400" b="1" dirty="0">
                <a:solidFill>
                  <a:srgbClr val="262934"/>
                </a:solidFill>
                <a:latin typeface="Times New Roman"/>
                <a:cs typeface="Times New Roman"/>
              </a:rPr>
              <a:t>…..</a:t>
            </a:r>
            <a:r>
              <a:rPr sz="1400" b="1" spc="-25" dirty="0">
                <a:solidFill>
                  <a:srgbClr val="262934"/>
                </a:solidFill>
                <a:latin typeface="Times New Roman"/>
                <a:cs typeface="Times New Roman"/>
              </a:rPr>
              <a:t> </a:t>
            </a:r>
            <a:r>
              <a:rPr sz="1400" b="1" dirty="0">
                <a:solidFill>
                  <a:srgbClr val="262934"/>
                </a:solidFill>
                <a:latin typeface="Times New Roman"/>
                <a:cs typeface="Times New Roman"/>
              </a:rPr>
              <a:t>tidak</a:t>
            </a:r>
            <a:r>
              <a:rPr sz="1400" b="1" spc="-20" dirty="0">
                <a:solidFill>
                  <a:srgbClr val="262934"/>
                </a:solidFill>
                <a:latin typeface="Times New Roman"/>
                <a:cs typeface="Times New Roman"/>
              </a:rPr>
              <a:t> </a:t>
            </a:r>
            <a:r>
              <a:rPr sz="1400" b="1" dirty="0">
                <a:solidFill>
                  <a:srgbClr val="262934"/>
                </a:solidFill>
                <a:latin typeface="Times New Roman"/>
                <a:cs typeface="Times New Roman"/>
              </a:rPr>
              <a:t>dapat</a:t>
            </a:r>
            <a:r>
              <a:rPr sz="1400" b="1" spc="-25" dirty="0">
                <a:solidFill>
                  <a:srgbClr val="262934"/>
                </a:solidFill>
                <a:latin typeface="Times New Roman"/>
                <a:cs typeface="Times New Roman"/>
              </a:rPr>
              <a:t> </a:t>
            </a:r>
            <a:r>
              <a:rPr sz="1400" b="1" dirty="0">
                <a:solidFill>
                  <a:srgbClr val="262934"/>
                </a:solidFill>
                <a:latin typeface="Times New Roman"/>
                <a:cs typeface="Times New Roman"/>
              </a:rPr>
              <a:t>diterima</a:t>
            </a:r>
            <a:r>
              <a:rPr sz="1400" b="1" spc="-20" dirty="0">
                <a:solidFill>
                  <a:srgbClr val="262934"/>
                </a:solidFill>
                <a:latin typeface="Times New Roman"/>
                <a:cs typeface="Times New Roman"/>
              </a:rPr>
              <a:t> </a:t>
            </a:r>
            <a:r>
              <a:rPr sz="1400" b="1" dirty="0">
                <a:solidFill>
                  <a:srgbClr val="262934"/>
                </a:solidFill>
                <a:latin typeface="Times New Roman"/>
                <a:cs typeface="Times New Roman"/>
              </a:rPr>
              <a:t>untuk</a:t>
            </a:r>
            <a:r>
              <a:rPr sz="1400" b="1" spc="-20" dirty="0">
                <a:solidFill>
                  <a:srgbClr val="262934"/>
                </a:solidFill>
                <a:latin typeface="Times New Roman"/>
                <a:cs typeface="Times New Roman"/>
              </a:rPr>
              <a:t> </a:t>
            </a:r>
            <a:r>
              <a:rPr sz="1400" b="1" spc="-10" dirty="0">
                <a:solidFill>
                  <a:srgbClr val="262934"/>
                </a:solidFill>
                <a:latin typeface="Times New Roman"/>
                <a:cs typeface="Times New Roman"/>
              </a:rPr>
              <a:t>sebagian/seluruhnya;</a:t>
            </a:r>
            <a:endParaRPr sz="1400">
              <a:latin typeface="Times New Roman"/>
              <a:cs typeface="Times New Roman"/>
            </a:endParaRPr>
          </a:p>
          <a:p>
            <a:pPr marL="355600" indent="-342900">
              <a:lnSpc>
                <a:spcPts val="1620"/>
              </a:lnSpc>
              <a:buAutoNum type="arabicPeriod"/>
              <a:tabLst>
                <a:tab pos="355600" algn="l"/>
              </a:tabLst>
            </a:pPr>
            <a:r>
              <a:rPr sz="1400" b="1" dirty="0">
                <a:solidFill>
                  <a:srgbClr val="262934"/>
                </a:solidFill>
                <a:latin typeface="Times New Roman"/>
                <a:cs typeface="Times New Roman"/>
              </a:rPr>
              <a:t>Menyatakan</a:t>
            </a:r>
            <a:r>
              <a:rPr sz="1400" b="1" spc="-25" dirty="0">
                <a:solidFill>
                  <a:srgbClr val="262934"/>
                </a:solidFill>
                <a:latin typeface="Times New Roman"/>
                <a:cs typeface="Times New Roman"/>
              </a:rPr>
              <a:t> </a:t>
            </a:r>
            <a:r>
              <a:rPr sz="1400" b="1" dirty="0">
                <a:solidFill>
                  <a:srgbClr val="262934"/>
                </a:solidFill>
                <a:latin typeface="Times New Roman"/>
                <a:cs typeface="Times New Roman"/>
              </a:rPr>
              <a:t>Surat</a:t>
            </a:r>
            <a:r>
              <a:rPr sz="1400" b="1" spc="-20" dirty="0">
                <a:solidFill>
                  <a:srgbClr val="262934"/>
                </a:solidFill>
                <a:latin typeface="Times New Roman"/>
                <a:cs typeface="Times New Roman"/>
              </a:rPr>
              <a:t> </a:t>
            </a:r>
            <a:r>
              <a:rPr sz="1400" b="1" dirty="0">
                <a:solidFill>
                  <a:srgbClr val="262934"/>
                </a:solidFill>
                <a:latin typeface="Times New Roman"/>
                <a:cs typeface="Times New Roman"/>
              </a:rPr>
              <a:t>Dakwaan</a:t>
            </a:r>
            <a:r>
              <a:rPr sz="1400" b="1" spc="-25" dirty="0">
                <a:solidFill>
                  <a:srgbClr val="262934"/>
                </a:solidFill>
                <a:latin typeface="Times New Roman"/>
                <a:cs typeface="Times New Roman"/>
              </a:rPr>
              <a:t> </a:t>
            </a:r>
            <a:r>
              <a:rPr sz="1400" b="1" dirty="0">
                <a:solidFill>
                  <a:srgbClr val="262934"/>
                </a:solidFill>
                <a:latin typeface="Times New Roman"/>
                <a:cs typeface="Times New Roman"/>
              </a:rPr>
              <a:t>Penuntut</a:t>
            </a:r>
            <a:r>
              <a:rPr sz="1400" b="1" spc="-20" dirty="0">
                <a:solidFill>
                  <a:srgbClr val="262934"/>
                </a:solidFill>
                <a:latin typeface="Times New Roman"/>
                <a:cs typeface="Times New Roman"/>
              </a:rPr>
              <a:t> </a:t>
            </a:r>
            <a:r>
              <a:rPr sz="1400" b="1" dirty="0">
                <a:solidFill>
                  <a:srgbClr val="262934"/>
                </a:solidFill>
                <a:latin typeface="Times New Roman"/>
                <a:cs typeface="Times New Roman"/>
              </a:rPr>
              <a:t>Umum</a:t>
            </a:r>
            <a:r>
              <a:rPr sz="1400" b="1" spc="-30" dirty="0">
                <a:solidFill>
                  <a:srgbClr val="262934"/>
                </a:solidFill>
                <a:latin typeface="Times New Roman"/>
                <a:cs typeface="Times New Roman"/>
              </a:rPr>
              <a:t> </a:t>
            </a:r>
            <a:r>
              <a:rPr sz="1400" b="1" dirty="0">
                <a:solidFill>
                  <a:srgbClr val="262934"/>
                </a:solidFill>
                <a:latin typeface="Times New Roman"/>
                <a:cs typeface="Times New Roman"/>
              </a:rPr>
              <a:t>terhadap</a:t>
            </a:r>
            <a:r>
              <a:rPr sz="1400" b="1" spc="-40" dirty="0">
                <a:solidFill>
                  <a:srgbClr val="262934"/>
                </a:solidFill>
                <a:latin typeface="Times New Roman"/>
                <a:cs typeface="Times New Roman"/>
              </a:rPr>
              <a:t> </a:t>
            </a:r>
            <a:r>
              <a:rPr sz="1400" b="1" spc="-10" dirty="0">
                <a:solidFill>
                  <a:srgbClr val="262934"/>
                </a:solidFill>
                <a:latin typeface="Times New Roman"/>
                <a:cs typeface="Times New Roman"/>
              </a:rPr>
              <a:t>Terdakwa</a:t>
            </a:r>
            <a:r>
              <a:rPr sz="1400" b="1" spc="-15" dirty="0">
                <a:solidFill>
                  <a:srgbClr val="262934"/>
                </a:solidFill>
                <a:latin typeface="Times New Roman"/>
                <a:cs typeface="Times New Roman"/>
              </a:rPr>
              <a:t> </a:t>
            </a:r>
            <a:r>
              <a:rPr sz="1400" b="1" dirty="0">
                <a:solidFill>
                  <a:srgbClr val="262934"/>
                </a:solidFill>
                <a:latin typeface="Times New Roman"/>
                <a:cs typeface="Times New Roman"/>
              </a:rPr>
              <a:t>….</a:t>
            </a:r>
            <a:r>
              <a:rPr sz="1400" b="1" spc="-20" dirty="0">
                <a:solidFill>
                  <a:srgbClr val="262934"/>
                </a:solidFill>
                <a:latin typeface="Times New Roman"/>
                <a:cs typeface="Times New Roman"/>
              </a:rPr>
              <a:t> </a:t>
            </a:r>
            <a:r>
              <a:rPr sz="1400" b="1" dirty="0">
                <a:solidFill>
                  <a:srgbClr val="262934"/>
                </a:solidFill>
                <a:latin typeface="Times New Roman"/>
                <a:cs typeface="Times New Roman"/>
              </a:rPr>
              <a:t>dengan</a:t>
            </a:r>
            <a:r>
              <a:rPr sz="1400" b="1" spc="-25" dirty="0">
                <a:solidFill>
                  <a:srgbClr val="262934"/>
                </a:solidFill>
                <a:latin typeface="Times New Roman"/>
                <a:cs typeface="Times New Roman"/>
              </a:rPr>
              <a:t> </a:t>
            </a:r>
            <a:r>
              <a:rPr sz="1400" b="1" spc="-10" dirty="0">
                <a:solidFill>
                  <a:srgbClr val="262934"/>
                </a:solidFill>
                <a:latin typeface="Times New Roman"/>
                <a:cs typeface="Times New Roman"/>
              </a:rPr>
              <a:t>Nomor</a:t>
            </a:r>
            <a:endParaRPr sz="1400">
              <a:latin typeface="Times New Roman"/>
              <a:cs typeface="Times New Roman"/>
            </a:endParaRPr>
          </a:p>
          <a:p>
            <a:pPr marL="355600">
              <a:lnSpc>
                <a:spcPts val="1680"/>
              </a:lnSpc>
            </a:pPr>
            <a:r>
              <a:rPr sz="1400" b="1" dirty="0">
                <a:solidFill>
                  <a:srgbClr val="262934"/>
                </a:solidFill>
                <a:latin typeface="Times New Roman"/>
                <a:cs typeface="Times New Roman"/>
              </a:rPr>
              <a:t>Register</a:t>
            </a:r>
            <a:r>
              <a:rPr sz="1400" b="1" spc="-30" dirty="0">
                <a:solidFill>
                  <a:srgbClr val="262934"/>
                </a:solidFill>
                <a:latin typeface="Times New Roman"/>
                <a:cs typeface="Times New Roman"/>
              </a:rPr>
              <a:t> </a:t>
            </a:r>
            <a:r>
              <a:rPr sz="1400" b="1" dirty="0">
                <a:solidFill>
                  <a:srgbClr val="262934"/>
                </a:solidFill>
                <a:latin typeface="Times New Roman"/>
                <a:cs typeface="Times New Roman"/>
              </a:rPr>
              <a:t>Perkara:</a:t>
            </a:r>
            <a:r>
              <a:rPr sz="1400" b="1" spc="-15" dirty="0">
                <a:solidFill>
                  <a:srgbClr val="262934"/>
                </a:solidFill>
                <a:latin typeface="Times New Roman"/>
                <a:cs typeface="Times New Roman"/>
              </a:rPr>
              <a:t> </a:t>
            </a:r>
            <a:r>
              <a:rPr sz="1400" b="1" dirty="0">
                <a:solidFill>
                  <a:srgbClr val="262934"/>
                </a:solidFill>
                <a:latin typeface="Times New Roman"/>
                <a:cs typeface="Times New Roman"/>
              </a:rPr>
              <a:t>…</a:t>
            </a:r>
            <a:r>
              <a:rPr sz="1400" b="1" spc="-5" dirty="0">
                <a:solidFill>
                  <a:srgbClr val="262934"/>
                </a:solidFill>
                <a:latin typeface="Times New Roman"/>
                <a:cs typeface="Times New Roman"/>
              </a:rPr>
              <a:t> </a:t>
            </a:r>
            <a:r>
              <a:rPr sz="1400" b="1" dirty="0">
                <a:solidFill>
                  <a:srgbClr val="262934"/>
                </a:solidFill>
                <a:latin typeface="Times New Roman"/>
                <a:cs typeface="Times New Roman"/>
              </a:rPr>
              <a:t>tertanggal</a:t>
            </a:r>
            <a:r>
              <a:rPr sz="1400" b="1" spc="-5" dirty="0">
                <a:solidFill>
                  <a:srgbClr val="262934"/>
                </a:solidFill>
                <a:latin typeface="Times New Roman"/>
                <a:cs typeface="Times New Roman"/>
              </a:rPr>
              <a:t> </a:t>
            </a:r>
            <a:r>
              <a:rPr sz="1400" b="1" dirty="0">
                <a:solidFill>
                  <a:srgbClr val="262934"/>
                </a:solidFill>
                <a:latin typeface="Times New Roman"/>
                <a:cs typeface="Times New Roman"/>
              </a:rPr>
              <a:t>…</a:t>
            </a:r>
            <a:r>
              <a:rPr sz="1400" b="1" spc="-5" dirty="0">
                <a:solidFill>
                  <a:srgbClr val="262934"/>
                </a:solidFill>
                <a:latin typeface="Times New Roman"/>
                <a:cs typeface="Times New Roman"/>
              </a:rPr>
              <a:t> </a:t>
            </a:r>
            <a:r>
              <a:rPr sz="1400" b="1" dirty="0">
                <a:solidFill>
                  <a:srgbClr val="262934"/>
                </a:solidFill>
                <a:latin typeface="Times New Roman"/>
                <a:cs typeface="Times New Roman"/>
              </a:rPr>
              <a:t>yang dibacakan</a:t>
            </a:r>
            <a:r>
              <a:rPr sz="1400" b="1" spc="-10" dirty="0">
                <a:solidFill>
                  <a:srgbClr val="262934"/>
                </a:solidFill>
                <a:latin typeface="Times New Roman"/>
                <a:cs typeface="Times New Roman"/>
              </a:rPr>
              <a:t> </a:t>
            </a:r>
            <a:r>
              <a:rPr sz="1400" b="1" dirty="0">
                <a:solidFill>
                  <a:srgbClr val="262934"/>
                </a:solidFill>
                <a:latin typeface="Times New Roman"/>
                <a:cs typeface="Times New Roman"/>
              </a:rPr>
              <a:t>di</a:t>
            </a:r>
            <a:r>
              <a:rPr sz="1400" b="1" spc="-5" dirty="0">
                <a:solidFill>
                  <a:srgbClr val="262934"/>
                </a:solidFill>
                <a:latin typeface="Times New Roman"/>
                <a:cs typeface="Times New Roman"/>
              </a:rPr>
              <a:t> </a:t>
            </a:r>
            <a:r>
              <a:rPr sz="1400" b="1" dirty="0">
                <a:solidFill>
                  <a:srgbClr val="262934"/>
                </a:solidFill>
                <a:latin typeface="Times New Roman"/>
                <a:cs typeface="Times New Roman"/>
              </a:rPr>
              <a:t>persidangan</a:t>
            </a:r>
            <a:r>
              <a:rPr sz="1400" b="1" spc="-10" dirty="0">
                <a:solidFill>
                  <a:srgbClr val="262934"/>
                </a:solidFill>
                <a:latin typeface="Times New Roman"/>
                <a:cs typeface="Times New Roman"/>
              </a:rPr>
              <a:t> </a:t>
            </a:r>
            <a:r>
              <a:rPr sz="1400" b="1" dirty="0">
                <a:solidFill>
                  <a:srgbClr val="262934"/>
                </a:solidFill>
                <a:latin typeface="Times New Roman"/>
                <a:cs typeface="Times New Roman"/>
              </a:rPr>
              <a:t>pada hari,,,</a:t>
            </a:r>
            <a:r>
              <a:rPr sz="1400" b="1" spc="-10" dirty="0">
                <a:solidFill>
                  <a:srgbClr val="262934"/>
                </a:solidFill>
                <a:latin typeface="Times New Roman"/>
                <a:cs typeface="Times New Roman"/>
              </a:rPr>
              <a:t> tanggal</a:t>
            </a:r>
            <a:endParaRPr sz="1400">
              <a:latin typeface="Times New Roman"/>
              <a:cs typeface="Times New Roman"/>
            </a:endParaRPr>
          </a:p>
          <a:p>
            <a:pPr marL="355600">
              <a:lnSpc>
                <a:spcPts val="1680"/>
              </a:lnSpc>
            </a:pPr>
            <a:r>
              <a:rPr sz="1400" b="1" dirty="0">
                <a:solidFill>
                  <a:srgbClr val="262934"/>
                </a:solidFill>
                <a:latin typeface="Times New Roman"/>
                <a:cs typeface="Times New Roman"/>
              </a:rPr>
              <a:t>….</a:t>
            </a:r>
            <a:r>
              <a:rPr sz="1400" b="1" spc="-10" dirty="0">
                <a:solidFill>
                  <a:srgbClr val="262934"/>
                </a:solidFill>
                <a:latin typeface="Times New Roman"/>
                <a:cs typeface="Times New Roman"/>
              </a:rPr>
              <a:t> </a:t>
            </a:r>
            <a:r>
              <a:rPr sz="1400" b="1" dirty="0">
                <a:solidFill>
                  <a:srgbClr val="262934"/>
                </a:solidFill>
                <a:latin typeface="Times New Roman"/>
                <a:cs typeface="Times New Roman"/>
              </a:rPr>
              <a:t>adalah</a:t>
            </a:r>
            <a:r>
              <a:rPr sz="1400" b="1" spc="-5" dirty="0">
                <a:solidFill>
                  <a:srgbClr val="262934"/>
                </a:solidFill>
                <a:latin typeface="Times New Roman"/>
                <a:cs typeface="Times New Roman"/>
              </a:rPr>
              <a:t> </a:t>
            </a:r>
            <a:r>
              <a:rPr sz="1400" b="1" dirty="0">
                <a:solidFill>
                  <a:srgbClr val="262934"/>
                </a:solidFill>
                <a:latin typeface="Times New Roman"/>
                <a:cs typeface="Times New Roman"/>
              </a:rPr>
              <a:t>sah</a:t>
            </a:r>
            <a:r>
              <a:rPr sz="1400" b="1" spc="-5" dirty="0">
                <a:solidFill>
                  <a:srgbClr val="262934"/>
                </a:solidFill>
                <a:latin typeface="Times New Roman"/>
                <a:cs typeface="Times New Roman"/>
              </a:rPr>
              <a:t> </a:t>
            </a:r>
            <a:r>
              <a:rPr sz="1400" b="1" dirty="0">
                <a:solidFill>
                  <a:srgbClr val="262934"/>
                </a:solidFill>
                <a:latin typeface="Times New Roman"/>
                <a:cs typeface="Times New Roman"/>
              </a:rPr>
              <a:t>menurut</a:t>
            </a:r>
            <a:r>
              <a:rPr sz="1400" b="1" spc="-10" dirty="0">
                <a:solidFill>
                  <a:srgbClr val="262934"/>
                </a:solidFill>
                <a:latin typeface="Times New Roman"/>
                <a:cs typeface="Times New Roman"/>
              </a:rPr>
              <a:t> </a:t>
            </a:r>
            <a:r>
              <a:rPr sz="1400" b="1" dirty="0">
                <a:solidFill>
                  <a:srgbClr val="262934"/>
                </a:solidFill>
                <a:latin typeface="Times New Roman"/>
                <a:cs typeface="Times New Roman"/>
              </a:rPr>
              <a:t>hukum</a:t>
            </a:r>
            <a:r>
              <a:rPr sz="1400" b="1" spc="-5" dirty="0">
                <a:solidFill>
                  <a:srgbClr val="262934"/>
                </a:solidFill>
                <a:latin typeface="Times New Roman"/>
                <a:cs typeface="Times New Roman"/>
              </a:rPr>
              <a:t> </a:t>
            </a:r>
            <a:r>
              <a:rPr sz="1400" b="1" dirty="0">
                <a:solidFill>
                  <a:srgbClr val="262934"/>
                </a:solidFill>
                <a:latin typeface="Times New Roman"/>
                <a:cs typeface="Times New Roman"/>
              </a:rPr>
              <a:t>dan</a:t>
            </a:r>
            <a:r>
              <a:rPr sz="1400" b="1" spc="-5" dirty="0">
                <a:solidFill>
                  <a:srgbClr val="262934"/>
                </a:solidFill>
                <a:latin typeface="Times New Roman"/>
                <a:cs typeface="Times New Roman"/>
              </a:rPr>
              <a:t> </a:t>
            </a:r>
            <a:r>
              <a:rPr sz="1400" b="1" dirty="0">
                <a:solidFill>
                  <a:srgbClr val="262934"/>
                </a:solidFill>
                <a:latin typeface="Times New Roman"/>
                <a:cs typeface="Times New Roman"/>
              </a:rPr>
              <a:t>dapat</a:t>
            </a:r>
            <a:r>
              <a:rPr sz="1400" b="1" spc="-5" dirty="0">
                <a:solidFill>
                  <a:srgbClr val="262934"/>
                </a:solidFill>
                <a:latin typeface="Times New Roman"/>
                <a:cs typeface="Times New Roman"/>
              </a:rPr>
              <a:t> </a:t>
            </a:r>
            <a:r>
              <a:rPr sz="1400" b="1" dirty="0">
                <a:solidFill>
                  <a:srgbClr val="262934"/>
                </a:solidFill>
                <a:latin typeface="Times New Roman"/>
                <a:cs typeface="Times New Roman"/>
              </a:rPr>
              <a:t>dijadikan</a:t>
            </a:r>
            <a:r>
              <a:rPr sz="1400" b="1" spc="-10" dirty="0">
                <a:solidFill>
                  <a:srgbClr val="262934"/>
                </a:solidFill>
                <a:latin typeface="Times New Roman"/>
                <a:cs typeface="Times New Roman"/>
              </a:rPr>
              <a:t> </a:t>
            </a:r>
            <a:r>
              <a:rPr sz="1400" b="1" dirty="0">
                <a:solidFill>
                  <a:srgbClr val="262934"/>
                </a:solidFill>
                <a:latin typeface="Times New Roman"/>
                <a:cs typeface="Times New Roman"/>
              </a:rPr>
              <a:t>dasar</a:t>
            </a:r>
            <a:r>
              <a:rPr sz="1400" b="1" spc="-25" dirty="0">
                <a:solidFill>
                  <a:srgbClr val="262934"/>
                </a:solidFill>
                <a:latin typeface="Times New Roman"/>
                <a:cs typeface="Times New Roman"/>
              </a:rPr>
              <a:t> </a:t>
            </a:r>
            <a:r>
              <a:rPr sz="1400" b="1" dirty="0">
                <a:solidFill>
                  <a:srgbClr val="262934"/>
                </a:solidFill>
                <a:latin typeface="Times New Roman"/>
                <a:cs typeface="Times New Roman"/>
              </a:rPr>
              <a:t>pemeriksaan</a:t>
            </a:r>
            <a:r>
              <a:rPr sz="1400" b="1" spc="-5" dirty="0">
                <a:solidFill>
                  <a:srgbClr val="262934"/>
                </a:solidFill>
                <a:latin typeface="Times New Roman"/>
                <a:cs typeface="Times New Roman"/>
              </a:rPr>
              <a:t> </a:t>
            </a:r>
            <a:r>
              <a:rPr sz="1400" b="1" spc="-10" dirty="0">
                <a:solidFill>
                  <a:srgbClr val="262934"/>
                </a:solidFill>
                <a:latin typeface="Times New Roman"/>
                <a:cs typeface="Times New Roman"/>
              </a:rPr>
              <a:t>selanjutnya;</a:t>
            </a:r>
            <a:endParaRPr sz="1400">
              <a:latin typeface="Times New Roman"/>
              <a:cs typeface="Times New Roman"/>
            </a:endParaRPr>
          </a:p>
          <a:p>
            <a:pPr marL="355600" marR="65405" indent="-343535">
              <a:lnSpc>
                <a:spcPct val="100000"/>
              </a:lnSpc>
              <a:buAutoNum type="arabicPeriod" startAt="4"/>
              <a:tabLst>
                <a:tab pos="355600" algn="l"/>
              </a:tabLst>
            </a:pPr>
            <a:r>
              <a:rPr sz="1400" b="1" dirty="0">
                <a:solidFill>
                  <a:srgbClr val="262934"/>
                </a:solidFill>
                <a:latin typeface="Times New Roman"/>
                <a:cs typeface="Times New Roman"/>
              </a:rPr>
              <a:t>Menyatakan</a:t>
            </a:r>
            <a:r>
              <a:rPr sz="1400" b="1" spc="-25" dirty="0">
                <a:solidFill>
                  <a:srgbClr val="262934"/>
                </a:solidFill>
                <a:latin typeface="Times New Roman"/>
                <a:cs typeface="Times New Roman"/>
              </a:rPr>
              <a:t> </a:t>
            </a:r>
            <a:r>
              <a:rPr sz="1400" b="1" dirty="0">
                <a:solidFill>
                  <a:srgbClr val="262934"/>
                </a:solidFill>
                <a:latin typeface="Times New Roman"/>
                <a:cs typeface="Times New Roman"/>
              </a:rPr>
              <a:t>pemeriksaan</a:t>
            </a:r>
            <a:r>
              <a:rPr sz="1400" b="1" spc="-20" dirty="0">
                <a:solidFill>
                  <a:srgbClr val="262934"/>
                </a:solidFill>
                <a:latin typeface="Times New Roman"/>
                <a:cs typeface="Times New Roman"/>
              </a:rPr>
              <a:t> </a:t>
            </a:r>
            <a:r>
              <a:rPr sz="1400" b="1" dirty="0">
                <a:solidFill>
                  <a:srgbClr val="262934"/>
                </a:solidFill>
                <a:latin typeface="Times New Roman"/>
                <a:cs typeface="Times New Roman"/>
              </a:rPr>
              <a:t>perkara</a:t>
            </a:r>
            <a:r>
              <a:rPr sz="1400" b="1" spc="-10" dirty="0">
                <a:solidFill>
                  <a:srgbClr val="262934"/>
                </a:solidFill>
                <a:latin typeface="Times New Roman"/>
                <a:cs typeface="Times New Roman"/>
              </a:rPr>
              <a:t> </a:t>
            </a:r>
            <a:r>
              <a:rPr sz="1400" b="1" dirty="0">
                <a:solidFill>
                  <a:srgbClr val="262934"/>
                </a:solidFill>
                <a:latin typeface="Times New Roman"/>
                <a:cs typeface="Times New Roman"/>
              </a:rPr>
              <a:t>atas</a:t>
            </a:r>
            <a:r>
              <a:rPr sz="1400" b="1" spc="-10" dirty="0">
                <a:solidFill>
                  <a:srgbClr val="262934"/>
                </a:solidFill>
                <a:latin typeface="Times New Roman"/>
                <a:cs typeface="Times New Roman"/>
              </a:rPr>
              <a:t> </a:t>
            </a:r>
            <a:r>
              <a:rPr sz="1400" b="1" dirty="0">
                <a:solidFill>
                  <a:srgbClr val="262934"/>
                </a:solidFill>
                <a:latin typeface="Times New Roman"/>
                <a:cs typeface="Times New Roman"/>
              </a:rPr>
              <a:t>nama</a:t>
            </a:r>
            <a:r>
              <a:rPr sz="1400" b="1" spc="-35" dirty="0">
                <a:solidFill>
                  <a:srgbClr val="262934"/>
                </a:solidFill>
                <a:latin typeface="Times New Roman"/>
                <a:cs typeface="Times New Roman"/>
              </a:rPr>
              <a:t> </a:t>
            </a:r>
            <a:r>
              <a:rPr sz="1400" b="1" spc="-10" dirty="0">
                <a:solidFill>
                  <a:srgbClr val="262934"/>
                </a:solidFill>
                <a:latin typeface="Times New Roman"/>
                <a:cs typeface="Times New Roman"/>
              </a:rPr>
              <a:t>Terdakwa</a:t>
            </a:r>
            <a:r>
              <a:rPr sz="1400" b="1" spc="-15" dirty="0">
                <a:solidFill>
                  <a:srgbClr val="262934"/>
                </a:solidFill>
                <a:latin typeface="Times New Roman"/>
                <a:cs typeface="Times New Roman"/>
              </a:rPr>
              <a:t> </a:t>
            </a:r>
            <a:r>
              <a:rPr sz="1400" b="1" dirty="0">
                <a:solidFill>
                  <a:srgbClr val="262934"/>
                </a:solidFill>
                <a:latin typeface="Times New Roman"/>
                <a:cs typeface="Times New Roman"/>
              </a:rPr>
              <a:t>…</a:t>
            </a:r>
            <a:r>
              <a:rPr sz="1400" b="1" spc="-15" dirty="0">
                <a:solidFill>
                  <a:srgbClr val="262934"/>
                </a:solidFill>
                <a:latin typeface="Times New Roman"/>
                <a:cs typeface="Times New Roman"/>
              </a:rPr>
              <a:t> </a:t>
            </a:r>
            <a:r>
              <a:rPr sz="1400" b="1" dirty="0">
                <a:solidFill>
                  <a:srgbClr val="262934"/>
                </a:solidFill>
                <a:latin typeface="Times New Roman"/>
                <a:cs typeface="Times New Roman"/>
              </a:rPr>
              <a:t>oleh</a:t>
            </a:r>
            <a:r>
              <a:rPr sz="1400" b="1" spc="-20" dirty="0">
                <a:solidFill>
                  <a:srgbClr val="262934"/>
                </a:solidFill>
                <a:latin typeface="Times New Roman"/>
                <a:cs typeface="Times New Roman"/>
              </a:rPr>
              <a:t> </a:t>
            </a:r>
            <a:r>
              <a:rPr sz="1400" b="1" dirty="0">
                <a:solidFill>
                  <a:srgbClr val="262934"/>
                </a:solidFill>
                <a:latin typeface="Times New Roman"/>
                <a:cs typeface="Times New Roman"/>
              </a:rPr>
              <a:t>Pengadilan</a:t>
            </a:r>
            <a:r>
              <a:rPr sz="1400" b="1" spc="-20" dirty="0">
                <a:solidFill>
                  <a:srgbClr val="262934"/>
                </a:solidFill>
                <a:latin typeface="Times New Roman"/>
                <a:cs typeface="Times New Roman"/>
              </a:rPr>
              <a:t> </a:t>
            </a:r>
            <a:r>
              <a:rPr sz="1400" b="1" dirty="0">
                <a:solidFill>
                  <a:srgbClr val="262934"/>
                </a:solidFill>
                <a:latin typeface="Times New Roman"/>
                <a:cs typeface="Times New Roman"/>
              </a:rPr>
              <a:t>Negeri</a:t>
            </a:r>
            <a:r>
              <a:rPr sz="1400" b="1" spc="-15" dirty="0">
                <a:solidFill>
                  <a:srgbClr val="262934"/>
                </a:solidFill>
                <a:latin typeface="Times New Roman"/>
                <a:cs typeface="Times New Roman"/>
              </a:rPr>
              <a:t> </a:t>
            </a:r>
            <a:r>
              <a:rPr sz="1400" b="1" spc="-50" dirty="0">
                <a:solidFill>
                  <a:srgbClr val="262934"/>
                </a:solidFill>
                <a:latin typeface="Times New Roman"/>
                <a:cs typeface="Times New Roman"/>
              </a:rPr>
              <a:t>… </a:t>
            </a:r>
            <a:r>
              <a:rPr sz="1400" b="1" dirty="0">
                <a:solidFill>
                  <a:srgbClr val="262934"/>
                </a:solidFill>
                <a:latin typeface="Times New Roman"/>
                <a:cs typeface="Times New Roman"/>
              </a:rPr>
              <a:t>untuk</a:t>
            </a:r>
            <a:r>
              <a:rPr sz="1400" b="1" spc="-20" dirty="0">
                <a:solidFill>
                  <a:srgbClr val="262934"/>
                </a:solidFill>
                <a:latin typeface="Times New Roman"/>
                <a:cs typeface="Times New Roman"/>
              </a:rPr>
              <a:t> </a:t>
            </a:r>
            <a:r>
              <a:rPr sz="1400" b="1" spc="-10" dirty="0">
                <a:solidFill>
                  <a:srgbClr val="262934"/>
                </a:solidFill>
                <a:latin typeface="Times New Roman"/>
                <a:cs typeface="Times New Roman"/>
              </a:rPr>
              <a:t>dilanjutkan;</a:t>
            </a:r>
            <a:endParaRPr sz="1400">
              <a:latin typeface="Times New Roman"/>
              <a:cs typeface="Times New Roman"/>
            </a:endParaRPr>
          </a:p>
          <a:p>
            <a:pPr marL="355600" indent="-342900">
              <a:lnSpc>
                <a:spcPts val="1675"/>
              </a:lnSpc>
              <a:buAutoNum type="arabicPeriod" startAt="4"/>
              <a:tabLst>
                <a:tab pos="355600" algn="l"/>
              </a:tabLst>
            </a:pPr>
            <a:r>
              <a:rPr sz="1400" b="1" dirty="0">
                <a:solidFill>
                  <a:srgbClr val="262934"/>
                </a:solidFill>
                <a:latin typeface="Times New Roman"/>
                <a:cs typeface="Times New Roman"/>
              </a:rPr>
              <a:t>Menangguhkan</a:t>
            </a:r>
            <a:r>
              <a:rPr sz="1400" b="1" spc="-15" dirty="0">
                <a:solidFill>
                  <a:srgbClr val="262934"/>
                </a:solidFill>
                <a:latin typeface="Times New Roman"/>
                <a:cs typeface="Times New Roman"/>
              </a:rPr>
              <a:t> </a:t>
            </a:r>
            <a:r>
              <a:rPr sz="1400" b="1" dirty="0">
                <a:solidFill>
                  <a:srgbClr val="262934"/>
                </a:solidFill>
                <a:latin typeface="Times New Roman"/>
                <a:cs typeface="Times New Roman"/>
              </a:rPr>
              <a:t>biaya perkara sampai</a:t>
            </a:r>
            <a:r>
              <a:rPr sz="1400" b="1" spc="-10" dirty="0">
                <a:solidFill>
                  <a:srgbClr val="262934"/>
                </a:solidFill>
                <a:latin typeface="Times New Roman"/>
                <a:cs typeface="Times New Roman"/>
              </a:rPr>
              <a:t> </a:t>
            </a:r>
            <a:r>
              <a:rPr sz="1400" b="1" dirty="0">
                <a:solidFill>
                  <a:srgbClr val="262934"/>
                </a:solidFill>
                <a:latin typeface="Times New Roman"/>
                <a:cs typeface="Times New Roman"/>
              </a:rPr>
              <a:t>putusan</a:t>
            </a:r>
            <a:r>
              <a:rPr sz="1400" b="1" spc="-10" dirty="0">
                <a:solidFill>
                  <a:srgbClr val="262934"/>
                </a:solidFill>
                <a:latin typeface="Times New Roman"/>
                <a:cs typeface="Times New Roman"/>
              </a:rPr>
              <a:t> </a:t>
            </a:r>
            <a:r>
              <a:rPr sz="1400" b="1" dirty="0">
                <a:solidFill>
                  <a:srgbClr val="262934"/>
                </a:solidFill>
                <a:latin typeface="Times New Roman"/>
                <a:cs typeface="Times New Roman"/>
              </a:rPr>
              <a:t>akhir</a:t>
            </a:r>
            <a:r>
              <a:rPr sz="1400" b="1" spc="-30" dirty="0">
                <a:solidFill>
                  <a:srgbClr val="262934"/>
                </a:solidFill>
                <a:latin typeface="Times New Roman"/>
                <a:cs typeface="Times New Roman"/>
              </a:rPr>
              <a:t> </a:t>
            </a:r>
            <a:r>
              <a:rPr sz="1400" b="1" spc="-10" dirty="0">
                <a:solidFill>
                  <a:srgbClr val="262934"/>
                </a:solidFill>
                <a:latin typeface="Times New Roman"/>
                <a:cs typeface="Times New Roman"/>
              </a:rPr>
              <a:t>dijatuhkan.</a:t>
            </a:r>
            <a:endParaRPr sz="1400">
              <a:latin typeface="Times New Roman"/>
              <a:cs typeface="Times New Roman"/>
            </a:endParaRPr>
          </a:p>
        </p:txBody>
      </p:sp>
      <p:sp>
        <p:nvSpPr>
          <p:cNvPr id="27" name="object 27"/>
          <p:cNvSpPr txBox="1"/>
          <p:nvPr/>
        </p:nvSpPr>
        <p:spPr>
          <a:xfrm>
            <a:off x="773544" y="1108699"/>
            <a:ext cx="190500" cy="224154"/>
          </a:xfrm>
          <a:prstGeom prst="rect">
            <a:avLst/>
          </a:prstGeom>
        </p:spPr>
        <p:txBody>
          <a:bodyPr vert="horz" wrap="square" lIns="0" tIns="12700" rIns="0" bIns="0" rtlCol="0">
            <a:spAutoFit/>
          </a:bodyPr>
          <a:lstStyle/>
          <a:p>
            <a:pPr marL="12700">
              <a:lnSpc>
                <a:spcPct val="100000"/>
              </a:lnSpc>
              <a:spcBef>
                <a:spcPts val="100"/>
              </a:spcBef>
            </a:pPr>
            <a:r>
              <a:rPr sz="1300" spc="-25" dirty="0">
                <a:solidFill>
                  <a:srgbClr val="FFFFFF"/>
                </a:solidFill>
                <a:latin typeface="Times New Roman"/>
                <a:cs typeface="Times New Roman"/>
              </a:rPr>
              <a:t>32</a:t>
            </a:r>
            <a:endParaRPr sz="1300">
              <a:latin typeface="Times New Roman"/>
              <a:cs typeface="Times New Roman"/>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0"/>
            <a:ext cx="9144000" cy="5143324"/>
          </a:xfrm>
          <a:prstGeom prst="rect">
            <a:avLst/>
          </a:prstGeom>
        </p:spPr>
      </p:pic>
      <p:grpSp>
        <p:nvGrpSpPr>
          <p:cNvPr id="3" name="object 3"/>
          <p:cNvGrpSpPr/>
          <p:nvPr/>
        </p:nvGrpSpPr>
        <p:grpSpPr>
          <a:xfrm>
            <a:off x="1551241" y="183224"/>
            <a:ext cx="7593330" cy="4794885"/>
            <a:chOff x="1551241" y="183224"/>
            <a:chExt cx="7593330" cy="4794885"/>
          </a:xfrm>
        </p:grpSpPr>
        <p:pic>
          <p:nvPicPr>
            <p:cNvPr id="4" name="object 4"/>
            <p:cNvPicPr/>
            <p:nvPr/>
          </p:nvPicPr>
          <p:blipFill>
            <a:blip r:embed="rId3" cstate="print"/>
            <a:stretch>
              <a:fillRect/>
            </a:stretch>
          </p:blipFill>
          <p:spPr>
            <a:xfrm>
              <a:off x="1551241" y="183224"/>
              <a:ext cx="7592745" cy="4794859"/>
            </a:xfrm>
            <a:prstGeom prst="rect">
              <a:avLst/>
            </a:prstGeom>
          </p:spPr>
        </p:pic>
        <p:sp>
          <p:nvSpPr>
            <p:cNvPr id="5" name="object 5"/>
            <p:cNvSpPr/>
            <p:nvPr/>
          </p:nvSpPr>
          <p:spPr>
            <a:xfrm>
              <a:off x="1737004" y="359640"/>
              <a:ext cx="7406640" cy="4424045"/>
            </a:xfrm>
            <a:custGeom>
              <a:avLst/>
              <a:gdLst/>
              <a:ahLst/>
              <a:cxnLst/>
              <a:rect l="l" t="t" r="r" b="b"/>
              <a:pathLst>
                <a:path w="7406640" h="4424045">
                  <a:moveTo>
                    <a:pt x="7406640" y="0"/>
                  </a:moveTo>
                  <a:lnTo>
                    <a:pt x="0" y="0"/>
                  </a:lnTo>
                  <a:lnTo>
                    <a:pt x="0" y="4423676"/>
                  </a:lnTo>
                  <a:lnTo>
                    <a:pt x="3703320" y="4423676"/>
                  </a:lnTo>
                  <a:lnTo>
                    <a:pt x="7406640" y="4423676"/>
                  </a:lnTo>
                  <a:lnTo>
                    <a:pt x="7406640" y="0"/>
                  </a:lnTo>
                  <a:close/>
                </a:path>
              </a:pathLst>
            </a:custGeom>
            <a:solidFill>
              <a:srgbClr val="FFFFFF"/>
            </a:solidFill>
          </p:spPr>
          <p:txBody>
            <a:bodyPr wrap="square" lIns="0" tIns="0" rIns="0" bIns="0" rtlCol="0"/>
            <a:lstStyle/>
            <a:p>
              <a:endParaRPr/>
            </a:p>
          </p:txBody>
        </p:sp>
        <p:sp>
          <p:nvSpPr>
            <p:cNvPr id="6" name="object 6"/>
            <p:cNvSpPr/>
            <p:nvPr/>
          </p:nvSpPr>
          <p:spPr>
            <a:xfrm>
              <a:off x="2100237" y="1017367"/>
              <a:ext cx="7044055" cy="9525"/>
            </a:xfrm>
            <a:custGeom>
              <a:avLst/>
              <a:gdLst/>
              <a:ahLst/>
              <a:cxnLst/>
              <a:rect l="l" t="t" r="r" b="b"/>
              <a:pathLst>
                <a:path w="7044055" h="9525">
                  <a:moveTo>
                    <a:pt x="7043750" y="0"/>
                  </a:moveTo>
                  <a:lnTo>
                    <a:pt x="0" y="0"/>
                  </a:lnTo>
                  <a:lnTo>
                    <a:pt x="0" y="9359"/>
                  </a:lnTo>
                  <a:lnTo>
                    <a:pt x="7043750" y="9359"/>
                  </a:lnTo>
                  <a:lnTo>
                    <a:pt x="7043750" y="0"/>
                  </a:lnTo>
                  <a:close/>
                </a:path>
              </a:pathLst>
            </a:custGeom>
            <a:solidFill>
              <a:srgbClr val="E1D6CF"/>
            </a:solidFill>
          </p:spPr>
          <p:txBody>
            <a:bodyPr wrap="square" lIns="0" tIns="0" rIns="0" bIns="0" rtlCol="0"/>
            <a:lstStyle/>
            <a:p>
              <a:endParaRPr/>
            </a:p>
          </p:txBody>
        </p:sp>
      </p:grpSp>
      <p:grpSp>
        <p:nvGrpSpPr>
          <p:cNvPr id="7" name="object 7"/>
          <p:cNvGrpSpPr/>
          <p:nvPr/>
        </p:nvGrpSpPr>
        <p:grpSpPr>
          <a:xfrm>
            <a:off x="359638" y="2"/>
            <a:ext cx="1017905" cy="1931670"/>
            <a:chOff x="359638" y="2"/>
            <a:chExt cx="1017905" cy="1931670"/>
          </a:xfrm>
        </p:grpSpPr>
        <p:sp>
          <p:nvSpPr>
            <p:cNvPr id="8" name="object 8"/>
            <p:cNvSpPr/>
            <p:nvPr/>
          </p:nvSpPr>
          <p:spPr>
            <a:xfrm>
              <a:off x="359638" y="2"/>
              <a:ext cx="1017905" cy="1931670"/>
            </a:xfrm>
            <a:custGeom>
              <a:avLst/>
              <a:gdLst/>
              <a:ahLst/>
              <a:cxnLst/>
              <a:rect l="l" t="t" r="r" b="b"/>
              <a:pathLst>
                <a:path w="1017905" h="1931670">
                  <a:moveTo>
                    <a:pt x="1017714" y="0"/>
                  </a:moveTo>
                  <a:lnTo>
                    <a:pt x="0" y="0"/>
                  </a:lnTo>
                  <a:lnTo>
                    <a:pt x="0" y="1931047"/>
                  </a:lnTo>
                  <a:lnTo>
                    <a:pt x="508673" y="1609928"/>
                  </a:lnTo>
                  <a:lnTo>
                    <a:pt x="1017714" y="1609928"/>
                  </a:lnTo>
                  <a:lnTo>
                    <a:pt x="1017714" y="0"/>
                  </a:lnTo>
                  <a:close/>
                </a:path>
                <a:path w="1017905" h="1931670">
                  <a:moveTo>
                    <a:pt x="1017714" y="1609928"/>
                  </a:moveTo>
                  <a:lnTo>
                    <a:pt x="508673" y="1609928"/>
                  </a:lnTo>
                  <a:lnTo>
                    <a:pt x="1017714" y="1931047"/>
                  </a:lnTo>
                  <a:lnTo>
                    <a:pt x="1017714" y="1609928"/>
                  </a:lnTo>
                  <a:close/>
                </a:path>
              </a:pathLst>
            </a:custGeom>
            <a:solidFill>
              <a:srgbClr val="AC0A2C"/>
            </a:solidFill>
          </p:spPr>
          <p:txBody>
            <a:bodyPr wrap="square" lIns="0" tIns="0" rIns="0" bIns="0" rtlCol="0"/>
            <a:lstStyle/>
            <a:p>
              <a:endParaRPr/>
            </a:p>
          </p:txBody>
        </p:sp>
        <p:sp>
          <p:nvSpPr>
            <p:cNvPr id="9" name="object 9"/>
            <p:cNvSpPr/>
            <p:nvPr/>
          </p:nvSpPr>
          <p:spPr>
            <a:xfrm>
              <a:off x="359638" y="495721"/>
              <a:ext cx="1017905" cy="642620"/>
            </a:xfrm>
            <a:custGeom>
              <a:avLst/>
              <a:gdLst/>
              <a:ahLst/>
              <a:cxnLst/>
              <a:rect l="l" t="t" r="r" b="b"/>
              <a:pathLst>
                <a:path w="1017905" h="642619">
                  <a:moveTo>
                    <a:pt x="0" y="642594"/>
                  </a:moveTo>
                  <a:lnTo>
                    <a:pt x="1017727" y="642594"/>
                  </a:lnTo>
                  <a:lnTo>
                    <a:pt x="1017727" y="0"/>
                  </a:lnTo>
                  <a:lnTo>
                    <a:pt x="0" y="0"/>
                  </a:lnTo>
                  <a:lnTo>
                    <a:pt x="0" y="642594"/>
                  </a:lnTo>
                  <a:close/>
                </a:path>
              </a:pathLst>
            </a:custGeom>
            <a:solidFill>
              <a:srgbClr val="AA0A2C"/>
            </a:solidFill>
          </p:spPr>
          <p:txBody>
            <a:bodyPr wrap="square" lIns="0" tIns="0" rIns="0" bIns="0" rtlCol="0"/>
            <a:lstStyle/>
            <a:p>
              <a:endParaRPr/>
            </a:p>
          </p:txBody>
        </p:sp>
        <p:sp>
          <p:nvSpPr>
            <p:cNvPr id="10" name="object 10"/>
            <p:cNvSpPr/>
            <p:nvPr/>
          </p:nvSpPr>
          <p:spPr>
            <a:xfrm>
              <a:off x="359638" y="403925"/>
              <a:ext cx="1017905" cy="642620"/>
            </a:xfrm>
            <a:custGeom>
              <a:avLst/>
              <a:gdLst/>
              <a:ahLst/>
              <a:cxnLst/>
              <a:rect l="l" t="t" r="r" b="b"/>
              <a:pathLst>
                <a:path w="1017905" h="642619">
                  <a:moveTo>
                    <a:pt x="0" y="642594"/>
                  </a:moveTo>
                  <a:lnTo>
                    <a:pt x="1017727" y="642594"/>
                  </a:lnTo>
                  <a:lnTo>
                    <a:pt x="1017727" y="0"/>
                  </a:lnTo>
                  <a:lnTo>
                    <a:pt x="0" y="0"/>
                  </a:lnTo>
                  <a:lnTo>
                    <a:pt x="0" y="642594"/>
                  </a:lnTo>
                  <a:close/>
                </a:path>
              </a:pathLst>
            </a:custGeom>
            <a:solidFill>
              <a:srgbClr val="A80A2D"/>
            </a:solidFill>
          </p:spPr>
          <p:txBody>
            <a:bodyPr wrap="square" lIns="0" tIns="0" rIns="0" bIns="0" rtlCol="0"/>
            <a:lstStyle/>
            <a:p>
              <a:endParaRPr/>
            </a:p>
          </p:txBody>
        </p:sp>
        <p:sp>
          <p:nvSpPr>
            <p:cNvPr id="11" name="object 11"/>
            <p:cNvSpPr/>
            <p:nvPr/>
          </p:nvSpPr>
          <p:spPr>
            <a:xfrm>
              <a:off x="359638" y="220321"/>
              <a:ext cx="1017905" cy="734695"/>
            </a:xfrm>
            <a:custGeom>
              <a:avLst/>
              <a:gdLst/>
              <a:ahLst/>
              <a:cxnLst/>
              <a:rect l="l" t="t" r="r" b="b"/>
              <a:pathLst>
                <a:path w="1017905" h="734694">
                  <a:moveTo>
                    <a:pt x="0" y="734402"/>
                  </a:moveTo>
                  <a:lnTo>
                    <a:pt x="1017727" y="734402"/>
                  </a:lnTo>
                  <a:lnTo>
                    <a:pt x="1017727" y="0"/>
                  </a:lnTo>
                  <a:lnTo>
                    <a:pt x="0" y="0"/>
                  </a:lnTo>
                  <a:lnTo>
                    <a:pt x="0" y="734402"/>
                  </a:lnTo>
                  <a:close/>
                </a:path>
              </a:pathLst>
            </a:custGeom>
            <a:solidFill>
              <a:srgbClr val="A60B2D"/>
            </a:solidFill>
          </p:spPr>
          <p:txBody>
            <a:bodyPr wrap="square" lIns="0" tIns="0" rIns="0" bIns="0" rtlCol="0"/>
            <a:lstStyle/>
            <a:p>
              <a:endParaRPr/>
            </a:p>
          </p:txBody>
        </p:sp>
        <p:sp>
          <p:nvSpPr>
            <p:cNvPr id="12" name="object 12"/>
            <p:cNvSpPr/>
            <p:nvPr/>
          </p:nvSpPr>
          <p:spPr>
            <a:xfrm>
              <a:off x="359638" y="128526"/>
              <a:ext cx="1017905" cy="734695"/>
            </a:xfrm>
            <a:custGeom>
              <a:avLst/>
              <a:gdLst/>
              <a:ahLst/>
              <a:cxnLst/>
              <a:rect l="l" t="t" r="r" b="b"/>
              <a:pathLst>
                <a:path w="1017905" h="734694">
                  <a:moveTo>
                    <a:pt x="0" y="734390"/>
                  </a:moveTo>
                  <a:lnTo>
                    <a:pt x="1017727" y="734390"/>
                  </a:lnTo>
                  <a:lnTo>
                    <a:pt x="1017727" y="0"/>
                  </a:lnTo>
                  <a:lnTo>
                    <a:pt x="0" y="0"/>
                  </a:lnTo>
                  <a:lnTo>
                    <a:pt x="0" y="734390"/>
                  </a:lnTo>
                  <a:close/>
                </a:path>
              </a:pathLst>
            </a:custGeom>
            <a:solidFill>
              <a:srgbClr val="A40B2E"/>
            </a:solidFill>
          </p:spPr>
          <p:txBody>
            <a:bodyPr wrap="square" lIns="0" tIns="0" rIns="0" bIns="0" rtlCol="0"/>
            <a:lstStyle/>
            <a:p>
              <a:endParaRPr/>
            </a:p>
          </p:txBody>
        </p:sp>
        <p:sp>
          <p:nvSpPr>
            <p:cNvPr id="13" name="object 13"/>
            <p:cNvSpPr/>
            <p:nvPr/>
          </p:nvSpPr>
          <p:spPr>
            <a:xfrm>
              <a:off x="359638" y="2"/>
              <a:ext cx="1017905" cy="771525"/>
            </a:xfrm>
            <a:custGeom>
              <a:avLst/>
              <a:gdLst/>
              <a:ahLst/>
              <a:cxnLst/>
              <a:rect l="l" t="t" r="r" b="b"/>
              <a:pathLst>
                <a:path w="1017905" h="771525">
                  <a:moveTo>
                    <a:pt x="1017727" y="0"/>
                  </a:moveTo>
                  <a:lnTo>
                    <a:pt x="1017714" y="771118"/>
                  </a:lnTo>
                  <a:lnTo>
                    <a:pt x="0" y="771118"/>
                  </a:lnTo>
                  <a:lnTo>
                    <a:pt x="0" y="0"/>
                  </a:lnTo>
                  <a:lnTo>
                    <a:pt x="1017727" y="0"/>
                  </a:lnTo>
                  <a:close/>
                </a:path>
              </a:pathLst>
            </a:custGeom>
            <a:solidFill>
              <a:srgbClr val="A10B2E"/>
            </a:solidFill>
          </p:spPr>
          <p:txBody>
            <a:bodyPr wrap="square" lIns="0" tIns="0" rIns="0" bIns="0" rtlCol="0"/>
            <a:lstStyle/>
            <a:p>
              <a:endParaRPr/>
            </a:p>
          </p:txBody>
        </p:sp>
        <p:sp>
          <p:nvSpPr>
            <p:cNvPr id="14" name="object 14"/>
            <p:cNvSpPr/>
            <p:nvPr/>
          </p:nvSpPr>
          <p:spPr>
            <a:xfrm>
              <a:off x="359638" y="2"/>
              <a:ext cx="1017905" cy="679450"/>
            </a:xfrm>
            <a:custGeom>
              <a:avLst/>
              <a:gdLst/>
              <a:ahLst/>
              <a:cxnLst/>
              <a:rect l="l" t="t" r="r" b="b"/>
              <a:pathLst>
                <a:path w="1017905" h="679450">
                  <a:moveTo>
                    <a:pt x="1017727" y="0"/>
                  </a:moveTo>
                  <a:lnTo>
                    <a:pt x="1017714" y="679323"/>
                  </a:lnTo>
                  <a:lnTo>
                    <a:pt x="0" y="679323"/>
                  </a:lnTo>
                  <a:lnTo>
                    <a:pt x="0" y="0"/>
                  </a:lnTo>
                  <a:lnTo>
                    <a:pt x="1017727" y="0"/>
                  </a:lnTo>
                  <a:close/>
                </a:path>
              </a:pathLst>
            </a:custGeom>
            <a:solidFill>
              <a:srgbClr val="9F0B2F"/>
            </a:solidFill>
          </p:spPr>
          <p:txBody>
            <a:bodyPr wrap="square" lIns="0" tIns="0" rIns="0" bIns="0" rtlCol="0"/>
            <a:lstStyle/>
            <a:p>
              <a:endParaRPr/>
            </a:p>
          </p:txBody>
        </p:sp>
        <p:sp>
          <p:nvSpPr>
            <p:cNvPr id="15" name="object 15"/>
            <p:cNvSpPr/>
            <p:nvPr/>
          </p:nvSpPr>
          <p:spPr>
            <a:xfrm>
              <a:off x="359638" y="2"/>
              <a:ext cx="1017905" cy="588010"/>
            </a:xfrm>
            <a:custGeom>
              <a:avLst/>
              <a:gdLst/>
              <a:ahLst/>
              <a:cxnLst/>
              <a:rect l="l" t="t" r="r" b="b"/>
              <a:pathLst>
                <a:path w="1017905" h="588010">
                  <a:moveTo>
                    <a:pt x="1017727" y="0"/>
                  </a:moveTo>
                  <a:lnTo>
                    <a:pt x="1017714" y="587514"/>
                  </a:lnTo>
                  <a:lnTo>
                    <a:pt x="0" y="587514"/>
                  </a:lnTo>
                  <a:lnTo>
                    <a:pt x="0" y="0"/>
                  </a:lnTo>
                  <a:lnTo>
                    <a:pt x="1017727" y="0"/>
                  </a:lnTo>
                  <a:close/>
                </a:path>
              </a:pathLst>
            </a:custGeom>
            <a:solidFill>
              <a:srgbClr val="9D0B2F"/>
            </a:solidFill>
          </p:spPr>
          <p:txBody>
            <a:bodyPr wrap="square" lIns="0" tIns="0" rIns="0" bIns="0" rtlCol="0"/>
            <a:lstStyle/>
            <a:p>
              <a:endParaRPr/>
            </a:p>
          </p:txBody>
        </p:sp>
        <p:sp>
          <p:nvSpPr>
            <p:cNvPr id="16" name="object 16"/>
            <p:cNvSpPr/>
            <p:nvPr/>
          </p:nvSpPr>
          <p:spPr>
            <a:xfrm>
              <a:off x="359638" y="2"/>
              <a:ext cx="1017905" cy="495934"/>
            </a:xfrm>
            <a:custGeom>
              <a:avLst/>
              <a:gdLst/>
              <a:ahLst/>
              <a:cxnLst/>
              <a:rect l="l" t="t" r="r" b="b"/>
              <a:pathLst>
                <a:path w="1017905" h="495934">
                  <a:moveTo>
                    <a:pt x="1017727" y="0"/>
                  </a:moveTo>
                  <a:lnTo>
                    <a:pt x="1017714" y="495719"/>
                  </a:lnTo>
                  <a:lnTo>
                    <a:pt x="0" y="495719"/>
                  </a:lnTo>
                  <a:lnTo>
                    <a:pt x="0" y="0"/>
                  </a:lnTo>
                  <a:lnTo>
                    <a:pt x="1017727" y="0"/>
                  </a:lnTo>
                  <a:close/>
                </a:path>
              </a:pathLst>
            </a:custGeom>
            <a:solidFill>
              <a:srgbClr val="9B0C30"/>
            </a:solidFill>
          </p:spPr>
          <p:txBody>
            <a:bodyPr wrap="square" lIns="0" tIns="0" rIns="0" bIns="0" rtlCol="0"/>
            <a:lstStyle/>
            <a:p>
              <a:endParaRPr/>
            </a:p>
          </p:txBody>
        </p:sp>
        <p:sp>
          <p:nvSpPr>
            <p:cNvPr id="17" name="object 17"/>
            <p:cNvSpPr/>
            <p:nvPr/>
          </p:nvSpPr>
          <p:spPr>
            <a:xfrm>
              <a:off x="359638" y="2"/>
              <a:ext cx="1017905" cy="404495"/>
            </a:xfrm>
            <a:custGeom>
              <a:avLst/>
              <a:gdLst/>
              <a:ahLst/>
              <a:cxnLst/>
              <a:rect l="l" t="t" r="r" b="b"/>
              <a:pathLst>
                <a:path w="1017905" h="404495">
                  <a:moveTo>
                    <a:pt x="1017727" y="0"/>
                  </a:moveTo>
                  <a:lnTo>
                    <a:pt x="1017714" y="403923"/>
                  </a:lnTo>
                  <a:lnTo>
                    <a:pt x="0" y="403923"/>
                  </a:lnTo>
                  <a:lnTo>
                    <a:pt x="0" y="0"/>
                  </a:lnTo>
                  <a:lnTo>
                    <a:pt x="1017727" y="0"/>
                  </a:lnTo>
                  <a:close/>
                </a:path>
              </a:pathLst>
            </a:custGeom>
            <a:solidFill>
              <a:srgbClr val="990C30"/>
            </a:solidFill>
          </p:spPr>
          <p:txBody>
            <a:bodyPr wrap="square" lIns="0" tIns="0" rIns="0" bIns="0" rtlCol="0"/>
            <a:lstStyle/>
            <a:p>
              <a:endParaRPr/>
            </a:p>
          </p:txBody>
        </p:sp>
        <p:sp>
          <p:nvSpPr>
            <p:cNvPr id="18" name="object 18"/>
            <p:cNvSpPr/>
            <p:nvPr/>
          </p:nvSpPr>
          <p:spPr>
            <a:xfrm>
              <a:off x="359638" y="2"/>
              <a:ext cx="1017905" cy="312420"/>
            </a:xfrm>
            <a:custGeom>
              <a:avLst/>
              <a:gdLst/>
              <a:ahLst/>
              <a:cxnLst/>
              <a:rect l="l" t="t" r="r" b="b"/>
              <a:pathLst>
                <a:path w="1017905" h="312420">
                  <a:moveTo>
                    <a:pt x="1017727" y="0"/>
                  </a:moveTo>
                  <a:lnTo>
                    <a:pt x="1017714" y="312115"/>
                  </a:lnTo>
                  <a:lnTo>
                    <a:pt x="0" y="312115"/>
                  </a:lnTo>
                  <a:lnTo>
                    <a:pt x="0" y="0"/>
                  </a:lnTo>
                  <a:lnTo>
                    <a:pt x="1017727" y="0"/>
                  </a:lnTo>
                  <a:close/>
                </a:path>
              </a:pathLst>
            </a:custGeom>
            <a:solidFill>
              <a:srgbClr val="970C30"/>
            </a:solidFill>
          </p:spPr>
          <p:txBody>
            <a:bodyPr wrap="square" lIns="0" tIns="0" rIns="0" bIns="0" rtlCol="0"/>
            <a:lstStyle/>
            <a:p>
              <a:endParaRPr/>
            </a:p>
          </p:txBody>
        </p:sp>
        <p:sp>
          <p:nvSpPr>
            <p:cNvPr id="19" name="object 19"/>
            <p:cNvSpPr/>
            <p:nvPr/>
          </p:nvSpPr>
          <p:spPr>
            <a:xfrm>
              <a:off x="359638" y="2"/>
              <a:ext cx="1017905" cy="220345"/>
            </a:xfrm>
            <a:custGeom>
              <a:avLst/>
              <a:gdLst/>
              <a:ahLst/>
              <a:cxnLst/>
              <a:rect l="l" t="t" r="r" b="b"/>
              <a:pathLst>
                <a:path w="1017905" h="220345">
                  <a:moveTo>
                    <a:pt x="1017727" y="0"/>
                  </a:moveTo>
                  <a:lnTo>
                    <a:pt x="1017714" y="220319"/>
                  </a:lnTo>
                  <a:lnTo>
                    <a:pt x="0" y="220319"/>
                  </a:lnTo>
                  <a:lnTo>
                    <a:pt x="0" y="0"/>
                  </a:lnTo>
                  <a:lnTo>
                    <a:pt x="1017727" y="0"/>
                  </a:lnTo>
                  <a:close/>
                </a:path>
              </a:pathLst>
            </a:custGeom>
            <a:solidFill>
              <a:srgbClr val="950C31"/>
            </a:solidFill>
          </p:spPr>
          <p:txBody>
            <a:bodyPr wrap="square" lIns="0" tIns="0" rIns="0" bIns="0" rtlCol="0"/>
            <a:lstStyle/>
            <a:p>
              <a:endParaRPr/>
            </a:p>
          </p:txBody>
        </p:sp>
        <p:sp>
          <p:nvSpPr>
            <p:cNvPr id="20" name="object 20"/>
            <p:cNvSpPr/>
            <p:nvPr/>
          </p:nvSpPr>
          <p:spPr>
            <a:xfrm>
              <a:off x="359638" y="2"/>
              <a:ext cx="1017905" cy="128905"/>
            </a:xfrm>
            <a:custGeom>
              <a:avLst/>
              <a:gdLst/>
              <a:ahLst/>
              <a:cxnLst/>
              <a:rect l="l" t="t" r="r" b="b"/>
              <a:pathLst>
                <a:path w="1017905" h="128905">
                  <a:moveTo>
                    <a:pt x="1017727" y="0"/>
                  </a:moveTo>
                  <a:lnTo>
                    <a:pt x="1017714" y="128524"/>
                  </a:lnTo>
                  <a:lnTo>
                    <a:pt x="0" y="128524"/>
                  </a:lnTo>
                  <a:lnTo>
                    <a:pt x="0" y="0"/>
                  </a:lnTo>
                  <a:lnTo>
                    <a:pt x="1017727" y="0"/>
                  </a:lnTo>
                  <a:close/>
                </a:path>
              </a:pathLst>
            </a:custGeom>
            <a:solidFill>
              <a:srgbClr val="920C31"/>
            </a:solidFill>
          </p:spPr>
          <p:txBody>
            <a:bodyPr wrap="square" lIns="0" tIns="0" rIns="0" bIns="0" rtlCol="0"/>
            <a:lstStyle/>
            <a:p>
              <a:endParaRPr/>
            </a:p>
          </p:txBody>
        </p:sp>
        <p:sp>
          <p:nvSpPr>
            <p:cNvPr id="21" name="object 21"/>
            <p:cNvSpPr/>
            <p:nvPr/>
          </p:nvSpPr>
          <p:spPr>
            <a:xfrm>
              <a:off x="359638" y="2"/>
              <a:ext cx="1017905" cy="36830"/>
            </a:xfrm>
            <a:custGeom>
              <a:avLst/>
              <a:gdLst/>
              <a:ahLst/>
              <a:cxnLst/>
              <a:rect l="l" t="t" r="r" b="b"/>
              <a:pathLst>
                <a:path w="1017905" h="36830">
                  <a:moveTo>
                    <a:pt x="1017727" y="0"/>
                  </a:moveTo>
                  <a:lnTo>
                    <a:pt x="1017714" y="36715"/>
                  </a:lnTo>
                  <a:lnTo>
                    <a:pt x="0" y="36715"/>
                  </a:lnTo>
                  <a:lnTo>
                    <a:pt x="0" y="0"/>
                  </a:lnTo>
                  <a:lnTo>
                    <a:pt x="1017727" y="0"/>
                  </a:lnTo>
                  <a:close/>
                </a:path>
              </a:pathLst>
            </a:custGeom>
            <a:solidFill>
              <a:srgbClr val="900C33"/>
            </a:solidFill>
          </p:spPr>
          <p:txBody>
            <a:bodyPr wrap="square" lIns="0" tIns="0" rIns="0" bIns="0" rtlCol="0"/>
            <a:lstStyle/>
            <a:p>
              <a:endParaRPr/>
            </a:p>
          </p:txBody>
        </p:sp>
        <p:sp>
          <p:nvSpPr>
            <p:cNvPr id="22" name="object 22"/>
            <p:cNvSpPr/>
            <p:nvPr/>
          </p:nvSpPr>
          <p:spPr>
            <a:xfrm>
              <a:off x="515162" y="362878"/>
              <a:ext cx="706755" cy="537210"/>
            </a:xfrm>
            <a:custGeom>
              <a:avLst/>
              <a:gdLst/>
              <a:ahLst/>
              <a:cxnLst/>
              <a:rect l="l" t="t" r="r" b="b"/>
              <a:pathLst>
                <a:path w="706755" h="537210">
                  <a:moveTo>
                    <a:pt x="327596" y="78841"/>
                  </a:moveTo>
                  <a:lnTo>
                    <a:pt x="327469" y="75603"/>
                  </a:lnTo>
                  <a:lnTo>
                    <a:pt x="327355" y="72720"/>
                  </a:lnTo>
                  <a:lnTo>
                    <a:pt x="327240" y="69837"/>
                  </a:lnTo>
                  <a:lnTo>
                    <a:pt x="326326" y="64084"/>
                  </a:lnTo>
                  <a:lnTo>
                    <a:pt x="326212" y="63360"/>
                  </a:lnTo>
                  <a:lnTo>
                    <a:pt x="326097" y="62649"/>
                  </a:lnTo>
                  <a:lnTo>
                    <a:pt x="325970" y="61925"/>
                  </a:lnTo>
                  <a:lnTo>
                    <a:pt x="325081" y="56527"/>
                  </a:lnTo>
                  <a:lnTo>
                    <a:pt x="324002" y="51485"/>
                  </a:lnTo>
                  <a:lnTo>
                    <a:pt x="322922" y="46799"/>
                  </a:lnTo>
                  <a:lnTo>
                    <a:pt x="322199" y="42125"/>
                  </a:lnTo>
                  <a:lnTo>
                    <a:pt x="317157" y="39243"/>
                  </a:lnTo>
                  <a:lnTo>
                    <a:pt x="295198" y="32042"/>
                  </a:lnTo>
                  <a:lnTo>
                    <a:pt x="291592" y="31318"/>
                  </a:lnTo>
                  <a:lnTo>
                    <a:pt x="287642" y="30962"/>
                  </a:lnTo>
                  <a:lnTo>
                    <a:pt x="279717" y="30962"/>
                  </a:lnTo>
                  <a:lnTo>
                    <a:pt x="236156" y="48602"/>
                  </a:lnTo>
                  <a:lnTo>
                    <a:pt x="212763" y="69126"/>
                  </a:lnTo>
                  <a:lnTo>
                    <a:pt x="205562" y="74879"/>
                  </a:lnTo>
                  <a:lnTo>
                    <a:pt x="199072" y="79921"/>
                  </a:lnTo>
                  <a:lnTo>
                    <a:pt x="192239" y="84963"/>
                  </a:lnTo>
                  <a:lnTo>
                    <a:pt x="188633" y="86766"/>
                  </a:lnTo>
                  <a:lnTo>
                    <a:pt x="185394" y="88925"/>
                  </a:lnTo>
                  <a:lnTo>
                    <a:pt x="164871" y="95046"/>
                  </a:lnTo>
                  <a:lnTo>
                    <a:pt x="162356" y="94678"/>
                  </a:lnTo>
                  <a:lnTo>
                    <a:pt x="160197" y="94322"/>
                  </a:lnTo>
                  <a:lnTo>
                    <a:pt x="157683" y="93599"/>
                  </a:lnTo>
                  <a:lnTo>
                    <a:pt x="152641" y="91084"/>
                  </a:lnTo>
                  <a:lnTo>
                    <a:pt x="151930" y="90728"/>
                  </a:lnTo>
                  <a:lnTo>
                    <a:pt x="151193" y="90360"/>
                  </a:lnTo>
                  <a:lnTo>
                    <a:pt x="143281" y="83883"/>
                  </a:lnTo>
                  <a:lnTo>
                    <a:pt x="140398" y="81000"/>
                  </a:lnTo>
                  <a:lnTo>
                    <a:pt x="137871" y="77762"/>
                  </a:lnTo>
                  <a:lnTo>
                    <a:pt x="136372" y="75958"/>
                  </a:lnTo>
                  <a:lnTo>
                    <a:pt x="136080" y="75603"/>
                  </a:lnTo>
                  <a:lnTo>
                    <a:pt x="134277" y="73088"/>
                  </a:lnTo>
                  <a:lnTo>
                    <a:pt x="131762" y="71285"/>
                  </a:lnTo>
                  <a:lnTo>
                    <a:pt x="131038" y="70929"/>
                  </a:lnTo>
                  <a:lnTo>
                    <a:pt x="131038" y="82080"/>
                  </a:lnTo>
                  <a:lnTo>
                    <a:pt x="131038" y="86042"/>
                  </a:lnTo>
                  <a:lnTo>
                    <a:pt x="130314" y="87845"/>
                  </a:lnTo>
                  <a:lnTo>
                    <a:pt x="127431" y="90728"/>
                  </a:lnTo>
                  <a:lnTo>
                    <a:pt x="125996" y="88201"/>
                  </a:lnTo>
                  <a:lnTo>
                    <a:pt x="124917" y="86766"/>
                  </a:lnTo>
                  <a:lnTo>
                    <a:pt x="123482" y="86398"/>
                  </a:lnTo>
                  <a:lnTo>
                    <a:pt x="122034" y="86398"/>
                  </a:lnTo>
                  <a:lnTo>
                    <a:pt x="120599" y="86766"/>
                  </a:lnTo>
                  <a:lnTo>
                    <a:pt x="118071" y="91084"/>
                  </a:lnTo>
                  <a:lnTo>
                    <a:pt x="116281" y="89636"/>
                  </a:lnTo>
                  <a:lnTo>
                    <a:pt x="115201" y="88201"/>
                  </a:lnTo>
                  <a:lnTo>
                    <a:pt x="114719" y="86766"/>
                  </a:lnTo>
                  <a:lnTo>
                    <a:pt x="114592" y="86398"/>
                  </a:lnTo>
                  <a:lnTo>
                    <a:pt x="114477" y="86042"/>
                  </a:lnTo>
                  <a:lnTo>
                    <a:pt x="114122" y="83883"/>
                  </a:lnTo>
                  <a:lnTo>
                    <a:pt x="114477" y="82080"/>
                  </a:lnTo>
                  <a:lnTo>
                    <a:pt x="114477" y="81000"/>
                  </a:lnTo>
                  <a:lnTo>
                    <a:pt x="116636" y="78117"/>
                  </a:lnTo>
                  <a:lnTo>
                    <a:pt x="117716" y="77406"/>
                  </a:lnTo>
                  <a:lnTo>
                    <a:pt x="119151" y="76327"/>
                  </a:lnTo>
                  <a:lnTo>
                    <a:pt x="120954" y="75958"/>
                  </a:lnTo>
                  <a:lnTo>
                    <a:pt x="124561" y="75958"/>
                  </a:lnTo>
                  <a:lnTo>
                    <a:pt x="125996" y="76327"/>
                  </a:lnTo>
                  <a:lnTo>
                    <a:pt x="127431" y="77406"/>
                  </a:lnTo>
                  <a:lnTo>
                    <a:pt x="128879" y="78117"/>
                  </a:lnTo>
                  <a:lnTo>
                    <a:pt x="130314" y="81000"/>
                  </a:lnTo>
                  <a:lnTo>
                    <a:pt x="131038" y="82080"/>
                  </a:lnTo>
                  <a:lnTo>
                    <a:pt x="131038" y="70929"/>
                  </a:lnTo>
                  <a:lnTo>
                    <a:pt x="128879" y="69837"/>
                  </a:lnTo>
                  <a:lnTo>
                    <a:pt x="125996" y="68757"/>
                  </a:lnTo>
                  <a:lnTo>
                    <a:pt x="123113" y="68402"/>
                  </a:lnTo>
                  <a:lnTo>
                    <a:pt x="119875" y="68757"/>
                  </a:lnTo>
                  <a:lnTo>
                    <a:pt x="106553" y="83527"/>
                  </a:lnTo>
                  <a:lnTo>
                    <a:pt x="106553" y="86766"/>
                  </a:lnTo>
                  <a:lnTo>
                    <a:pt x="107162" y="88925"/>
                  </a:lnTo>
                  <a:lnTo>
                    <a:pt x="107276" y="89281"/>
                  </a:lnTo>
                  <a:lnTo>
                    <a:pt x="108712" y="92519"/>
                  </a:lnTo>
                  <a:lnTo>
                    <a:pt x="110515" y="94678"/>
                  </a:lnTo>
                  <a:lnTo>
                    <a:pt x="113753" y="98640"/>
                  </a:lnTo>
                  <a:lnTo>
                    <a:pt x="84963" y="147967"/>
                  </a:lnTo>
                  <a:lnTo>
                    <a:pt x="0" y="296278"/>
                  </a:lnTo>
                  <a:lnTo>
                    <a:pt x="0" y="313563"/>
                  </a:lnTo>
                  <a:lnTo>
                    <a:pt x="17995" y="313563"/>
                  </a:lnTo>
                  <a:lnTo>
                    <a:pt x="24472" y="318236"/>
                  </a:lnTo>
                  <a:lnTo>
                    <a:pt x="30594" y="322922"/>
                  </a:lnTo>
                  <a:lnTo>
                    <a:pt x="37439" y="326885"/>
                  </a:lnTo>
                  <a:lnTo>
                    <a:pt x="44640" y="331203"/>
                  </a:lnTo>
                  <a:lnTo>
                    <a:pt x="51841" y="334797"/>
                  </a:lnTo>
                  <a:lnTo>
                    <a:pt x="59397" y="338048"/>
                  </a:lnTo>
                  <a:lnTo>
                    <a:pt x="66598" y="340563"/>
                  </a:lnTo>
                  <a:lnTo>
                    <a:pt x="74510" y="343446"/>
                  </a:lnTo>
                  <a:lnTo>
                    <a:pt x="74510" y="360362"/>
                  </a:lnTo>
                  <a:lnTo>
                    <a:pt x="172796" y="360362"/>
                  </a:lnTo>
                  <a:lnTo>
                    <a:pt x="172796" y="343446"/>
                  </a:lnTo>
                  <a:lnTo>
                    <a:pt x="180721" y="340563"/>
                  </a:lnTo>
                  <a:lnTo>
                    <a:pt x="216357" y="322922"/>
                  </a:lnTo>
                  <a:lnTo>
                    <a:pt x="228955" y="313563"/>
                  </a:lnTo>
                  <a:lnTo>
                    <a:pt x="247319" y="313563"/>
                  </a:lnTo>
                  <a:lnTo>
                    <a:pt x="247319" y="296278"/>
                  </a:lnTo>
                  <a:lnTo>
                    <a:pt x="239039" y="282054"/>
                  </a:lnTo>
                  <a:lnTo>
                    <a:pt x="239039" y="296278"/>
                  </a:lnTo>
                  <a:lnTo>
                    <a:pt x="8636" y="296278"/>
                  </a:lnTo>
                  <a:lnTo>
                    <a:pt x="119875" y="105486"/>
                  </a:lnTo>
                  <a:lnTo>
                    <a:pt x="123113" y="108000"/>
                  </a:lnTo>
                  <a:lnTo>
                    <a:pt x="125996" y="110883"/>
                  </a:lnTo>
                  <a:lnTo>
                    <a:pt x="129959" y="113766"/>
                  </a:lnTo>
                  <a:lnTo>
                    <a:pt x="133921" y="116281"/>
                  </a:lnTo>
                  <a:lnTo>
                    <a:pt x="239039" y="296278"/>
                  </a:lnTo>
                  <a:lnTo>
                    <a:pt x="239039" y="282054"/>
                  </a:lnTo>
                  <a:lnTo>
                    <a:pt x="146151" y="122402"/>
                  </a:lnTo>
                  <a:lnTo>
                    <a:pt x="150482" y="123837"/>
                  </a:lnTo>
                  <a:lnTo>
                    <a:pt x="154800" y="124917"/>
                  </a:lnTo>
                  <a:lnTo>
                    <a:pt x="159842" y="125641"/>
                  </a:lnTo>
                  <a:lnTo>
                    <a:pt x="170637" y="125641"/>
                  </a:lnTo>
                  <a:lnTo>
                    <a:pt x="176034" y="124917"/>
                  </a:lnTo>
                  <a:lnTo>
                    <a:pt x="181432" y="123837"/>
                  </a:lnTo>
                  <a:lnTo>
                    <a:pt x="185762" y="122402"/>
                  </a:lnTo>
                  <a:lnTo>
                    <a:pt x="186842" y="122047"/>
                  </a:lnTo>
                  <a:lnTo>
                    <a:pt x="196913" y="118440"/>
                  </a:lnTo>
                  <a:lnTo>
                    <a:pt x="201599" y="115557"/>
                  </a:lnTo>
                  <a:lnTo>
                    <a:pt x="206641" y="113042"/>
                  </a:lnTo>
                  <a:lnTo>
                    <a:pt x="211315" y="110159"/>
                  </a:lnTo>
                  <a:lnTo>
                    <a:pt x="217512" y="105486"/>
                  </a:lnTo>
                  <a:lnTo>
                    <a:pt x="224637" y="100088"/>
                  </a:lnTo>
                  <a:lnTo>
                    <a:pt x="230682" y="95046"/>
                  </a:lnTo>
                  <a:lnTo>
                    <a:pt x="233273" y="92887"/>
                  </a:lnTo>
                  <a:lnTo>
                    <a:pt x="241198" y="86042"/>
                  </a:lnTo>
                  <a:lnTo>
                    <a:pt x="254520" y="74879"/>
                  </a:lnTo>
                  <a:lnTo>
                    <a:pt x="258838" y="71640"/>
                  </a:lnTo>
                  <a:lnTo>
                    <a:pt x="262801" y="68402"/>
                  </a:lnTo>
                  <a:lnTo>
                    <a:pt x="283679" y="61925"/>
                  </a:lnTo>
                  <a:lnTo>
                    <a:pt x="292315" y="62649"/>
                  </a:lnTo>
                  <a:lnTo>
                    <a:pt x="295922" y="64084"/>
                  </a:lnTo>
                  <a:lnTo>
                    <a:pt x="299872" y="65887"/>
                  </a:lnTo>
                  <a:lnTo>
                    <a:pt x="317157" y="74523"/>
                  </a:lnTo>
                  <a:lnTo>
                    <a:pt x="322199" y="76682"/>
                  </a:lnTo>
                  <a:lnTo>
                    <a:pt x="327596" y="78841"/>
                  </a:lnTo>
                  <a:close/>
                </a:path>
                <a:path w="706755" h="537210">
                  <a:moveTo>
                    <a:pt x="411835" y="450367"/>
                  </a:moveTo>
                  <a:lnTo>
                    <a:pt x="411111" y="449643"/>
                  </a:lnTo>
                  <a:lnTo>
                    <a:pt x="410400" y="449287"/>
                  </a:lnTo>
                  <a:lnTo>
                    <a:pt x="409321" y="449287"/>
                  </a:lnTo>
                  <a:lnTo>
                    <a:pt x="407873" y="448919"/>
                  </a:lnTo>
                  <a:lnTo>
                    <a:pt x="371513" y="430568"/>
                  </a:lnTo>
                  <a:lnTo>
                    <a:pt x="369722" y="423367"/>
                  </a:lnTo>
                  <a:lnTo>
                    <a:pt x="369722" y="185039"/>
                  </a:lnTo>
                  <a:lnTo>
                    <a:pt x="372960" y="184683"/>
                  </a:lnTo>
                  <a:lnTo>
                    <a:pt x="375831" y="183603"/>
                  </a:lnTo>
                  <a:lnTo>
                    <a:pt x="385914" y="169202"/>
                  </a:lnTo>
                  <a:lnTo>
                    <a:pt x="385559" y="165963"/>
                  </a:lnTo>
                  <a:lnTo>
                    <a:pt x="369722" y="153365"/>
                  </a:lnTo>
                  <a:lnTo>
                    <a:pt x="369722" y="75603"/>
                  </a:lnTo>
                  <a:lnTo>
                    <a:pt x="369760" y="72364"/>
                  </a:lnTo>
                  <a:lnTo>
                    <a:pt x="369862" y="70916"/>
                  </a:lnTo>
                  <a:lnTo>
                    <a:pt x="369951" y="69481"/>
                  </a:lnTo>
                  <a:lnTo>
                    <a:pt x="370078" y="67678"/>
                  </a:lnTo>
                  <a:lnTo>
                    <a:pt x="370306" y="64808"/>
                  </a:lnTo>
                  <a:lnTo>
                    <a:pt x="370433" y="63360"/>
                  </a:lnTo>
                  <a:lnTo>
                    <a:pt x="370890" y="60845"/>
                  </a:lnTo>
                  <a:lnTo>
                    <a:pt x="370954" y="60477"/>
                  </a:lnTo>
                  <a:lnTo>
                    <a:pt x="371017" y="60121"/>
                  </a:lnTo>
                  <a:lnTo>
                    <a:pt x="372592" y="52197"/>
                  </a:lnTo>
                  <a:lnTo>
                    <a:pt x="374040" y="45720"/>
                  </a:lnTo>
                  <a:lnTo>
                    <a:pt x="374751" y="40322"/>
                  </a:lnTo>
                  <a:lnTo>
                    <a:pt x="375119" y="37807"/>
                  </a:lnTo>
                  <a:lnTo>
                    <a:pt x="375119" y="35280"/>
                  </a:lnTo>
                  <a:lnTo>
                    <a:pt x="373672" y="30238"/>
                  </a:lnTo>
                  <a:lnTo>
                    <a:pt x="372592" y="27368"/>
                  </a:lnTo>
                  <a:lnTo>
                    <a:pt x="371157" y="24485"/>
                  </a:lnTo>
                  <a:lnTo>
                    <a:pt x="361073" y="8610"/>
                  </a:lnTo>
                  <a:lnTo>
                    <a:pt x="361073" y="66598"/>
                  </a:lnTo>
                  <a:lnTo>
                    <a:pt x="361073" y="69481"/>
                  </a:lnTo>
                  <a:lnTo>
                    <a:pt x="360718" y="70916"/>
                  </a:lnTo>
                  <a:lnTo>
                    <a:pt x="359638" y="72364"/>
                  </a:lnTo>
                  <a:lnTo>
                    <a:pt x="358914" y="73444"/>
                  </a:lnTo>
                  <a:lnTo>
                    <a:pt x="357835" y="74523"/>
                  </a:lnTo>
                  <a:lnTo>
                    <a:pt x="356400" y="74879"/>
                  </a:lnTo>
                  <a:lnTo>
                    <a:pt x="354952" y="75603"/>
                  </a:lnTo>
                  <a:lnTo>
                    <a:pt x="351358" y="75603"/>
                  </a:lnTo>
                  <a:lnTo>
                    <a:pt x="349923" y="74879"/>
                  </a:lnTo>
                  <a:lnTo>
                    <a:pt x="348475" y="74523"/>
                  </a:lnTo>
                  <a:lnTo>
                    <a:pt x="347395" y="73444"/>
                  </a:lnTo>
                  <a:lnTo>
                    <a:pt x="346671" y="72364"/>
                  </a:lnTo>
                  <a:lnTo>
                    <a:pt x="345592" y="70916"/>
                  </a:lnTo>
                  <a:lnTo>
                    <a:pt x="345236" y="69481"/>
                  </a:lnTo>
                  <a:lnTo>
                    <a:pt x="345236" y="66598"/>
                  </a:lnTo>
                  <a:lnTo>
                    <a:pt x="345592" y="64808"/>
                  </a:lnTo>
                  <a:lnTo>
                    <a:pt x="346671" y="63728"/>
                  </a:lnTo>
                  <a:lnTo>
                    <a:pt x="347395" y="62280"/>
                  </a:lnTo>
                  <a:lnTo>
                    <a:pt x="348475" y="61556"/>
                  </a:lnTo>
                  <a:lnTo>
                    <a:pt x="349923" y="60845"/>
                  </a:lnTo>
                  <a:lnTo>
                    <a:pt x="351358" y="60477"/>
                  </a:lnTo>
                  <a:lnTo>
                    <a:pt x="353161" y="60121"/>
                  </a:lnTo>
                  <a:lnTo>
                    <a:pt x="354952" y="60477"/>
                  </a:lnTo>
                  <a:lnTo>
                    <a:pt x="356400" y="60845"/>
                  </a:lnTo>
                  <a:lnTo>
                    <a:pt x="357835" y="61556"/>
                  </a:lnTo>
                  <a:lnTo>
                    <a:pt x="358914" y="62280"/>
                  </a:lnTo>
                  <a:lnTo>
                    <a:pt x="359638" y="63728"/>
                  </a:lnTo>
                  <a:lnTo>
                    <a:pt x="360718" y="64808"/>
                  </a:lnTo>
                  <a:lnTo>
                    <a:pt x="361073" y="66598"/>
                  </a:lnTo>
                  <a:lnTo>
                    <a:pt x="361073" y="8610"/>
                  </a:lnTo>
                  <a:lnTo>
                    <a:pt x="356755" y="1803"/>
                  </a:lnTo>
                  <a:lnTo>
                    <a:pt x="355320" y="368"/>
                  </a:lnTo>
                  <a:lnTo>
                    <a:pt x="354241" y="0"/>
                  </a:lnTo>
                  <a:lnTo>
                    <a:pt x="352082" y="0"/>
                  </a:lnTo>
                  <a:lnTo>
                    <a:pt x="331203" y="35280"/>
                  </a:lnTo>
                  <a:lnTo>
                    <a:pt x="331203" y="37807"/>
                  </a:lnTo>
                  <a:lnTo>
                    <a:pt x="332282" y="45720"/>
                  </a:lnTo>
                  <a:lnTo>
                    <a:pt x="333717" y="52197"/>
                  </a:lnTo>
                  <a:lnTo>
                    <a:pt x="335280" y="60121"/>
                  </a:lnTo>
                  <a:lnTo>
                    <a:pt x="335876" y="63360"/>
                  </a:lnTo>
                  <a:lnTo>
                    <a:pt x="336143" y="66598"/>
                  </a:lnTo>
                  <a:lnTo>
                    <a:pt x="336232" y="67678"/>
                  </a:lnTo>
                  <a:lnTo>
                    <a:pt x="336346" y="69481"/>
                  </a:lnTo>
                  <a:lnTo>
                    <a:pt x="336448" y="70916"/>
                  </a:lnTo>
                  <a:lnTo>
                    <a:pt x="336550" y="72364"/>
                  </a:lnTo>
                  <a:lnTo>
                    <a:pt x="336600" y="153365"/>
                  </a:lnTo>
                  <a:lnTo>
                    <a:pt x="333362" y="153720"/>
                  </a:lnTo>
                  <a:lnTo>
                    <a:pt x="330479" y="154444"/>
                  </a:lnTo>
                  <a:lnTo>
                    <a:pt x="320395" y="169202"/>
                  </a:lnTo>
                  <a:lnTo>
                    <a:pt x="320751" y="172085"/>
                  </a:lnTo>
                  <a:lnTo>
                    <a:pt x="336600" y="185039"/>
                  </a:lnTo>
                  <a:lnTo>
                    <a:pt x="336600" y="423367"/>
                  </a:lnTo>
                  <a:lnTo>
                    <a:pt x="305282" y="448564"/>
                  </a:lnTo>
                  <a:lnTo>
                    <a:pt x="298437" y="448919"/>
                  </a:lnTo>
                  <a:lnTo>
                    <a:pt x="297002" y="449287"/>
                  </a:lnTo>
                  <a:lnTo>
                    <a:pt x="295922" y="449287"/>
                  </a:lnTo>
                  <a:lnTo>
                    <a:pt x="295198" y="449643"/>
                  </a:lnTo>
                  <a:lnTo>
                    <a:pt x="294843" y="450367"/>
                  </a:lnTo>
                  <a:lnTo>
                    <a:pt x="294843" y="451446"/>
                  </a:lnTo>
                  <a:lnTo>
                    <a:pt x="295198" y="452882"/>
                  </a:lnTo>
                  <a:lnTo>
                    <a:pt x="296278" y="454317"/>
                  </a:lnTo>
                  <a:lnTo>
                    <a:pt x="297357" y="455396"/>
                  </a:lnTo>
                  <a:lnTo>
                    <a:pt x="298437" y="456844"/>
                  </a:lnTo>
                  <a:lnTo>
                    <a:pt x="407873" y="456844"/>
                  </a:lnTo>
                  <a:lnTo>
                    <a:pt x="408952" y="455396"/>
                  </a:lnTo>
                  <a:lnTo>
                    <a:pt x="410032" y="454317"/>
                  </a:lnTo>
                  <a:lnTo>
                    <a:pt x="411111" y="452882"/>
                  </a:lnTo>
                  <a:lnTo>
                    <a:pt x="411835" y="451446"/>
                  </a:lnTo>
                  <a:lnTo>
                    <a:pt x="411835" y="450367"/>
                  </a:lnTo>
                  <a:close/>
                </a:path>
                <a:path w="706755" h="537210">
                  <a:moveTo>
                    <a:pt x="447471" y="476288"/>
                  </a:moveTo>
                  <a:lnTo>
                    <a:pt x="444601" y="471246"/>
                  </a:lnTo>
                  <a:lnTo>
                    <a:pt x="439915" y="466928"/>
                  </a:lnTo>
                  <a:lnTo>
                    <a:pt x="437400" y="465848"/>
                  </a:lnTo>
                  <a:lnTo>
                    <a:pt x="434162" y="464769"/>
                  </a:lnTo>
                  <a:lnTo>
                    <a:pt x="275399" y="464769"/>
                  </a:lnTo>
                  <a:lnTo>
                    <a:pt x="272161" y="464769"/>
                  </a:lnTo>
                  <a:lnTo>
                    <a:pt x="266395" y="466928"/>
                  </a:lnTo>
                  <a:lnTo>
                    <a:pt x="261721" y="471246"/>
                  </a:lnTo>
                  <a:lnTo>
                    <a:pt x="258838" y="476288"/>
                  </a:lnTo>
                  <a:lnTo>
                    <a:pt x="258838" y="483120"/>
                  </a:lnTo>
                  <a:lnTo>
                    <a:pt x="271792" y="495719"/>
                  </a:lnTo>
                  <a:lnTo>
                    <a:pt x="434517" y="495719"/>
                  </a:lnTo>
                  <a:lnTo>
                    <a:pt x="447471" y="483120"/>
                  </a:lnTo>
                  <a:lnTo>
                    <a:pt x="447471" y="476288"/>
                  </a:lnTo>
                  <a:close/>
                </a:path>
                <a:path w="706755" h="537210">
                  <a:moveTo>
                    <a:pt x="526681" y="518045"/>
                  </a:moveTo>
                  <a:lnTo>
                    <a:pt x="513715" y="505802"/>
                  </a:lnTo>
                  <a:lnTo>
                    <a:pt x="195478" y="505802"/>
                  </a:lnTo>
                  <a:lnTo>
                    <a:pt x="192239" y="505802"/>
                  </a:lnTo>
                  <a:lnTo>
                    <a:pt x="179273" y="518045"/>
                  </a:lnTo>
                  <a:lnTo>
                    <a:pt x="179273" y="524167"/>
                  </a:lnTo>
                  <a:lnTo>
                    <a:pt x="195478" y="537121"/>
                  </a:lnTo>
                  <a:lnTo>
                    <a:pt x="510476" y="537121"/>
                  </a:lnTo>
                  <a:lnTo>
                    <a:pt x="526681" y="524167"/>
                  </a:lnTo>
                  <a:lnTo>
                    <a:pt x="526681" y="518045"/>
                  </a:lnTo>
                  <a:close/>
                </a:path>
                <a:path w="706755" h="537210">
                  <a:moveTo>
                    <a:pt x="706323" y="296278"/>
                  </a:moveTo>
                  <a:lnTo>
                    <a:pt x="697318" y="280631"/>
                  </a:lnTo>
                  <a:lnTo>
                    <a:pt x="697318" y="296278"/>
                  </a:lnTo>
                  <a:lnTo>
                    <a:pt x="466915" y="296278"/>
                  </a:lnTo>
                  <a:lnTo>
                    <a:pt x="568452" y="122402"/>
                  </a:lnTo>
                  <a:lnTo>
                    <a:pt x="572033" y="116281"/>
                  </a:lnTo>
                  <a:lnTo>
                    <a:pt x="575995" y="113766"/>
                  </a:lnTo>
                  <a:lnTo>
                    <a:pt x="579958" y="110883"/>
                  </a:lnTo>
                  <a:lnTo>
                    <a:pt x="582841" y="108000"/>
                  </a:lnTo>
                  <a:lnTo>
                    <a:pt x="586079" y="105486"/>
                  </a:lnTo>
                  <a:lnTo>
                    <a:pt x="697318" y="296278"/>
                  </a:lnTo>
                  <a:lnTo>
                    <a:pt x="697318" y="280631"/>
                  </a:lnTo>
                  <a:lnTo>
                    <a:pt x="620991" y="147967"/>
                  </a:lnTo>
                  <a:lnTo>
                    <a:pt x="596188" y="105486"/>
                  </a:lnTo>
                  <a:lnTo>
                    <a:pt x="592201" y="98640"/>
                  </a:lnTo>
                  <a:lnTo>
                    <a:pt x="595134" y="95046"/>
                  </a:lnTo>
                  <a:lnTo>
                    <a:pt x="597242" y="92519"/>
                  </a:lnTo>
                  <a:lnTo>
                    <a:pt x="597877" y="91084"/>
                  </a:lnTo>
                  <a:lnTo>
                    <a:pt x="598678" y="89281"/>
                  </a:lnTo>
                  <a:lnTo>
                    <a:pt x="599401" y="86766"/>
                  </a:lnTo>
                  <a:lnTo>
                    <a:pt x="599401" y="83527"/>
                  </a:lnTo>
                  <a:lnTo>
                    <a:pt x="599071" y="81000"/>
                  </a:lnTo>
                  <a:lnTo>
                    <a:pt x="599033" y="80645"/>
                  </a:lnTo>
                  <a:lnTo>
                    <a:pt x="598398" y="78117"/>
                  </a:lnTo>
                  <a:lnTo>
                    <a:pt x="598322" y="77762"/>
                  </a:lnTo>
                  <a:lnTo>
                    <a:pt x="597027" y="75958"/>
                  </a:lnTo>
                  <a:lnTo>
                    <a:pt x="596519" y="75247"/>
                  </a:lnTo>
                  <a:lnTo>
                    <a:pt x="594360" y="72720"/>
                  </a:lnTo>
                  <a:lnTo>
                    <a:pt x="591832" y="70916"/>
                  </a:lnTo>
                  <a:lnTo>
                    <a:pt x="591832" y="83883"/>
                  </a:lnTo>
                  <a:lnTo>
                    <a:pt x="591477" y="86042"/>
                  </a:lnTo>
                  <a:lnTo>
                    <a:pt x="590867" y="87845"/>
                  </a:lnTo>
                  <a:lnTo>
                    <a:pt x="590753" y="88201"/>
                  </a:lnTo>
                  <a:lnTo>
                    <a:pt x="589673" y="89636"/>
                  </a:lnTo>
                  <a:lnTo>
                    <a:pt x="587883" y="91084"/>
                  </a:lnTo>
                  <a:lnTo>
                    <a:pt x="587667" y="90728"/>
                  </a:lnTo>
                  <a:lnTo>
                    <a:pt x="585355" y="86766"/>
                  </a:lnTo>
                  <a:lnTo>
                    <a:pt x="583920" y="86398"/>
                  </a:lnTo>
                  <a:lnTo>
                    <a:pt x="582472" y="86398"/>
                  </a:lnTo>
                  <a:lnTo>
                    <a:pt x="581037" y="86766"/>
                  </a:lnTo>
                  <a:lnTo>
                    <a:pt x="579958" y="88201"/>
                  </a:lnTo>
                  <a:lnTo>
                    <a:pt x="578523" y="90728"/>
                  </a:lnTo>
                  <a:lnTo>
                    <a:pt x="575640" y="87845"/>
                  </a:lnTo>
                  <a:lnTo>
                    <a:pt x="574916" y="86042"/>
                  </a:lnTo>
                  <a:lnTo>
                    <a:pt x="574916" y="82080"/>
                  </a:lnTo>
                  <a:lnTo>
                    <a:pt x="575640" y="81000"/>
                  </a:lnTo>
                  <a:lnTo>
                    <a:pt x="577075" y="78117"/>
                  </a:lnTo>
                  <a:lnTo>
                    <a:pt x="578523" y="77406"/>
                  </a:lnTo>
                  <a:lnTo>
                    <a:pt x="579958" y="76327"/>
                  </a:lnTo>
                  <a:lnTo>
                    <a:pt x="581393" y="75958"/>
                  </a:lnTo>
                  <a:lnTo>
                    <a:pt x="585000" y="75958"/>
                  </a:lnTo>
                  <a:lnTo>
                    <a:pt x="586803" y="76327"/>
                  </a:lnTo>
                  <a:lnTo>
                    <a:pt x="588238" y="77406"/>
                  </a:lnTo>
                  <a:lnTo>
                    <a:pt x="589318" y="78117"/>
                  </a:lnTo>
                  <a:lnTo>
                    <a:pt x="591477" y="81000"/>
                  </a:lnTo>
                  <a:lnTo>
                    <a:pt x="591477" y="82080"/>
                  </a:lnTo>
                  <a:lnTo>
                    <a:pt x="591756" y="83527"/>
                  </a:lnTo>
                  <a:lnTo>
                    <a:pt x="591832" y="83883"/>
                  </a:lnTo>
                  <a:lnTo>
                    <a:pt x="591832" y="70916"/>
                  </a:lnTo>
                  <a:lnTo>
                    <a:pt x="588962" y="69481"/>
                  </a:lnTo>
                  <a:lnTo>
                    <a:pt x="586079" y="68757"/>
                  </a:lnTo>
                  <a:lnTo>
                    <a:pt x="582841" y="68402"/>
                  </a:lnTo>
                  <a:lnTo>
                    <a:pt x="579958" y="68757"/>
                  </a:lnTo>
                  <a:lnTo>
                    <a:pt x="577075" y="69837"/>
                  </a:lnTo>
                  <a:lnTo>
                    <a:pt x="574192" y="71285"/>
                  </a:lnTo>
                  <a:lnTo>
                    <a:pt x="571677" y="73088"/>
                  </a:lnTo>
                  <a:lnTo>
                    <a:pt x="569874" y="75603"/>
                  </a:lnTo>
                  <a:lnTo>
                    <a:pt x="568071" y="77762"/>
                  </a:lnTo>
                  <a:lnTo>
                    <a:pt x="541083" y="95046"/>
                  </a:lnTo>
                  <a:lnTo>
                    <a:pt x="537832" y="94678"/>
                  </a:lnTo>
                  <a:lnTo>
                    <a:pt x="517321" y="86766"/>
                  </a:lnTo>
                  <a:lnTo>
                    <a:pt x="513715" y="84963"/>
                  </a:lnTo>
                  <a:lnTo>
                    <a:pt x="506882" y="79921"/>
                  </a:lnTo>
                  <a:lnTo>
                    <a:pt x="500392" y="74879"/>
                  </a:lnTo>
                  <a:lnTo>
                    <a:pt x="493191" y="69126"/>
                  </a:lnTo>
                  <a:lnTo>
                    <a:pt x="486714" y="63360"/>
                  </a:lnTo>
                  <a:lnTo>
                    <a:pt x="485063" y="61925"/>
                  </a:lnTo>
                  <a:lnTo>
                    <a:pt x="452158" y="37439"/>
                  </a:lnTo>
                  <a:lnTo>
                    <a:pt x="426237" y="30962"/>
                  </a:lnTo>
                  <a:lnTo>
                    <a:pt x="418312" y="30962"/>
                  </a:lnTo>
                  <a:lnTo>
                    <a:pt x="414362" y="31318"/>
                  </a:lnTo>
                  <a:lnTo>
                    <a:pt x="410756" y="32042"/>
                  </a:lnTo>
                  <a:lnTo>
                    <a:pt x="407162" y="32397"/>
                  </a:lnTo>
                  <a:lnTo>
                    <a:pt x="383032" y="46799"/>
                  </a:lnTo>
                  <a:lnTo>
                    <a:pt x="381952" y="51485"/>
                  </a:lnTo>
                  <a:lnTo>
                    <a:pt x="378714" y="78841"/>
                  </a:lnTo>
                  <a:lnTo>
                    <a:pt x="388797" y="74523"/>
                  </a:lnTo>
                  <a:lnTo>
                    <a:pt x="406082" y="65887"/>
                  </a:lnTo>
                  <a:lnTo>
                    <a:pt x="410032" y="64084"/>
                  </a:lnTo>
                  <a:lnTo>
                    <a:pt x="413639" y="62649"/>
                  </a:lnTo>
                  <a:lnTo>
                    <a:pt x="422275" y="61925"/>
                  </a:lnTo>
                  <a:lnTo>
                    <a:pt x="426961" y="62280"/>
                  </a:lnTo>
                  <a:lnTo>
                    <a:pt x="447116" y="71640"/>
                  </a:lnTo>
                  <a:lnTo>
                    <a:pt x="451434" y="74879"/>
                  </a:lnTo>
                  <a:lnTo>
                    <a:pt x="464756" y="86042"/>
                  </a:lnTo>
                  <a:lnTo>
                    <a:pt x="472681" y="92887"/>
                  </a:lnTo>
                  <a:lnTo>
                    <a:pt x="481317" y="100088"/>
                  </a:lnTo>
                  <a:lnTo>
                    <a:pt x="494639" y="110159"/>
                  </a:lnTo>
                  <a:lnTo>
                    <a:pt x="499313" y="113042"/>
                  </a:lnTo>
                  <a:lnTo>
                    <a:pt x="504355" y="115557"/>
                  </a:lnTo>
                  <a:lnTo>
                    <a:pt x="509041" y="118440"/>
                  </a:lnTo>
                  <a:lnTo>
                    <a:pt x="519112" y="122047"/>
                  </a:lnTo>
                  <a:lnTo>
                    <a:pt x="524522" y="123837"/>
                  </a:lnTo>
                  <a:lnTo>
                    <a:pt x="529920" y="124917"/>
                  </a:lnTo>
                  <a:lnTo>
                    <a:pt x="535317" y="125641"/>
                  </a:lnTo>
                  <a:lnTo>
                    <a:pt x="546112" y="125641"/>
                  </a:lnTo>
                  <a:lnTo>
                    <a:pt x="551154" y="124917"/>
                  </a:lnTo>
                  <a:lnTo>
                    <a:pt x="555472" y="123837"/>
                  </a:lnTo>
                  <a:lnTo>
                    <a:pt x="559803" y="122402"/>
                  </a:lnTo>
                  <a:lnTo>
                    <a:pt x="458635" y="296278"/>
                  </a:lnTo>
                  <a:lnTo>
                    <a:pt x="458635" y="313563"/>
                  </a:lnTo>
                  <a:lnTo>
                    <a:pt x="476999" y="313563"/>
                  </a:lnTo>
                  <a:lnTo>
                    <a:pt x="482752" y="318236"/>
                  </a:lnTo>
                  <a:lnTo>
                    <a:pt x="517677" y="338048"/>
                  </a:lnTo>
                  <a:lnTo>
                    <a:pt x="525233" y="340563"/>
                  </a:lnTo>
                  <a:lnTo>
                    <a:pt x="533158" y="343446"/>
                  </a:lnTo>
                  <a:lnTo>
                    <a:pt x="533158" y="360362"/>
                  </a:lnTo>
                  <a:lnTo>
                    <a:pt x="631431" y="360362"/>
                  </a:lnTo>
                  <a:lnTo>
                    <a:pt x="631431" y="343446"/>
                  </a:lnTo>
                  <a:lnTo>
                    <a:pt x="639356" y="340563"/>
                  </a:lnTo>
                  <a:lnTo>
                    <a:pt x="646557" y="338048"/>
                  </a:lnTo>
                  <a:lnTo>
                    <a:pt x="654113" y="334797"/>
                  </a:lnTo>
                  <a:lnTo>
                    <a:pt x="661314" y="331203"/>
                  </a:lnTo>
                  <a:lnTo>
                    <a:pt x="668515" y="326885"/>
                  </a:lnTo>
                  <a:lnTo>
                    <a:pt x="675360" y="322922"/>
                  </a:lnTo>
                  <a:lnTo>
                    <a:pt x="681482" y="318236"/>
                  </a:lnTo>
                  <a:lnTo>
                    <a:pt x="687959" y="313563"/>
                  </a:lnTo>
                  <a:lnTo>
                    <a:pt x="706323" y="313563"/>
                  </a:lnTo>
                  <a:lnTo>
                    <a:pt x="706323" y="296278"/>
                  </a:lnTo>
                  <a:close/>
                </a:path>
              </a:pathLst>
            </a:custGeom>
            <a:solidFill>
              <a:srgbClr val="FFFFFF"/>
            </a:solidFill>
          </p:spPr>
          <p:txBody>
            <a:bodyPr wrap="square" lIns="0" tIns="0" rIns="0" bIns="0" rtlCol="0"/>
            <a:lstStyle/>
            <a:p>
              <a:endParaRPr/>
            </a:p>
          </p:txBody>
        </p:sp>
      </p:grpSp>
      <p:sp>
        <p:nvSpPr>
          <p:cNvPr id="23" name="object 23"/>
          <p:cNvSpPr txBox="1">
            <a:spLocks noGrp="1"/>
          </p:cNvSpPr>
          <p:nvPr>
            <p:ph type="title"/>
          </p:nvPr>
        </p:nvSpPr>
        <p:spPr>
          <a:xfrm>
            <a:off x="2002574" y="553950"/>
            <a:ext cx="2767965" cy="391795"/>
          </a:xfrm>
          <a:prstGeom prst="rect">
            <a:avLst/>
          </a:prstGeom>
        </p:spPr>
        <p:txBody>
          <a:bodyPr vert="horz" wrap="square" lIns="0" tIns="12700" rIns="0" bIns="0" rtlCol="0">
            <a:spAutoFit/>
          </a:bodyPr>
          <a:lstStyle/>
          <a:p>
            <a:pPr marL="12700">
              <a:lnSpc>
                <a:spcPct val="100000"/>
              </a:lnSpc>
              <a:spcBef>
                <a:spcPts val="100"/>
              </a:spcBef>
            </a:pPr>
            <a:r>
              <a:rPr u="none" dirty="0"/>
              <a:t>Format</a:t>
            </a:r>
            <a:r>
              <a:rPr u="none" spc="-70" dirty="0"/>
              <a:t> </a:t>
            </a:r>
            <a:r>
              <a:rPr u="none" dirty="0"/>
              <a:t>Putusan</a:t>
            </a:r>
            <a:r>
              <a:rPr u="none" spc="-75" dirty="0"/>
              <a:t> </a:t>
            </a:r>
            <a:r>
              <a:rPr u="none" spc="-20" dirty="0"/>
              <a:t>Sela</a:t>
            </a:r>
          </a:p>
        </p:txBody>
      </p:sp>
      <p:sp>
        <p:nvSpPr>
          <p:cNvPr id="24" name="object 24"/>
          <p:cNvSpPr txBox="1"/>
          <p:nvPr/>
        </p:nvSpPr>
        <p:spPr>
          <a:xfrm>
            <a:off x="1802422" y="1086029"/>
            <a:ext cx="7208520" cy="1517650"/>
          </a:xfrm>
          <a:prstGeom prst="rect">
            <a:avLst/>
          </a:prstGeom>
        </p:spPr>
        <p:txBody>
          <a:bodyPr vert="horz" wrap="square" lIns="0" tIns="12700" rIns="0" bIns="0" rtlCol="0">
            <a:spAutoFit/>
          </a:bodyPr>
          <a:lstStyle/>
          <a:p>
            <a:pPr marL="12700" algn="just">
              <a:lnSpc>
                <a:spcPts val="1680"/>
              </a:lnSpc>
              <a:spcBef>
                <a:spcPts val="100"/>
              </a:spcBef>
            </a:pPr>
            <a:r>
              <a:rPr sz="1400" b="1" dirty="0">
                <a:solidFill>
                  <a:srgbClr val="262934"/>
                </a:solidFill>
                <a:latin typeface="Times New Roman"/>
                <a:cs typeface="Times New Roman"/>
              </a:rPr>
              <a:t>(h)</a:t>
            </a:r>
            <a:r>
              <a:rPr sz="1400" b="1" spc="-5" dirty="0">
                <a:solidFill>
                  <a:srgbClr val="262934"/>
                </a:solidFill>
                <a:latin typeface="Times New Roman"/>
                <a:cs typeface="Times New Roman"/>
              </a:rPr>
              <a:t> </a:t>
            </a:r>
            <a:r>
              <a:rPr sz="1400" b="1" spc="-10" dirty="0">
                <a:solidFill>
                  <a:srgbClr val="262934"/>
                </a:solidFill>
                <a:latin typeface="Times New Roman"/>
                <a:cs typeface="Times New Roman"/>
              </a:rPr>
              <a:t>Penutup</a:t>
            </a:r>
            <a:endParaRPr sz="1400">
              <a:latin typeface="Times New Roman"/>
              <a:cs typeface="Times New Roman"/>
            </a:endParaRPr>
          </a:p>
          <a:p>
            <a:pPr marL="12700" marR="5080" algn="just">
              <a:lnSpc>
                <a:spcPct val="100000"/>
              </a:lnSpc>
            </a:pPr>
            <a:r>
              <a:rPr sz="1400" dirty="0">
                <a:solidFill>
                  <a:srgbClr val="262934"/>
                </a:solidFill>
                <a:latin typeface="Times New Roman"/>
                <a:cs typeface="Times New Roman"/>
              </a:rPr>
              <a:t>memuat</a:t>
            </a:r>
            <a:r>
              <a:rPr sz="1400" spc="190" dirty="0">
                <a:solidFill>
                  <a:srgbClr val="262934"/>
                </a:solidFill>
                <a:latin typeface="Times New Roman"/>
                <a:cs typeface="Times New Roman"/>
              </a:rPr>
              <a:t> </a:t>
            </a:r>
            <a:r>
              <a:rPr sz="1400" dirty="0">
                <a:solidFill>
                  <a:srgbClr val="262934"/>
                </a:solidFill>
                <a:latin typeface="Times New Roman"/>
                <a:cs typeface="Times New Roman"/>
              </a:rPr>
              <a:t>hari,</a:t>
            </a:r>
            <a:r>
              <a:rPr sz="1400" spc="180" dirty="0">
                <a:solidFill>
                  <a:srgbClr val="262934"/>
                </a:solidFill>
                <a:latin typeface="Times New Roman"/>
                <a:cs typeface="Times New Roman"/>
              </a:rPr>
              <a:t> </a:t>
            </a:r>
            <a:r>
              <a:rPr sz="1400" dirty="0">
                <a:solidFill>
                  <a:srgbClr val="262934"/>
                </a:solidFill>
                <a:latin typeface="Times New Roman"/>
                <a:cs typeface="Times New Roman"/>
              </a:rPr>
              <a:t>tanggal,</a:t>
            </a:r>
            <a:r>
              <a:rPr sz="1400" spc="180" dirty="0">
                <a:solidFill>
                  <a:srgbClr val="262934"/>
                </a:solidFill>
                <a:latin typeface="Times New Roman"/>
                <a:cs typeface="Times New Roman"/>
              </a:rPr>
              <a:t> </a:t>
            </a:r>
            <a:r>
              <a:rPr sz="1400" dirty="0">
                <a:solidFill>
                  <a:srgbClr val="262934"/>
                </a:solidFill>
                <a:latin typeface="Times New Roman"/>
                <a:cs typeface="Times New Roman"/>
              </a:rPr>
              <a:t>tahun,</a:t>
            </a:r>
            <a:r>
              <a:rPr sz="1400" spc="180" dirty="0">
                <a:solidFill>
                  <a:srgbClr val="262934"/>
                </a:solidFill>
                <a:latin typeface="Times New Roman"/>
                <a:cs typeface="Times New Roman"/>
              </a:rPr>
              <a:t> </a:t>
            </a:r>
            <a:r>
              <a:rPr sz="1400" dirty="0">
                <a:solidFill>
                  <a:srgbClr val="262934"/>
                </a:solidFill>
                <a:latin typeface="Times New Roman"/>
                <a:cs typeface="Times New Roman"/>
              </a:rPr>
              <a:t>siapa</a:t>
            </a:r>
            <a:r>
              <a:rPr sz="1400" spc="185" dirty="0">
                <a:solidFill>
                  <a:srgbClr val="262934"/>
                </a:solidFill>
                <a:latin typeface="Times New Roman"/>
                <a:cs typeface="Times New Roman"/>
              </a:rPr>
              <a:t> </a:t>
            </a:r>
            <a:r>
              <a:rPr sz="1400" dirty="0">
                <a:solidFill>
                  <a:srgbClr val="262934"/>
                </a:solidFill>
                <a:latin typeface="Times New Roman"/>
                <a:cs typeface="Times New Roman"/>
              </a:rPr>
              <a:t>yang</a:t>
            </a:r>
            <a:r>
              <a:rPr sz="1400" spc="190" dirty="0">
                <a:solidFill>
                  <a:srgbClr val="262934"/>
                </a:solidFill>
                <a:latin typeface="Times New Roman"/>
                <a:cs typeface="Times New Roman"/>
              </a:rPr>
              <a:t> </a:t>
            </a:r>
            <a:r>
              <a:rPr sz="1400" dirty="0">
                <a:solidFill>
                  <a:srgbClr val="262934"/>
                </a:solidFill>
                <a:latin typeface="Times New Roman"/>
                <a:cs typeface="Times New Roman"/>
              </a:rPr>
              <a:t>memutus,</a:t>
            </a:r>
            <a:r>
              <a:rPr sz="1400" spc="180" dirty="0">
                <a:solidFill>
                  <a:srgbClr val="262934"/>
                </a:solidFill>
                <a:latin typeface="Times New Roman"/>
                <a:cs typeface="Times New Roman"/>
              </a:rPr>
              <a:t> </a:t>
            </a:r>
            <a:r>
              <a:rPr sz="1400" dirty="0">
                <a:solidFill>
                  <a:srgbClr val="262934"/>
                </a:solidFill>
                <a:latin typeface="Times New Roman"/>
                <a:cs typeface="Times New Roman"/>
              </a:rPr>
              <a:t>nama</a:t>
            </a:r>
            <a:r>
              <a:rPr sz="1400" spc="185" dirty="0">
                <a:solidFill>
                  <a:srgbClr val="262934"/>
                </a:solidFill>
                <a:latin typeface="Times New Roman"/>
                <a:cs typeface="Times New Roman"/>
              </a:rPr>
              <a:t> </a:t>
            </a:r>
            <a:r>
              <a:rPr sz="1400" dirty="0">
                <a:solidFill>
                  <a:srgbClr val="262934"/>
                </a:solidFill>
                <a:latin typeface="Times New Roman"/>
                <a:cs typeface="Times New Roman"/>
              </a:rPr>
              <a:t>panitera</a:t>
            </a:r>
            <a:r>
              <a:rPr sz="1400" spc="185" dirty="0">
                <a:solidFill>
                  <a:srgbClr val="262934"/>
                </a:solidFill>
                <a:latin typeface="Times New Roman"/>
                <a:cs typeface="Times New Roman"/>
              </a:rPr>
              <a:t> </a:t>
            </a:r>
            <a:r>
              <a:rPr sz="1400" dirty="0">
                <a:solidFill>
                  <a:srgbClr val="262934"/>
                </a:solidFill>
                <a:latin typeface="Times New Roman"/>
                <a:cs typeface="Times New Roman"/>
              </a:rPr>
              <a:t>pengganti,</a:t>
            </a:r>
            <a:r>
              <a:rPr sz="1400" spc="185" dirty="0">
                <a:solidFill>
                  <a:srgbClr val="262934"/>
                </a:solidFill>
                <a:latin typeface="Times New Roman"/>
                <a:cs typeface="Times New Roman"/>
              </a:rPr>
              <a:t> </a:t>
            </a:r>
            <a:r>
              <a:rPr sz="1400" dirty="0">
                <a:solidFill>
                  <a:srgbClr val="262934"/>
                </a:solidFill>
                <a:latin typeface="Times New Roman"/>
                <a:cs typeface="Times New Roman"/>
              </a:rPr>
              <a:t>ttd</a:t>
            </a:r>
            <a:r>
              <a:rPr sz="1400" spc="185" dirty="0">
                <a:solidFill>
                  <a:srgbClr val="262934"/>
                </a:solidFill>
                <a:latin typeface="Times New Roman"/>
                <a:cs typeface="Times New Roman"/>
              </a:rPr>
              <a:t> </a:t>
            </a:r>
            <a:r>
              <a:rPr sz="1400" dirty="0">
                <a:solidFill>
                  <a:srgbClr val="262934"/>
                </a:solidFill>
                <a:latin typeface="Times New Roman"/>
                <a:cs typeface="Times New Roman"/>
              </a:rPr>
              <a:t>majelis,</a:t>
            </a:r>
            <a:r>
              <a:rPr sz="1400" spc="180" dirty="0">
                <a:solidFill>
                  <a:srgbClr val="262934"/>
                </a:solidFill>
                <a:latin typeface="Times New Roman"/>
                <a:cs typeface="Times New Roman"/>
              </a:rPr>
              <a:t> </a:t>
            </a:r>
            <a:r>
              <a:rPr sz="1400" spc="-10" dirty="0">
                <a:solidFill>
                  <a:srgbClr val="262934"/>
                </a:solidFill>
                <a:latin typeface="Times New Roman"/>
                <a:cs typeface="Times New Roman"/>
              </a:rPr>
              <a:t>panitera </a:t>
            </a:r>
            <a:r>
              <a:rPr sz="1400" dirty="0">
                <a:solidFill>
                  <a:srgbClr val="262934"/>
                </a:solidFill>
                <a:latin typeface="Times New Roman"/>
                <a:cs typeface="Times New Roman"/>
              </a:rPr>
              <a:t>dan</a:t>
            </a:r>
            <a:r>
              <a:rPr sz="1400" spc="140" dirty="0">
                <a:solidFill>
                  <a:srgbClr val="262934"/>
                </a:solidFill>
                <a:latin typeface="Times New Roman"/>
                <a:cs typeface="Times New Roman"/>
              </a:rPr>
              <a:t> </a:t>
            </a:r>
            <a:r>
              <a:rPr sz="1400" dirty="0">
                <a:solidFill>
                  <a:srgbClr val="262934"/>
                </a:solidFill>
                <a:latin typeface="Times New Roman"/>
                <a:cs typeface="Times New Roman"/>
              </a:rPr>
              <a:t>biaya</a:t>
            </a:r>
            <a:r>
              <a:rPr sz="1400" spc="135" dirty="0">
                <a:solidFill>
                  <a:srgbClr val="262934"/>
                </a:solidFill>
                <a:latin typeface="Times New Roman"/>
                <a:cs typeface="Times New Roman"/>
              </a:rPr>
              <a:t> </a:t>
            </a:r>
            <a:r>
              <a:rPr sz="1400" dirty="0">
                <a:solidFill>
                  <a:srgbClr val="262934"/>
                </a:solidFill>
                <a:latin typeface="Times New Roman"/>
                <a:cs typeface="Times New Roman"/>
              </a:rPr>
              <a:t>perkara.</a:t>
            </a:r>
            <a:r>
              <a:rPr sz="1400" spc="60" dirty="0">
                <a:solidFill>
                  <a:srgbClr val="262934"/>
                </a:solidFill>
                <a:latin typeface="Times New Roman"/>
                <a:cs typeface="Times New Roman"/>
              </a:rPr>
              <a:t> </a:t>
            </a:r>
            <a:r>
              <a:rPr sz="1400" dirty="0">
                <a:solidFill>
                  <a:srgbClr val="262934"/>
                </a:solidFill>
                <a:latin typeface="Times New Roman"/>
                <a:cs typeface="Times New Roman"/>
              </a:rPr>
              <a:t>Apabila</a:t>
            </a:r>
            <a:r>
              <a:rPr sz="1400" spc="135" dirty="0">
                <a:solidFill>
                  <a:srgbClr val="262934"/>
                </a:solidFill>
                <a:latin typeface="Times New Roman"/>
                <a:cs typeface="Times New Roman"/>
              </a:rPr>
              <a:t> </a:t>
            </a:r>
            <a:r>
              <a:rPr sz="1400" dirty="0">
                <a:solidFill>
                  <a:srgbClr val="262934"/>
                </a:solidFill>
                <a:latin typeface="Times New Roman"/>
                <a:cs typeface="Times New Roman"/>
              </a:rPr>
              <a:t>hakim</a:t>
            </a:r>
            <a:r>
              <a:rPr sz="1400" spc="135" dirty="0">
                <a:solidFill>
                  <a:srgbClr val="262934"/>
                </a:solidFill>
                <a:latin typeface="Times New Roman"/>
                <a:cs typeface="Times New Roman"/>
              </a:rPr>
              <a:t> </a:t>
            </a:r>
            <a:r>
              <a:rPr sz="1400" dirty="0">
                <a:solidFill>
                  <a:srgbClr val="262934"/>
                </a:solidFill>
                <a:latin typeface="Times New Roman"/>
                <a:cs typeface="Times New Roman"/>
              </a:rPr>
              <a:t>(ketua/anggota)</a:t>
            </a:r>
            <a:r>
              <a:rPr sz="1400" spc="140" dirty="0">
                <a:solidFill>
                  <a:srgbClr val="262934"/>
                </a:solidFill>
                <a:latin typeface="Times New Roman"/>
                <a:cs typeface="Times New Roman"/>
              </a:rPr>
              <a:t> </a:t>
            </a:r>
            <a:r>
              <a:rPr sz="1400" dirty="0">
                <a:solidFill>
                  <a:srgbClr val="262934"/>
                </a:solidFill>
                <a:latin typeface="Times New Roman"/>
                <a:cs typeface="Times New Roman"/>
              </a:rPr>
              <a:t>yang</a:t>
            </a:r>
            <a:r>
              <a:rPr sz="1400" spc="140" dirty="0">
                <a:solidFill>
                  <a:srgbClr val="262934"/>
                </a:solidFill>
                <a:latin typeface="Times New Roman"/>
                <a:cs typeface="Times New Roman"/>
              </a:rPr>
              <a:t> </a:t>
            </a:r>
            <a:r>
              <a:rPr sz="1400" dirty="0">
                <a:solidFill>
                  <a:srgbClr val="262934"/>
                </a:solidFill>
                <a:latin typeface="Times New Roman"/>
                <a:cs typeface="Times New Roman"/>
              </a:rPr>
              <a:t>ditunjuk</a:t>
            </a:r>
            <a:r>
              <a:rPr sz="1400" spc="140" dirty="0">
                <a:solidFill>
                  <a:srgbClr val="262934"/>
                </a:solidFill>
                <a:latin typeface="Times New Roman"/>
                <a:cs typeface="Times New Roman"/>
              </a:rPr>
              <a:t> </a:t>
            </a:r>
            <a:r>
              <a:rPr sz="1400" dirty="0">
                <a:solidFill>
                  <a:srgbClr val="262934"/>
                </a:solidFill>
                <a:latin typeface="Times New Roman"/>
                <a:cs typeface="Times New Roman"/>
              </a:rPr>
              <a:t>berhalangan,</a:t>
            </a:r>
            <a:r>
              <a:rPr sz="1400" spc="130" dirty="0">
                <a:solidFill>
                  <a:srgbClr val="262934"/>
                </a:solidFill>
                <a:latin typeface="Times New Roman"/>
                <a:cs typeface="Times New Roman"/>
              </a:rPr>
              <a:t> </a:t>
            </a:r>
            <a:r>
              <a:rPr sz="1400" dirty="0">
                <a:solidFill>
                  <a:srgbClr val="262934"/>
                </a:solidFill>
                <a:latin typeface="Times New Roman"/>
                <a:cs typeface="Times New Roman"/>
              </a:rPr>
              <a:t>ditulis</a:t>
            </a:r>
            <a:r>
              <a:rPr sz="1400" spc="140" dirty="0">
                <a:solidFill>
                  <a:srgbClr val="262934"/>
                </a:solidFill>
                <a:latin typeface="Times New Roman"/>
                <a:cs typeface="Times New Roman"/>
              </a:rPr>
              <a:t> </a:t>
            </a:r>
            <a:r>
              <a:rPr sz="1400" dirty="0">
                <a:solidFill>
                  <a:srgbClr val="262934"/>
                </a:solidFill>
                <a:latin typeface="Times New Roman"/>
                <a:cs typeface="Times New Roman"/>
              </a:rPr>
              <a:t>nama</a:t>
            </a:r>
            <a:r>
              <a:rPr sz="1400" spc="140" dirty="0">
                <a:solidFill>
                  <a:srgbClr val="262934"/>
                </a:solidFill>
                <a:latin typeface="Times New Roman"/>
                <a:cs typeface="Times New Roman"/>
              </a:rPr>
              <a:t> </a:t>
            </a:r>
            <a:r>
              <a:rPr sz="1400" spc="-10" dirty="0">
                <a:solidFill>
                  <a:srgbClr val="262934"/>
                </a:solidFill>
                <a:latin typeface="Times New Roman"/>
                <a:cs typeface="Times New Roman"/>
              </a:rPr>
              <a:t>hakim </a:t>
            </a:r>
            <a:r>
              <a:rPr sz="1400" dirty="0">
                <a:solidFill>
                  <a:srgbClr val="262934"/>
                </a:solidFill>
                <a:latin typeface="Times New Roman"/>
                <a:cs typeface="Times New Roman"/>
              </a:rPr>
              <a:t>yang</a:t>
            </a:r>
            <a:r>
              <a:rPr sz="1400" spc="150" dirty="0">
                <a:solidFill>
                  <a:srgbClr val="262934"/>
                </a:solidFill>
                <a:latin typeface="Times New Roman"/>
                <a:cs typeface="Times New Roman"/>
              </a:rPr>
              <a:t>  </a:t>
            </a:r>
            <a:r>
              <a:rPr sz="1400" dirty="0">
                <a:solidFill>
                  <a:srgbClr val="262934"/>
                </a:solidFill>
                <a:latin typeface="Times New Roman"/>
                <a:cs typeface="Times New Roman"/>
              </a:rPr>
              <a:t>hadir</a:t>
            </a:r>
            <a:r>
              <a:rPr sz="1400" spc="145" dirty="0">
                <a:solidFill>
                  <a:srgbClr val="262934"/>
                </a:solidFill>
                <a:latin typeface="Times New Roman"/>
                <a:cs typeface="Times New Roman"/>
              </a:rPr>
              <a:t>  </a:t>
            </a:r>
            <a:r>
              <a:rPr sz="1400" dirty="0">
                <a:solidFill>
                  <a:srgbClr val="262934"/>
                </a:solidFill>
                <a:latin typeface="Times New Roman"/>
                <a:cs typeface="Times New Roman"/>
              </a:rPr>
              <a:t>dlm</a:t>
            </a:r>
            <a:r>
              <a:rPr sz="1400" spc="150" dirty="0">
                <a:solidFill>
                  <a:srgbClr val="262934"/>
                </a:solidFill>
                <a:latin typeface="Times New Roman"/>
                <a:cs typeface="Times New Roman"/>
              </a:rPr>
              <a:t>  </a:t>
            </a:r>
            <a:r>
              <a:rPr sz="1400" dirty="0">
                <a:solidFill>
                  <a:srgbClr val="262934"/>
                </a:solidFill>
                <a:latin typeface="Times New Roman"/>
                <a:cs typeface="Times New Roman"/>
              </a:rPr>
              <a:t>pembacaan</a:t>
            </a:r>
            <a:r>
              <a:rPr sz="1400" spc="150" dirty="0">
                <a:solidFill>
                  <a:srgbClr val="262934"/>
                </a:solidFill>
                <a:latin typeface="Times New Roman"/>
                <a:cs typeface="Times New Roman"/>
              </a:rPr>
              <a:t>  </a:t>
            </a:r>
            <a:r>
              <a:rPr sz="1400" dirty="0">
                <a:solidFill>
                  <a:srgbClr val="262934"/>
                </a:solidFill>
                <a:latin typeface="Times New Roman"/>
                <a:cs typeface="Times New Roman"/>
              </a:rPr>
              <a:t>putusan</a:t>
            </a:r>
            <a:r>
              <a:rPr sz="1400" spc="145" dirty="0">
                <a:solidFill>
                  <a:srgbClr val="262934"/>
                </a:solidFill>
                <a:latin typeface="Times New Roman"/>
                <a:cs typeface="Times New Roman"/>
              </a:rPr>
              <a:t>  </a:t>
            </a:r>
            <a:r>
              <a:rPr sz="1400" dirty="0">
                <a:solidFill>
                  <a:srgbClr val="262934"/>
                </a:solidFill>
                <a:latin typeface="Times New Roman"/>
                <a:cs typeface="Times New Roman"/>
              </a:rPr>
              <a:t>dg</a:t>
            </a:r>
            <a:r>
              <a:rPr sz="1400" spc="155" dirty="0">
                <a:solidFill>
                  <a:srgbClr val="262934"/>
                </a:solidFill>
                <a:latin typeface="Times New Roman"/>
                <a:cs typeface="Times New Roman"/>
              </a:rPr>
              <a:t>  </a:t>
            </a:r>
            <a:r>
              <a:rPr sz="1400" dirty="0">
                <a:solidFill>
                  <a:srgbClr val="262934"/>
                </a:solidFill>
                <a:latin typeface="Times New Roman"/>
                <a:cs typeface="Times New Roman"/>
              </a:rPr>
              <a:t>penetapan</a:t>
            </a:r>
            <a:r>
              <a:rPr sz="1400" spc="150" dirty="0">
                <a:solidFill>
                  <a:srgbClr val="262934"/>
                </a:solidFill>
                <a:latin typeface="Times New Roman"/>
                <a:cs typeface="Times New Roman"/>
              </a:rPr>
              <a:t>  </a:t>
            </a:r>
            <a:r>
              <a:rPr sz="1400" dirty="0">
                <a:solidFill>
                  <a:srgbClr val="262934"/>
                </a:solidFill>
                <a:latin typeface="Times New Roman"/>
                <a:cs typeface="Times New Roman"/>
              </a:rPr>
              <a:t>penunjukan</a:t>
            </a:r>
            <a:r>
              <a:rPr sz="1400" spc="150" dirty="0">
                <a:solidFill>
                  <a:srgbClr val="262934"/>
                </a:solidFill>
                <a:latin typeface="Times New Roman"/>
                <a:cs typeface="Times New Roman"/>
              </a:rPr>
              <a:t>  </a:t>
            </a:r>
            <a:r>
              <a:rPr sz="1400" dirty="0">
                <a:solidFill>
                  <a:srgbClr val="262934"/>
                </a:solidFill>
                <a:latin typeface="Times New Roman"/>
                <a:cs typeface="Times New Roman"/>
              </a:rPr>
              <a:t>majelis</a:t>
            </a:r>
            <a:r>
              <a:rPr sz="1400" spc="150" dirty="0">
                <a:solidFill>
                  <a:srgbClr val="262934"/>
                </a:solidFill>
                <a:latin typeface="Times New Roman"/>
                <a:cs typeface="Times New Roman"/>
              </a:rPr>
              <a:t>  </a:t>
            </a:r>
            <a:r>
              <a:rPr sz="1400" dirty="0">
                <a:solidFill>
                  <a:srgbClr val="262934"/>
                </a:solidFill>
                <a:latin typeface="Times New Roman"/>
                <a:cs typeface="Times New Roman"/>
              </a:rPr>
              <a:t>pengganti.</a:t>
            </a:r>
            <a:r>
              <a:rPr sz="1400" spc="110" dirty="0">
                <a:solidFill>
                  <a:srgbClr val="262934"/>
                </a:solidFill>
                <a:latin typeface="Times New Roman"/>
                <a:cs typeface="Times New Roman"/>
              </a:rPr>
              <a:t>  </a:t>
            </a:r>
            <a:r>
              <a:rPr sz="1400" spc="-10" dirty="0">
                <a:solidFill>
                  <a:srgbClr val="262934"/>
                </a:solidFill>
                <a:latin typeface="Times New Roman"/>
                <a:cs typeface="Times New Roman"/>
              </a:rPr>
              <a:t>Apabila </a:t>
            </a:r>
            <a:r>
              <a:rPr sz="1400" dirty="0">
                <a:solidFill>
                  <a:srgbClr val="262934"/>
                </a:solidFill>
                <a:latin typeface="Times New Roman"/>
                <a:cs typeface="Times New Roman"/>
              </a:rPr>
              <a:t>penggantian</a:t>
            </a:r>
            <a:r>
              <a:rPr sz="1400" spc="290" dirty="0">
                <a:solidFill>
                  <a:srgbClr val="262934"/>
                </a:solidFill>
                <a:latin typeface="Times New Roman"/>
                <a:cs typeface="Times New Roman"/>
              </a:rPr>
              <a:t> </a:t>
            </a:r>
            <a:r>
              <a:rPr sz="1400" dirty="0">
                <a:solidFill>
                  <a:srgbClr val="262934"/>
                </a:solidFill>
                <a:latin typeface="Times New Roman"/>
                <a:cs typeface="Times New Roman"/>
              </a:rPr>
              <a:t>majelis</a:t>
            </a:r>
            <a:r>
              <a:rPr sz="1400" spc="290" dirty="0">
                <a:solidFill>
                  <a:srgbClr val="262934"/>
                </a:solidFill>
                <a:latin typeface="Times New Roman"/>
                <a:cs typeface="Times New Roman"/>
              </a:rPr>
              <a:t> </a:t>
            </a:r>
            <a:r>
              <a:rPr sz="1400" dirty="0">
                <a:solidFill>
                  <a:srgbClr val="262934"/>
                </a:solidFill>
                <a:latin typeface="Times New Roman"/>
                <a:cs typeface="Times New Roman"/>
              </a:rPr>
              <a:t>terjadi</a:t>
            </a:r>
            <a:r>
              <a:rPr sz="1400" spc="295" dirty="0">
                <a:solidFill>
                  <a:srgbClr val="262934"/>
                </a:solidFill>
                <a:latin typeface="Times New Roman"/>
                <a:cs typeface="Times New Roman"/>
              </a:rPr>
              <a:t> </a:t>
            </a:r>
            <a:r>
              <a:rPr sz="1400" dirty="0">
                <a:solidFill>
                  <a:srgbClr val="262934"/>
                </a:solidFill>
                <a:latin typeface="Times New Roman"/>
                <a:cs typeface="Times New Roman"/>
              </a:rPr>
              <a:t>sebelum</a:t>
            </a:r>
            <a:r>
              <a:rPr sz="1400" spc="290" dirty="0">
                <a:solidFill>
                  <a:srgbClr val="262934"/>
                </a:solidFill>
                <a:latin typeface="Times New Roman"/>
                <a:cs typeface="Times New Roman"/>
              </a:rPr>
              <a:t> </a:t>
            </a:r>
            <a:r>
              <a:rPr sz="1400" dirty="0">
                <a:solidFill>
                  <a:srgbClr val="262934"/>
                </a:solidFill>
                <a:latin typeface="Times New Roman"/>
                <a:cs typeface="Times New Roman"/>
              </a:rPr>
              <a:t>musyawarah,</a:t>
            </a:r>
            <a:r>
              <a:rPr sz="1400" spc="290" dirty="0">
                <a:solidFill>
                  <a:srgbClr val="262934"/>
                </a:solidFill>
                <a:latin typeface="Times New Roman"/>
                <a:cs typeface="Times New Roman"/>
              </a:rPr>
              <a:t> </a:t>
            </a:r>
            <a:r>
              <a:rPr sz="1400" dirty="0">
                <a:solidFill>
                  <a:srgbClr val="262934"/>
                </a:solidFill>
                <a:latin typeface="Times New Roman"/>
                <a:cs typeface="Times New Roman"/>
              </a:rPr>
              <a:t>maka</a:t>
            </a:r>
            <a:r>
              <a:rPr sz="1400" spc="285" dirty="0">
                <a:solidFill>
                  <a:srgbClr val="262934"/>
                </a:solidFill>
                <a:latin typeface="Times New Roman"/>
                <a:cs typeface="Times New Roman"/>
              </a:rPr>
              <a:t> </a:t>
            </a:r>
            <a:r>
              <a:rPr sz="1400" dirty="0">
                <a:solidFill>
                  <a:srgbClr val="262934"/>
                </a:solidFill>
                <a:latin typeface="Times New Roman"/>
                <a:cs typeface="Times New Roman"/>
              </a:rPr>
              <a:t>penetapan</a:t>
            </a:r>
            <a:r>
              <a:rPr sz="1400" spc="300" dirty="0">
                <a:solidFill>
                  <a:srgbClr val="262934"/>
                </a:solidFill>
                <a:latin typeface="Times New Roman"/>
                <a:cs typeface="Times New Roman"/>
              </a:rPr>
              <a:t> </a:t>
            </a:r>
            <a:r>
              <a:rPr sz="1400" dirty="0">
                <a:solidFill>
                  <a:srgbClr val="262934"/>
                </a:solidFill>
                <a:latin typeface="Times New Roman"/>
                <a:cs typeface="Times New Roman"/>
              </a:rPr>
              <a:t>yang</a:t>
            </a:r>
            <a:r>
              <a:rPr sz="1400" spc="290" dirty="0">
                <a:solidFill>
                  <a:srgbClr val="262934"/>
                </a:solidFill>
                <a:latin typeface="Times New Roman"/>
                <a:cs typeface="Times New Roman"/>
              </a:rPr>
              <a:t> </a:t>
            </a:r>
            <a:r>
              <a:rPr sz="1400" dirty="0">
                <a:solidFill>
                  <a:srgbClr val="262934"/>
                </a:solidFill>
                <a:latin typeface="Times New Roman"/>
                <a:cs typeface="Times New Roman"/>
              </a:rPr>
              <a:t>disebut</a:t>
            </a:r>
            <a:r>
              <a:rPr sz="1400" spc="290" dirty="0">
                <a:solidFill>
                  <a:srgbClr val="262934"/>
                </a:solidFill>
                <a:latin typeface="Times New Roman"/>
                <a:cs typeface="Times New Roman"/>
              </a:rPr>
              <a:t> </a:t>
            </a:r>
            <a:r>
              <a:rPr sz="1400" dirty="0">
                <a:solidFill>
                  <a:srgbClr val="262934"/>
                </a:solidFill>
                <a:latin typeface="Times New Roman"/>
                <a:cs typeface="Times New Roman"/>
              </a:rPr>
              <a:t>dalam</a:t>
            </a:r>
            <a:r>
              <a:rPr sz="1400" spc="290" dirty="0">
                <a:solidFill>
                  <a:srgbClr val="262934"/>
                </a:solidFill>
                <a:latin typeface="Times New Roman"/>
                <a:cs typeface="Times New Roman"/>
              </a:rPr>
              <a:t> </a:t>
            </a:r>
            <a:r>
              <a:rPr sz="1400" spc="-10" dirty="0">
                <a:solidFill>
                  <a:srgbClr val="262934"/>
                </a:solidFill>
                <a:latin typeface="Times New Roman"/>
                <a:cs typeface="Times New Roman"/>
              </a:rPr>
              <a:t>putusan </a:t>
            </a:r>
            <a:r>
              <a:rPr sz="1400" dirty="0">
                <a:solidFill>
                  <a:srgbClr val="262934"/>
                </a:solidFill>
                <a:latin typeface="Times New Roman"/>
                <a:cs typeface="Times New Roman"/>
              </a:rPr>
              <a:t>adalah</a:t>
            </a:r>
            <a:r>
              <a:rPr sz="1400" spc="30" dirty="0">
                <a:solidFill>
                  <a:srgbClr val="262934"/>
                </a:solidFill>
                <a:latin typeface="Times New Roman"/>
                <a:cs typeface="Times New Roman"/>
              </a:rPr>
              <a:t> </a:t>
            </a:r>
            <a:r>
              <a:rPr sz="1400" dirty="0">
                <a:solidFill>
                  <a:srgbClr val="262934"/>
                </a:solidFill>
                <a:latin typeface="Times New Roman"/>
                <a:cs typeface="Times New Roman"/>
              </a:rPr>
              <a:t>penetapan</a:t>
            </a:r>
            <a:r>
              <a:rPr sz="1400" spc="30" dirty="0">
                <a:solidFill>
                  <a:srgbClr val="262934"/>
                </a:solidFill>
                <a:latin typeface="Times New Roman"/>
                <a:cs typeface="Times New Roman"/>
              </a:rPr>
              <a:t> </a:t>
            </a:r>
            <a:r>
              <a:rPr sz="1400" dirty="0">
                <a:solidFill>
                  <a:srgbClr val="262934"/>
                </a:solidFill>
                <a:latin typeface="Times New Roman"/>
                <a:cs typeface="Times New Roman"/>
              </a:rPr>
              <a:t>yang</a:t>
            </a:r>
            <a:r>
              <a:rPr sz="1400" spc="30" dirty="0">
                <a:solidFill>
                  <a:srgbClr val="262934"/>
                </a:solidFill>
                <a:latin typeface="Times New Roman"/>
                <a:cs typeface="Times New Roman"/>
              </a:rPr>
              <a:t> </a:t>
            </a:r>
            <a:r>
              <a:rPr sz="1400" dirty="0">
                <a:solidFill>
                  <a:srgbClr val="262934"/>
                </a:solidFill>
                <a:latin typeface="Times New Roman"/>
                <a:cs typeface="Times New Roman"/>
              </a:rPr>
              <a:t>terakhir.</a:t>
            </a:r>
            <a:r>
              <a:rPr sz="1400" spc="20" dirty="0">
                <a:solidFill>
                  <a:srgbClr val="262934"/>
                </a:solidFill>
                <a:latin typeface="Times New Roman"/>
                <a:cs typeface="Times New Roman"/>
              </a:rPr>
              <a:t> </a:t>
            </a:r>
            <a:r>
              <a:rPr sz="1400" dirty="0">
                <a:solidFill>
                  <a:srgbClr val="262934"/>
                </a:solidFill>
                <a:latin typeface="Times New Roman"/>
                <a:cs typeface="Times New Roman"/>
              </a:rPr>
              <a:t>Penetapan</a:t>
            </a:r>
            <a:r>
              <a:rPr sz="1400" spc="35" dirty="0">
                <a:solidFill>
                  <a:srgbClr val="262934"/>
                </a:solidFill>
                <a:latin typeface="Times New Roman"/>
                <a:cs typeface="Times New Roman"/>
              </a:rPr>
              <a:t> </a:t>
            </a:r>
            <a:r>
              <a:rPr sz="1400" dirty="0">
                <a:solidFill>
                  <a:srgbClr val="262934"/>
                </a:solidFill>
                <a:latin typeface="Times New Roman"/>
                <a:cs typeface="Times New Roman"/>
              </a:rPr>
              <a:t>disebutkan</a:t>
            </a:r>
            <a:r>
              <a:rPr sz="1400" spc="30" dirty="0">
                <a:solidFill>
                  <a:srgbClr val="262934"/>
                </a:solidFill>
                <a:latin typeface="Times New Roman"/>
                <a:cs typeface="Times New Roman"/>
              </a:rPr>
              <a:t> </a:t>
            </a:r>
            <a:r>
              <a:rPr sz="1400" dirty="0">
                <a:solidFill>
                  <a:srgbClr val="262934"/>
                </a:solidFill>
                <a:latin typeface="Times New Roman"/>
                <a:cs typeface="Times New Roman"/>
              </a:rPr>
              <a:t>dalam</a:t>
            </a:r>
            <a:r>
              <a:rPr sz="1400" spc="25" dirty="0">
                <a:solidFill>
                  <a:srgbClr val="262934"/>
                </a:solidFill>
                <a:latin typeface="Times New Roman"/>
                <a:cs typeface="Times New Roman"/>
              </a:rPr>
              <a:t> </a:t>
            </a:r>
            <a:r>
              <a:rPr sz="1400" dirty="0">
                <a:solidFill>
                  <a:srgbClr val="262934"/>
                </a:solidFill>
                <a:latin typeface="Times New Roman"/>
                <a:cs typeface="Times New Roman"/>
              </a:rPr>
              <a:t>putusan</a:t>
            </a:r>
            <a:r>
              <a:rPr sz="1400" spc="30" dirty="0">
                <a:solidFill>
                  <a:srgbClr val="262934"/>
                </a:solidFill>
                <a:latin typeface="Times New Roman"/>
                <a:cs typeface="Times New Roman"/>
              </a:rPr>
              <a:t> </a:t>
            </a:r>
            <a:r>
              <a:rPr sz="1400" dirty="0">
                <a:solidFill>
                  <a:srgbClr val="262934"/>
                </a:solidFill>
                <a:latin typeface="Times New Roman"/>
                <a:cs typeface="Times New Roman"/>
              </a:rPr>
              <a:t>dan</a:t>
            </a:r>
            <a:r>
              <a:rPr sz="1400" spc="30" dirty="0">
                <a:solidFill>
                  <a:srgbClr val="262934"/>
                </a:solidFill>
                <a:latin typeface="Times New Roman"/>
                <a:cs typeface="Times New Roman"/>
              </a:rPr>
              <a:t> </a:t>
            </a:r>
            <a:r>
              <a:rPr sz="1400" dirty="0">
                <a:solidFill>
                  <a:srgbClr val="262934"/>
                </a:solidFill>
                <a:latin typeface="Times New Roman"/>
                <a:cs typeface="Times New Roman"/>
              </a:rPr>
              <a:t>dicatat</a:t>
            </a:r>
            <a:r>
              <a:rPr sz="1400" spc="30" dirty="0">
                <a:solidFill>
                  <a:srgbClr val="262934"/>
                </a:solidFill>
                <a:latin typeface="Times New Roman"/>
                <a:cs typeface="Times New Roman"/>
              </a:rPr>
              <a:t> </a:t>
            </a:r>
            <a:r>
              <a:rPr sz="1400" dirty="0">
                <a:solidFill>
                  <a:srgbClr val="262934"/>
                </a:solidFill>
                <a:latin typeface="Times New Roman"/>
                <a:cs typeface="Times New Roman"/>
              </a:rPr>
              <a:t>dalam</a:t>
            </a:r>
            <a:r>
              <a:rPr sz="1400" spc="25" dirty="0">
                <a:solidFill>
                  <a:srgbClr val="262934"/>
                </a:solidFill>
                <a:latin typeface="Times New Roman"/>
                <a:cs typeface="Times New Roman"/>
              </a:rPr>
              <a:t> </a:t>
            </a:r>
            <a:r>
              <a:rPr sz="1400" dirty="0">
                <a:solidFill>
                  <a:srgbClr val="262934"/>
                </a:solidFill>
                <a:latin typeface="Times New Roman"/>
                <a:cs typeface="Times New Roman"/>
              </a:rPr>
              <a:t>berita</a:t>
            </a:r>
            <a:r>
              <a:rPr sz="1400" spc="20" dirty="0">
                <a:solidFill>
                  <a:srgbClr val="262934"/>
                </a:solidFill>
                <a:latin typeface="Times New Roman"/>
                <a:cs typeface="Times New Roman"/>
              </a:rPr>
              <a:t> </a:t>
            </a:r>
            <a:r>
              <a:rPr sz="1400" spc="-10" dirty="0">
                <a:solidFill>
                  <a:srgbClr val="262934"/>
                </a:solidFill>
                <a:latin typeface="Times New Roman"/>
                <a:cs typeface="Times New Roman"/>
              </a:rPr>
              <a:t>acara sidang.</a:t>
            </a:r>
            <a:endParaRPr sz="1400">
              <a:latin typeface="Times New Roman"/>
              <a:cs typeface="Times New Roman"/>
            </a:endParaRPr>
          </a:p>
        </p:txBody>
      </p:sp>
      <p:sp>
        <p:nvSpPr>
          <p:cNvPr id="25" name="object 25"/>
          <p:cNvSpPr txBox="1"/>
          <p:nvPr/>
        </p:nvSpPr>
        <p:spPr>
          <a:xfrm>
            <a:off x="1802422" y="2790979"/>
            <a:ext cx="7212330" cy="1304925"/>
          </a:xfrm>
          <a:prstGeom prst="rect">
            <a:avLst/>
          </a:prstGeom>
        </p:spPr>
        <p:txBody>
          <a:bodyPr vert="horz" wrap="square" lIns="0" tIns="12700" rIns="0" bIns="0" rtlCol="0">
            <a:spAutoFit/>
          </a:bodyPr>
          <a:lstStyle/>
          <a:p>
            <a:pPr marL="12700" marR="5080">
              <a:lnSpc>
                <a:spcPct val="100000"/>
              </a:lnSpc>
              <a:spcBef>
                <a:spcPts val="100"/>
              </a:spcBef>
              <a:tabLst>
                <a:tab pos="938530" algn="l"/>
                <a:tab pos="1479550" algn="l"/>
                <a:tab pos="2495550" algn="l"/>
                <a:tab pos="3385820" algn="l"/>
                <a:tab pos="3925570" algn="l"/>
                <a:tab pos="4703445" algn="l"/>
                <a:tab pos="5361305" algn="l"/>
                <a:tab pos="6225540" algn="l"/>
                <a:tab pos="6910705" algn="l"/>
              </a:tabLst>
            </a:pPr>
            <a:r>
              <a:rPr sz="1400" b="1" dirty="0">
                <a:solidFill>
                  <a:srgbClr val="262934"/>
                </a:solidFill>
                <a:latin typeface="Times New Roman"/>
                <a:cs typeface="Times New Roman"/>
              </a:rPr>
              <a:t>Demikian</a:t>
            </a:r>
            <a:r>
              <a:rPr sz="1400" b="1" spc="-15" dirty="0">
                <a:solidFill>
                  <a:srgbClr val="262934"/>
                </a:solidFill>
                <a:latin typeface="Times New Roman"/>
                <a:cs typeface="Times New Roman"/>
              </a:rPr>
              <a:t> </a:t>
            </a:r>
            <a:r>
              <a:rPr sz="1400" b="1" dirty="0">
                <a:solidFill>
                  <a:srgbClr val="262934"/>
                </a:solidFill>
                <a:latin typeface="Times New Roman"/>
                <a:cs typeface="Times New Roman"/>
              </a:rPr>
              <a:t>diputuskan</a:t>
            </a:r>
            <a:r>
              <a:rPr sz="1400" b="1" spc="-15" dirty="0">
                <a:solidFill>
                  <a:srgbClr val="262934"/>
                </a:solidFill>
                <a:latin typeface="Times New Roman"/>
                <a:cs typeface="Times New Roman"/>
              </a:rPr>
              <a:t> </a:t>
            </a:r>
            <a:r>
              <a:rPr sz="1400" b="1" dirty="0">
                <a:solidFill>
                  <a:srgbClr val="262934"/>
                </a:solidFill>
                <a:latin typeface="Times New Roman"/>
                <a:cs typeface="Times New Roman"/>
              </a:rPr>
              <a:t>dalam</a:t>
            </a:r>
            <a:r>
              <a:rPr sz="1400" b="1" spc="-10" dirty="0">
                <a:solidFill>
                  <a:srgbClr val="262934"/>
                </a:solidFill>
                <a:latin typeface="Times New Roman"/>
                <a:cs typeface="Times New Roman"/>
              </a:rPr>
              <a:t> </a:t>
            </a:r>
            <a:r>
              <a:rPr sz="1400" b="1" dirty="0">
                <a:solidFill>
                  <a:srgbClr val="262934"/>
                </a:solidFill>
                <a:latin typeface="Times New Roman"/>
                <a:cs typeface="Times New Roman"/>
              </a:rPr>
              <a:t>rapat</a:t>
            </a:r>
            <a:r>
              <a:rPr sz="1400" b="1" spc="-15" dirty="0">
                <a:solidFill>
                  <a:srgbClr val="262934"/>
                </a:solidFill>
                <a:latin typeface="Times New Roman"/>
                <a:cs typeface="Times New Roman"/>
              </a:rPr>
              <a:t> </a:t>
            </a:r>
            <a:r>
              <a:rPr sz="1400" b="1" dirty="0">
                <a:solidFill>
                  <a:srgbClr val="262934"/>
                </a:solidFill>
                <a:latin typeface="Times New Roman"/>
                <a:cs typeface="Times New Roman"/>
              </a:rPr>
              <a:t>permusyawaratan</a:t>
            </a:r>
            <a:r>
              <a:rPr sz="1400" b="1" spc="-10" dirty="0">
                <a:solidFill>
                  <a:srgbClr val="262934"/>
                </a:solidFill>
                <a:latin typeface="Times New Roman"/>
                <a:cs typeface="Times New Roman"/>
              </a:rPr>
              <a:t> </a:t>
            </a:r>
            <a:r>
              <a:rPr sz="1400" b="1" dirty="0">
                <a:solidFill>
                  <a:srgbClr val="262934"/>
                </a:solidFill>
                <a:latin typeface="Times New Roman"/>
                <a:cs typeface="Times New Roman"/>
              </a:rPr>
              <a:t>Majelis</a:t>
            </a:r>
            <a:r>
              <a:rPr sz="1400" b="1" spc="-10" dirty="0">
                <a:solidFill>
                  <a:srgbClr val="262934"/>
                </a:solidFill>
                <a:latin typeface="Times New Roman"/>
                <a:cs typeface="Times New Roman"/>
              </a:rPr>
              <a:t> </a:t>
            </a:r>
            <a:r>
              <a:rPr sz="1400" b="1" dirty="0">
                <a:solidFill>
                  <a:srgbClr val="262934"/>
                </a:solidFill>
                <a:latin typeface="Times New Roman"/>
                <a:cs typeface="Times New Roman"/>
              </a:rPr>
              <a:t>Hakim</a:t>
            </a:r>
            <a:r>
              <a:rPr sz="1400" b="1" spc="-15" dirty="0">
                <a:solidFill>
                  <a:srgbClr val="262934"/>
                </a:solidFill>
                <a:latin typeface="Times New Roman"/>
                <a:cs typeface="Times New Roman"/>
              </a:rPr>
              <a:t> </a:t>
            </a:r>
            <a:r>
              <a:rPr sz="1400" b="1" dirty="0">
                <a:solidFill>
                  <a:srgbClr val="262934"/>
                </a:solidFill>
                <a:latin typeface="Times New Roman"/>
                <a:cs typeface="Times New Roman"/>
              </a:rPr>
              <a:t>Pengadilan</a:t>
            </a:r>
            <a:r>
              <a:rPr sz="1400" b="1" spc="-10" dirty="0">
                <a:solidFill>
                  <a:srgbClr val="262934"/>
                </a:solidFill>
                <a:latin typeface="Times New Roman"/>
                <a:cs typeface="Times New Roman"/>
              </a:rPr>
              <a:t> Negeri…. </a:t>
            </a:r>
            <a:r>
              <a:rPr sz="1400" b="1" dirty="0">
                <a:solidFill>
                  <a:srgbClr val="262934"/>
                </a:solidFill>
                <a:latin typeface="Times New Roman"/>
                <a:cs typeface="Times New Roman"/>
              </a:rPr>
              <a:t>pada</a:t>
            </a:r>
            <a:r>
              <a:rPr sz="1400" b="1" spc="75" dirty="0">
                <a:solidFill>
                  <a:srgbClr val="262934"/>
                </a:solidFill>
                <a:latin typeface="Times New Roman"/>
                <a:cs typeface="Times New Roman"/>
              </a:rPr>
              <a:t> </a:t>
            </a:r>
            <a:r>
              <a:rPr sz="1400" b="1" dirty="0">
                <a:solidFill>
                  <a:srgbClr val="262934"/>
                </a:solidFill>
                <a:latin typeface="Times New Roman"/>
                <a:cs typeface="Times New Roman"/>
              </a:rPr>
              <a:t>hari...,</a:t>
            </a:r>
            <a:r>
              <a:rPr sz="1400" b="1" spc="65" dirty="0">
                <a:solidFill>
                  <a:srgbClr val="262934"/>
                </a:solidFill>
                <a:latin typeface="Times New Roman"/>
                <a:cs typeface="Times New Roman"/>
              </a:rPr>
              <a:t> </a:t>
            </a:r>
            <a:r>
              <a:rPr sz="1400" b="1" dirty="0">
                <a:solidFill>
                  <a:srgbClr val="262934"/>
                </a:solidFill>
                <a:latin typeface="Times New Roman"/>
                <a:cs typeface="Times New Roman"/>
              </a:rPr>
              <a:t>tanggal...,</a:t>
            </a:r>
            <a:r>
              <a:rPr sz="1400" b="1" spc="65" dirty="0">
                <a:solidFill>
                  <a:srgbClr val="262934"/>
                </a:solidFill>
                <a:latin typeface="Times New Roman"/>
                <a:cs typeface="Times New Roman"/>
              </a:rPr>
              <a:t> </a:t>
            </a:r>
            <a:r>
              <a:rPr sz="1400" b="1" dirty="0">
                <a:solidFill>
                  <a:srgbClr val="262934"/>
                </a:solidFill>
                <a:latin typeface="Times New Roman"/>
                <a:cs typeface="Times New Roman"/>
              </a:rPr>
              <a:t>oleh...</a:t>
            </a:r>
            <a:r>
              <a:rPr sz="1400" b="1" spc="70" dirty="0">
                <a:solidFill>
                  <a:srgbClr val="262934"/>
                </a:solidFill>
                <a:latin typeface="Times New Roman"/>
                <a:cs typeface="Times New Roman"/>
              </a:rPr>
              <a:t> </a:t>
            </a:r>
            <a:r>
              <a:rPr sz="1400" b="1" dirty="0">
                <a:solidFill>
                  <a:srgbClr val="262934"/>
                </a:solidFill>
                <a:latin typeface="Times New Roman"/>
                <a:cs typeface="Times New Roman"/>
              </a:rPr>
              <a:t>sebagai</a:t>
            </a:r>
            <a:r>
              <a:rPr sz="1400" b="1" spc="75" dirty="0">
                <a:solidFill>
                  <a:srgbClr val="262934"/>
                </a:solidFill>
                <a:latin typeface="Times New Roman"/>
                <a:cs typeface="Times New Roman"/>
              </a:rPr>
              <a:t> </a:t>
            </a:r>
            <a:r>
              <a:rPr sz="1400" b="1" dirty="0">
                <a:solidFill>
                  <a:srgbClr val="262934"/>
                </a:solidFill>
                <a:latin typeface="Times New Roman"/>
                <a:cs typeface="Times New Roman"/>
              </a:rPr>
              <a:t>Hakim</a:t>
            </a:r>
            <a:r>
              <a:rPr sz="1400" b="1" spc="65" dirty="0">
                <a:solidFill>
                  <a:srgbClr val="262934"/>
                </a:solidFill>
                <a:latin typeface="Times New Roman"/>
                <a:cs typeface="Times New Roman"/>
              </a:rPr>
              <a:t> </a:t>
            </a:r>
            <a:r>
              <a:rPr sz="1400" b="1" dirty="0">
                <a:solidFill>
                  <a:srgbClr val="262934"/>
                </a:solidFill>
                <a:latin typeface="Times New Roman"/>
                <a:cs typeface="Times New Roman"/>
              </a:rPr>
              <a:t>Ketua,</a:t>
            </a:r>
            <a:r>
              <a:rPr sz="1400" b="1" spc="70" dirty="0">
                <a:solidFill>
                  <a:srgbClr val="262934"/>
                </a:solidFill>
                <a:latin typeface="Times New Roman"/>
                <a:cs typeface="Times New Roman"/>
              </a:rPr>
              <a:t> </a:t>
            </a:r>
            <a:r>
              <a:rPr sz="1400" b="1" dirty="0">
                <a:solidFill>
                  <a:srgbClr val="262934"/>
                </a:solidFill>
                <a:latin typeface="Times New Roman"/>
                <a:cs typeface="Times New Roman"/>
              </a:rPr>
              <a:t>...</a:t>
            </a:r>
            <a:r>
              <a:rPr sz="1400" b="1" spc="65" dirty="0">
                <a:solidFill>
                  <a:srgbClr val="262934"/>
                </a:solidFill>
                <a:latin typeface="Times New Roman"/>
                <a:cs typeface="Times New Roman"/>
              </a:rPr>
              <a:t> </a:t>
            </a:r>
            <a:r>
              <a:rPr sz="1400" b="1" dirty="0">
                <a:solidFill>
                  <a:srgbClr val="262934"/>
                </a:solidFill>
                <a:latin typeface="Times New Roman"/>
                <a:cs typeface="Times New Roman"/>
              </a:rPr>
              <a:t>Dan...,</a:t>
            </a:r>
            <a:r>
              <a:rPr sz="1400" b="1" spc="70" dirty="0">
                <a:solidFill>
                  <a:srgbClr val="262934"/>
                </a:solidFill>
                <a:latin typeface="Times New Roman"/>
                <a:cs typeface="Times New Roman"/>
              </a:rPr>
              <a:t> </a:t>
            </a:r>
            <a:r>
              <a:rPr sz="1400" b="1" dirty="0">
                <a:solidFill>
                  <a:srgbClr val="262934"/>
                </a:solidFill>
                <a:latin typeface="Times New Roman"/>
                <a:cs typeface="Times New Roman"/>
              </a:rPr>
              <a:t>masing-</a:t>
            </a:r>
            <a:r>
              <a:rPr sz="1400" b="1" spc="65" dirty="0">
                <a:solidFill>
                  <a:srgbClr val="262934"/>
                </a:solidFill>
                <a:latin typeface="Times New Roman"/>
                <a:cs typeface="Times New Roman"/>
              </a:rPr>
              <a:t> </a:t>
            </a:r>
            <a:r>
              <a:rPr sz="1400" b="1" dirty="0">
                <a:solidFill>
                  <a:srgbClr val="262934"/>
                </a:solidFill>
                <a:latin typeface="Times New Roman"/>
                <a:cs typeface="Times New Roman"/>
              </a:rPr>
              <a:t>masing</a:t>
            </a:r>
            <a:r>
              <a:rPr sz="1400" b="1" spc="75" dirty="0">
                <a:solidFill>
                  <a:srgbClr val="262934"/>
                </a:solidFill>
                <a:latin typeface="Times New Roman"/>
                <a:cs typeface="Times New Roman"/>
              </a:rPr>
              <a:t> </a:t>
            </a:r>
            <a:r>
              <a:rPr sz="1400" b="1" dirty="0">
                <a:solidFill>
                  <a:srgbClr val="262934"/>
                </a:solidFill>
                <a:latin typeface="Times New Roman"/>
                <a:cs typeface="Times New Roman"/>
              </a:rPr>
              <a:t>sebagai</a:t>
            </a:r>
            <a:r>
              <a:rPr sz="1400" b="1" spc="70" dirty="0">
                <a:solidFill>
                  <a:srgbClr val="262934"/>
                </a:solidFill>
                <a:latin typeface="Times New Roman"/>
                <a:cs typeface="Times New Roman"/>
              </a:rPr>
              <a:t> </a:t>
            </a:r>
            <a:r>
              <a:rPr sz="1400" b="1" spc="-10" dirty="0">
                <a:solidFill>
                  <a:srgbClr val="262934"/>
                </a:solidFill>
                <a:latin typeface="Times New Roman"/>
                <a:cs typeface="Times New Roman"/>
              </a:rPr>
              <a:t>Hakim </a:t>
            </a:r>
            <a:r>
              <a:rPr sz="1400" b="1" dirty="0">
                <a:solidFill>
                  <a:srgbClr val="262934"/>
                </a:solidFill>
                <a:latin typeface="Times New Roman"/>
                <a:cs typeface="Times New Roman"/>
              </a:rPr>
              <a:t>Anggota,</a:t>
            </a:r>
            <a:r>
              <a:rPr sz="1400" b="1" spc="330" dirty="0">
                <a:solidFill>
                  <a:srgbClr val="262934"/>
                </a:solidFill>
                <a:latin typeface="Times New Roman"/>
                <a:cs typeface="Times New Roman"/>
              </a:rPr>
              <a:t> </a:t>
            </a:r>
            <a:r>
              <a:rPr sz="1400" b="1" dirty="0">
                <a:solidFill>
                  <a:srgbClr val="262934"/>
                </a:solidFill>
                <a:latin typeface="Times New Roman"/>
                <a:cs typeface="Times New Roman"/>
              </a:rPr>
              <a:t>yang</a:t>
            </a:r>
            <a:r>
              <a:rPr sz="1400" b="1" spc="340" dirty="0">
                <a:solidFill>
                  <a:srgbClr val="262934"/>
                </a:solidFill>
                <a:latin typeface="Times New Roman"/>
                <a:cs typeface="Times New Roman"/>
              </a:rPr>
              <a:t> </a:t>
            </a:r>
            <a:r>
              <a:rPr sz="1400" b="1" dirty="0">
                <a:solidFill>
                  <a:srgbClr val="262934"/>
                </a:solidFill>
                <a:latin typeface="Times New Roman"/>
                <a:cs typeface="Times New Roman"/>
              </a:rPr>
              <a:t>diucapkan</a:t>
            </a:r>
            <a:r>
              <a:rPr sz="1400" b="1" spc="330" dirty="0">
                <a:solidFill>
                  <a:srgbClr val="262934"/>
                </a:solidFill>
                <a:latin typeface="Times New Roman"/>
                <a:cs typeface="Times New Roman"/>
              </a:rPr>
              <a:t> </a:t>
            </a:r>
            <a:r>
              <a:rPr sz="1400" b="1" dirty="0">
                <a:solidFill>
                  <a:srgbClr val="262934"/>
                </a:solidFill>
                <a:latin typeface="Times New Roman"/>
                <a:cs typeface="Times New Roman"/>
              </a:rPr>
              <a:t>dalam</a:t>
            </a:r>
            <a:r>
              <a:rPr sz="1400" b="1" spc="330" dirty="0">
                <a:solidFill>
                  <a:srgbClr val="262934"/>
                </a:solidFill>
                <a:latin typeface="Times New Roman"/>
                <a:cs typeface="Times New Roman"/>
              </a:rPr>
              <a:t> </a:t>
            </a:r>
            <a:r>
              <a:rPr sz="1400" b="1" dirty="0">
                <a:solidFill>
                  <a:srgbClr val="262934"/>
                </a:solidFill>
                <a:latin typeface="Times New Roman"/>
                <a:cs typeface="Times New Roman"/>
              </a:rPr>
              <a:t>sidang</a:t>
            </a:r>
            <a:r>
              <a:rPr sz="1400" b="1" spc="340" dirty="0">
                <a:solidFill>
                  <a:srgbClr val="262934"/>
                </a:solidFill>
                <a:latin typeface="Times New Roman"/>
                <a:cs typeface="Times New Roman"/>
              </a:rPr>
              <a:t> </a:t>
            </a:r>
            <a:r>
              <a:rPr sz="1400" b="1" dirty="0">
                <a:solidFill>
                  <a:srgbClr val="262934"/>
                </a:solidFill>
                <a:latin typeface="Times New Roman"/>
                <a:cs typeface="Times New Roman"/>
              </a:rPr>
              <a:t>terbuka</a:t>
            </a:r>
            <a:r>
              <a:rPr sz="1400" b="1" spc="340" dirty="0">
                <a:solidFill>
                  <a:srgbClr val="262934"/>
                </a:solidFill>
                <a:latin typeface="Times New Roman"/>
                <a:cs typeface="Times New Roman"/>
              </a:rPr>
              <a:t> </a:t>
            </a:r>
            <a:r>
              <a:rPr sz="1400" b="1" dirty="0">
                <a:solidFill>
                  <a:srgbClr val="262934"/>
                </a:solidFill>
                <a:latin typeface="Times New Roman"/>
                <a:cs typeface="Times New Roman"/>
              </a:rPr>
              <a:t>untuk</a:t>
            </a:r>
            <a:r>
              <a:rPr sz="1400" b="1" spc="330" dirty="0">
                <a:solidFill>
                  <a:srgbClr val="262934"/>
                </a:solidFill>
                <a:latin typeface="Times New Roman"/>
                <a:cs typeface="Times New Roman"/>
              </a:rPr>
              <a:t> </a:t>
            </a:r>
            <a:r>
              <a:rPr sz="1400" b="1" dirty="0">
                <a:solidFill>
                  <a:srgbClr val="262934"/>
                </a:solidFill>
                <a:latin typeface="Times New Roman"/>
                <a:cs typeface="Times New Roman"/>
              </a:rPr>
              <a:t>umum</a:t>
            </a:r>
            <a:r>
              <a:rPr sz="1400" b="1" spc="330" dirty="0">
                <a:solidFill>
                  <a:srgbClr val="262934"/>
                </a:solidFill>
                <a:latin typeface="Times New Roman"/>
                <a:cs typeface="Times New Roman"/>
              </a:rPr>
              <a:t> </a:t>
            </a:r>
            <a:r>
              <a:rPr sz="1400" b="1" dirty="0">
                <a:solidFill>
                  <a:srgbClr val="262934"/>
                </a:solidFill>
                <a:latin typeface="Times New Roman"/>
                <a:cs typeface="Times New Roman"/>
              </a:rPr>
              <a:t>pada</a:t>
            </a:r>
            <a:r>
              <a:rPr sz="1400" b="1" spc="335" dirty="0">
                <a:solidFill>
                  <a:srgbClr val="262934"/>
                </a:solidFill>
                <a:latin typeface="Times New Roman"/>
                <a:cs typeface="Times New Roman"/>
              </a:rPr>
              <a:t> </a:t>
            </a:r>
            <a:r>
              <a:rPr sz="1400" b="1" dirty="0">
                <a:solidFill>
                  <a:srgbClr val="262934"/>
                </a:solidFill>
                <a:latin typeface="Times New Roman"/>
                <a:cs typeface="Times New Roman"/>
              </a:rPr>
              <a:t>hari...</a:t>
            </a:r>
            <a:r>
              <a:rPr sz="1400" b="1" spc="325" dirty="0">
                <a:solidFill>
                  <a:srgbClr val="262934"/>
                </a:solidFill>
                <a:latin typeface="Times New Roman"/>
                <a:cs typeface="Times New Roman"/>
              </a:rPr>
              <a:t> </a:t>
            </a:r>
            <a:r>
              <a:rPr sz="1400" b="1" dirty="0">
                <a:solidFill>
                  <a:srgbClr val="262934"/>
                </a:solidFill>
                <a:latin typeface="Times New Roman"/>
                <a:cs typeface="Times New Roman"/>
              </a:rPr>
              <a:t>tanggal...</a:t>
            </a:r>
            <a:r>
              <a:rPr sz="1400" b="1" spc="325" dirty="0">
                <a:solidFill>
                  <a:srgbClr val="262934"/>
                </a:solidFill>
                <a:latin typeface="Times New Roman"/>
                <a:cs typeface="Times New Roman"/>
              </a:rPr>
              <a:t> </a:t>
            </a:r>
            <a:r>
              <a:rPr sz="1400" b="1" spc="-20" dirty="0">
                <a:solidFill>
                  <a:srgbClr val="262934"/>
                </a:solidFill>
                <a:latin typeface="Times New Roman"/>
                <a:cs typeface="Times New Roman"/>
              </a:rPr>
              <a:t>oleh </a:t>
            </a:r>
            <a:r>
              <a:rPr sz="1400" b="1" dirty="0">
                <a:solidFill>
                  <a:srgbClr val="262934"/>
                </a:solidFill>
                <a:latin typeface="Times New Roman"/>
                <a:cs typeface="Times New Roman"/>
              </a:rPr>
              <a:t>Hakim</a:t>
            </a:r>
            <a:r>
              <a:rPr sz="1400" b="1" spc="300" dirty="0">
                <a:solidFill>
                  <a:srgbClr val="262934"/>
                </a:solidFill>
                <a:latin typeface="Times New Roman"/>
                <a:cs typeface="Times New Roman"/>
              </a:rPr>
              <a:t> </a:t>
            </a:r>
            <a:r>
              <a:rPr sz="1400" b="1" dirty="0">
                <a:solidFill>
                  <a:srgbClr val="262934"/>
                </a:solidFill>
                <a:latin typeface="Times New Roman"/>
                <a:cs typeface="Times New Roman"/>
              </a:rPr>
              <a:t>Ketua</a:t>
            </a:r>
            <a:r>
              <a:rPr sz="1400" b="1" spc="315" dirty="0">
                <a:solidFill>
                  <a:srgbClr val="262934"/>
                </a:solidFill>
                <a:latin typeface="Times New Roman"/>
                <a:cs typeface="Times New Roman"/>
              </a:rPr>
              <a:t> </a:t>
            </a:r>
            <a:r>
              <a:rPr sz="1400" b="1" dirty="0">
                <a:solidFill>
                  <a:srgbClr val="262934"/>
                </a:solidFill>
                <a:latin typeface="Times New Roman"/>
                <a:cs typeface="Times New Roman"/>
              </a:rPr>
              <a:t>dengan</a:t>
            </a:r>
            <a:r>
              <a:rPr sz="1400" b="1" spc="300" dirty="0">
                <a:solidFill>
                  <a:srgbClr val="262934"/>
                </a:solidFill>
                <a:latin typeface="Times New Roman"/>
                <a:cs typeface="Times New Roman"/>
              </a:rPr>
              <a:t> </a:t>
            </a:r>
            <a:r>
              <a:rPr sz="1400" b="1" dirty="0">
                <a:solidFill>
                  <a:srgbClr val="262934"/>
                </a:solidFill>
                <a:latin typeface="Times New Roman"/>
                <a:cs typeface="Times New Roman"/>
              </a:rPr>
              <a:t>didampingi</a:t>
            </a:r>
            <a:r>
              <a:rPr sz="1400" b="1" spc="310" dirty="0">
                <a:solidFill>
                  <a:srgbClr val="262934"/>
                </a:solidFill>
                <a:latin typeface="Times New Roman"/>
                <a:cs typeface="Times New Roman"/>
              </a:rPr>
              <a:t> </a:t>
            </a:r>
            <a:r>
              <a:rPr sz="1400" b="1" dirty="0">
                <a:solidFill>
                  <a:srgbClr val="262934"/>
                </a:solidFill>
                <a:latin typeface="Times New Roman"/>
                <a:cs typeface="Times New Roman"/>
              </a:rPr>
              <a:t>para</a:t>
            </a:r>
            <a:r>
              <a:rPr sz="1400" b="1" spc="310" dirty="0">
                <a:solidFill>
                  <a:srgbClr val="262934"/>
                </a:solidFill>
                <a:latin typeface="Times New Roman"/>
                <a:cs typeface="Times New Roman"/>
              </a:rPr>
              <a:t> </a:t>
            </a:r>
            <a:r>
              <a:rPr sz="1400" b="1" dirty="0">
                <a:solidFill>
                  <a:srgbClr val="262934"/>
                </a:solidFill>
                <a:latin typeface="Times New Roman"/>
                <a:cs typeface="Times New Roman"/>
              </a:rPr>
              <a:t>Hakim</a:t>
            </a:r>
            <a:r>
              <a:rPr sz="1400" b="1" spc="229" dirty="0">
                <a:solidFill>
                  <a:srgbClr val="262934"/>
                </a:solidFill>
                <a:latin typeface="Times New Roman"/>
                <a:cs typeface="Times New Roman"/>
              </a:rPr>
              <a:t> </a:t>
            </a:r>
            <a:r>
              <a:rPr sz="1400" b="1" dirty="0">
                <a:solidFill>
                  <a:srgbClr val="262934"/>
                </a:solidFill>
                <a:latin typeface="Times New Roman"/>
                <a:cs typeface="Times New Roman"/>
              </a:rPr>
              <a:t>Anggota</a:t>
            </a:r>
            <a:r>
              <a:rPr sz="1400" b="1" spc="305" dirty="0">
                <a:solidFill>
                  <a:srgbClr val="262934"/>
                </a:solidFill>
                <a:latin typeface="Times New Roman"/>
                <a:cs typeface="Times New Roman"/>
              </a:rPr>
              <a:t> </a:t>
            </a:r>
            <a:r>
              <a:rPr sz="1400" b="1" dirty="0">
                <a:solidFill>
                  <a:srgbClr val="262934"/>
                </a:solidFill>
                <a:latin typeface="Times New Roman"/>
                <a:cs typeface="Times New Roman"/>
              </a:rPr>
              <a:t>tersebut,</a:t>
            </a:r>
            <a:r>
              <a:rPr sz="1400" b="1" spc="305" dirty="0">
                <a:solidFill>
                  <a:srgbClr val="262934"/>
                </a:solidFill>
                <a:latin typeface="Times New Roman"/>
                <a:cs typeface="Times New Roman"/>
              </a:rPr>
              <a:t> </a:t>
            </a:r>
            <a:r>
              <a:rPr sz="1400" b="1" dirty="0">
                <a:solidFill>
                  <a:srgbClr val="262934"/>
                </a:solidFill>
                <a:latin typeface="Times New Roman"/>
                <a:cs typeface="Times New Roman"/>
              </a:rPr>
              <a:t>dibantu</a:t>
            </a:r>
            <a:r>
              <a:rPr sz="1400" b="1" spc="300" dirty="0">
                <a:solidFill>
                  <a:srgbClr val="262934"/>
                </a:solidFill>
                <a:latin typeface="Times New Roman"/>
                <a:cs typeface="Times New Roman"/>
              </a:rPr>
              <a:t> </a:t>
            </a:r>
            <a:r>
              <a:rPr sz="1400" b="1" dirty="0">
                <a:solidFill>
                  <a:srgbClr val="262934"/>
                </a:solidFill>
                <a:latin typeface="Times New Roman"/>
                <a:cs typeface="Times New Roman"/>
              </a:rPr>
              <a:t>oleh...,</a:t>
            </a:r>
            <a:r>
              <a:rPr sz="1400" b="1" spc="305" dirty="0">
                <a:solidFill>
                  <a:srgbClr val="262934"/>
                </a:solidFill>
                <a:latin typeface="Times New Roman"/>
                <a:cs typeface="Times New Roman"/>
              </a:rPr>
              <a:t> </a:t>
            </a:r>
            <a:r>
              <a:rPr sz="1400" b="1" spc="-10" dirty="0">
                <a:solidFill>
                  <a:srgbClr val="262934"/>
                </a:solidFill>
                <a:latin typeface="Times New Roman"/>
                <a:cs typeface="Times New Roman"/>
              </a:rPr>
              <a:t>Panitera Pengganti</a:t>
            </a:r>
            <a:r>
              <a:rPr sz="1400" b="1" dirty="0">
                <a:solidFill>
                  <a:srgbClr val="262934"/>
                </a:solidFill>
                <a:latin typeface="Times New Roman"/>
                <a:cs typeface="Times New Roman"/>
              </a:rPr>
              <a:t>	</a:t>
            </a:r>
            <a:r>
              <a:rPr sz="1400" b="1" spc="-20" dirty="0">
                <a:solidFill>
                  <a:srgbClr val="262934"/>
                </a:solidFill>
                <a:latin typeface="Times New Roman"/>
                <a:cs typeface="Times New Roman"/>
              </a:rPr>
              <a:t>pada</a:t>
            </a:r>
            <a:r>
              <a:rPr sz="1400" b="1" dirty="0">
                <a:solidFill>
                  <a:srgbClr val="262934"/>
                </a:solidFill>
                <a:latin typeface="Times New Roman"/>
                <a:cs typeface="Times New Roman"/>
              </a:rPr>
              <a:t>	</a:t>
            </a:r>
            <a:r>
              <a:rPr sz="1400" b="1" spc="-10" dirty="0">
                <a:solidFill>
                  <a:srgbClr val="262934"/>
                </a:solidFill>
                <a:latin typeface="Times New Roman"/>
                <a:cs typeface="Times New Roman"/>
              </a:rPr>
              <a:t>Pengadilan</a:t>
            </a:r>
            <a:r>
              <a:rPr sz="1400" b="1" dirty="0">
                <a:solidFill>
                  <a:srgbClr val="262934"/>
                </a:solidFill>
                <a:latin typeface="Times New Roman"/>
                <a:cs typeface="Times New Roman"/>
              </a:rPr>
              <a:t>	</a:t>
            </a:r>
            <a:r>
              <a:rPr sz="1400" b="1" spc="-10" dirty="0">
                <a:solidFill>
                  <a:srgbClr val="262934"/>
                </a:solidFill>
                <a:latin typeface="Times New Roman"/>
                <a:cs typeface="Times New Roman"/>
              </a:rPr>
              <a:t>Negeri…,</a:t>
            </a:r>
            <a:r>
              <a:rPr sz="1400" b="1" dirty="0">
                <a:solidFill>
                  <a:srgbClr val="262934"/>
                </a:solidFill>
                <a:latin typeface="Times New Roman"/>
                <a:cs typeface="Times New Roman"/>
              </a:rPr>
              <a:t>	</a:t>
            </a:r>
            <a:r>
              <a:rPr sz="1400" b="1" spc="-10" dirty="0">
                <a:solidFill>
                  <a:srgbClr val="262934"/>
                </a:solidFill>
                <a:latin typeface="Times New Roman"/>
                <a:cs typeface="Times New Roman"/>
              </a:rPr>
              <a:t>serta</a:t>
            </a:r>
            <a:r>
              <a:rPr sz="1400" b="1" dirty="0">
                <a:solidFill>
                  <a:srgbClr val="262934"/>
                </a:solidFill>
                <a:latin typeface="Times New Roman"/>
                <a:cs typeface="Times New Roman"/>
              </a:rPr>
              <a:t>	</a:t>
            </a:r>
            <a:r>
              <a:rPr sz="1400" b="1" spc="-10" dirty="0">
                <a:solidFill>
                  <a:srgbClr val="262934"/>
                </a:solidFill>
                <a:latin typeface="Times New Roman"/>
                <a:cs typeface="Times New Roman"/>
              </a:rPr>
              <a:t>dihadiri</a:t>
            </a:r>
            <a:r>
              <a:rPr sz="1400" b="1" dirty="0">
                <a:solidFill>
                  <a:srgbClr val="262934"/>
                </a:solidFill>
                <a:latin typeface="Times New Roman"/>
                <a:cs typeface="Times New Roman"/>
              </a:rPr>
              <a:t>	</a:t>
            </a:r>
            <a:r>
              <a:rPr sz="1400" b="1" spc="-10" dirty="0">
                <a:solidFill>
                  <a:srgbClr val="262934"/>
                </a:solidFill>
                <a:latin typeface="Times New Roman"/>
                <a:cs typeface="Times New Roman"/>
              </a:rPr>
              <a:t>oleh...,</a:t>
            </a:r>
            <a:r>
              <a:rPr sz="1400" b="1" dirty="0">
                <a:solidFill>
                  <a:srgbClr val="262934"/>
                </a:solidFill>
                <a:latin typeface="Times New Roman"/>
                <a:cs typeface="Times New Roman"/>
              </a:rPr>
              <a:t>	</a:t>
            </a:r>
            <a:r>
              <a:rPr sz="1400" b="1" spc="-10" dirty="0">
                <a:solidFill>
                  <a:srgbClr val="262934"/>
                </a:solidFill>
                <a:latin typeface="Times New Roman"/>
                <a:cs typeface="Times New Roman"/>
              </a:rPr>
              <a:t>Penuntut</a:t>
            </a:r>
            <a:r>
              <a:rPr sz="1400" b="1" dirty="0">
                <a:solidFill>
                  <a:srgbClr val="262934"/>
                </a:solidFill>
                <a:latin typeface="Times New Roman"/>
                <a:cs typeface="Times New Roman"/>
              </a:rPr>
              <a:t>	</a:t>
            </a:r>
            <a:r>
              <a:rPr sz="1400" b="1" spc="-20" dirty="0">
                <a:solidFill>
                  <a:srgbClr val="262934"/>
                </a:solidFill>
                <a:latin typeface="Times New Roman"/>
                <a:cs typeface="Times New Roman"/>
              </a:rPr>
              <a:t>Umum</a:t>
            </a:r>
            <a:r>
              <a:rPr sz="1400" b="1" dirty="0">
                <a:solidFill>
                  <a:srgbClr val="262934"/>
                </a:solidFill>
                <a:latin typeface="Times New Roman"/>
                <a:cs typeface="Times New Roman"/>
              </a:rPr>
              <a:t>	</a:t>
            </a:r>
            <a:r>
              <a:rPr sz="1400" b="1" spc="-25" dirty="0">
                <a:solidFill>
                  <a:srgbClr val="262934"/>
                </a:solidFill>
                <a:latin typeface="Times New Roman"/>
                <a:cs typeface="Times New Roman"/>
              </a:rPr>
              <a:t>dan </a:t>
            </a:r>
            <a:r>
              <a:rPr sz="1400" b="1" spc="-10" dirty="0">
                <a:solidFill>
                  <a:srgbClr val="262934"/>
                </a:solidFill>
                <a:latin typeface="Times New Roman"/>
                <a:cs typeface="Times New Roman"/>
              </a:rPr>
              <a:t>Terdakwa/Para</a:t>
            </a:r>
            <a:r>
              <a:rPr sz="1400" b="1" spc="-30" dirty="0">
                <a:solidFill>
                  <a:srgbClr val="262934"/>
                </a:solidFill>
                <a:latin typeface="Times New Roman"/>
                <a:cs typeface="Times New Roman"/>
              </a:rPr>
              <a:t> </a:t>
            </a:r>
            <a:r>
              <a:rPr sz="1400" b="1" spc="-20" dirty="0">
                <a:solidFill>
                  <a:srgbClr val="262934"/>
                </a:solidFill>
                <a:latin typeface="Times New Roman"/>
                <a:cs typeface="Times New Roman"/>
              </a:rPr>
              <a:t>Terdakwa</a:t>
            </a:r>
            <a:r>
              <a:rPr sz="1400" b="1" spc="-10" dirty="0">
                <a:solidFill>
                  <a:srgbClr val="262934"/>
                </a:solidFill>
                <a:latin typeface="Times New Roman"/>
                <a:cs typeface="Times New Roman"/>
              </a:rPr>
              <a:t> </a:t>
            </a:r>
            <a:r>
              <a:rPr sz="1400" b="1" dirty="0">
                <a:solidFill>
                  <a:srgbClr val="262934"/>
                </a:solidFill>
                <a:latin typeface="Times New Roman"/>
                <a:cs typeface="Times New Roman"/>
              </a:rPr>
              <a:t>didampingi</a:t>
            </a:r>
            <a:r>
              <a:rPr sz="1400" b="1" spc="-10" dirty="0">
                <a:solidFill>
                  <a:srgbClr val="262934"/>
                </a:solidFill>
                <a:latin typeface="Times New Roman"/>
                <a:cs typeface="Times New Roman"/>
              </a:rPr>
              <a:t> </a:t>
            </a:r>
            <a:r>
              <a:rPr sz="1400" b="1" dirty="0">
                <a:solidFill>
                  <a:srgbClr val="262934"/>
                </a:solidFill>
                <a:latin typeface="Times New Roman"/>
                <a:cs typeface="Times New Roman"/>
              </a:rPr>
              <a:t>Penasihat</a:t>
            </a:r>
            <a:r>
              <a:rPr sz="1400" b="1" spc="-15" dirty="0">
                <a:solidFill>
                  <a:srgbClr val="262934"/>
                </a:solidFill>
                <a:latin typeface="Times New Roman"/>
                <a:cs typeface="Times New Roman"/>
              </a:rPr>
              <a:t> </a:t>
            </a:r>
            <a:r>
              <a:rPr sz="1400" b="1" spc="-10" dirty="0">
                <a:solidFill>
                  <a:srgbClr val="262934"/>
                </a:solidFill>
                <a:latin typeface="Times New Roman"/>
                <a:cs typeface="Times New Roman"/>
              </a:rPr>
              <a:t>Hukumnya.</a:t>
            </a:r>
            <a:endParaRPr sz="1400">
              <a:latin typeface="Times New Roman"/>
              <a:cs typeface="Times New Roman"/>
            </a:endParaRPr>
          </a:p>
        </p:txBody>
      </p:sp>
      <p:sp>
        <p:nvSpPr>
          <p:cNvPr id="26" name="object 26"/>
          <p:cNvSpPr txBox="1"/>
          <p:nvPr/>
        </p:nvSpPr>
        <p:spPr>
          <a:xfrm>
            <a:off x="1802422" y="4282823"/>
            <a:ext cx="2311400" cy="452120"/>
          </a:xfrm>
          <a:prstGeom prst="rect">
            <a:avLst/>
          </a:prstGeom>
        </p:spPr>
        <p:txBody>
          <a:bodyPr vert="horz" wrap="square" lIns="0" tIns="12700" rIns="0" bIns="0" rtlCol="0">
            <a:spAutoFit/>
          </a:bodyPr>
          <a:lstStyle/>
          <a:p>
            <a:pPr marL="12700">
              <a:lnSpc>
                <a:spcPts val="1680"/>
              </a:lnSpc>
              <a:spcBef>
                <a:spcPts val="100"/>
              </a:spcBef>
            </a:pPr>
            <a:r>
              <a:rPr sz="1400" b="1" spc="-10" dirty="0">
                <a:solidFill>
                  <a:srgbClr val="262934"/>
                </a:solidFill>
                <a:latin typeface="Times New Roman"/>
                <a:cs typeface="Times New Roman"/>
              </a:rPr>
              <a:t>HAKIM-HAKIM</a:t>
            </a:r>
            <a:r>
              <a:rPr sz="1400" b="1" spc="-40" dirty="0">
                <a:solidFill>
                  <a:srgbClr val="262934"/>
                </a:solidFill>
                <a:latin typeface="Times New Roman"/>
                <a:cs typeface="Times New Roman"/>
              </a:rPr>
              <a:t> </a:t>
            </a:r>
            <a:r>
              <a:rPr sz="1400" b="1" spc="-10" dirty="0">
                <a:solidFill>
                  <a:srgbClr val="262934"/>
                </a:solidFill>
                <a:latin typeface="Times New Roman"/>
                <a:cs typeface="Times New Roman"/>
              </a:rPr>
              <a:t>ANGGOTA</a:t>
            </a:r>
            <a:endParaRPr sz="1400">
              <a:latin typeface="Times New Roman"/>
              <a:cs typeface="Times New Roman"/>
            </a:endParaRPr>
          </a:p>
          <a:p>
            <a:pPr marL="454659">
              <a:lnSpc>
                <a:spcPct val="100000"/>
              </a:lnSpc>
            </a:pPr>
            <a:r>
              <a:rPr sz="1400" b="1" u="sng" spc="-10" dirty="0">
                <a:solidFill>
                  <a:srgbClr val="262934"/>
                </a:solidFill>
                <a:uFill>
                  <a:solidFill>
                    <a:srgbClr val="262934"/>
                  </a:solidFill>
                </a:uFill>
                <a:latin typeface="Times New Roman"/>
                <a:cs typeface="Times New Roman"/>
              </a:rPr>
              <a:t>......................</a:t>
            </a:r>
            <a:endParaRPr sz="1400">
              <a:latin typeface="Times New Roman"/>
              <a:cs typeface="Times New Roman"/>
            </a:endParaRPr>
          </a:p>
        </p:txBody>
      </p:sp>
      <p:sp>
        <p:nvSpPr>
          <p:cNvPr id="27" name="object 27"/>
          <p:cNvSpPr txBox="1"/>
          <p:nvPr/>
        </p:nvSpPr>
        <p:spPr>
          <a:xfrm>
            <a:off x="7288821" y="4282823"/>
            <a:ext cx="1345565" cy="452120"/>
          </a:xfrm>
          <a:prstGeom prst="rect">
            <a:avLst/>
          </a:prstGeom>
        </p:spPr>
        <p:txBody>
          <a:bodyPr vert="horz" wrap="square" lIns="0" tIns="12700" rIns="0" bIns="0" rtlCol="0">
            <a:spAutoFit/>
          </a:bodyPr>
          <a:lstStyle/>
          <a:p>
            <a:pPr marL="12700">
              <a:lnSpc>
                <a:spcPts val="1680"/>
              </a:lnSpc>
              <a:spcBef>
                <a:spcPts val="100"/>
              </a:spcBef>
            </a:pPr>
            <a:r>
              <a:rPr sz="1400" b="1" dirty="0">
                <a:solidFill>
                  <a:srgbClr val="262934"/>
                </a:solidFill>
                <a:latin typeface="Times New Roman"/>
                <a:cs typeface="Times New Roman"/>
              </a:rPr>
              <a:t>HAKIM</a:t>
            </a:r>
            <a:r>
              <a:rPr sz="1400" b="1" spc="-35" dirty="0">
                <a:solidFill>
                  <a:srgbClr val="262934"/>
                </a:solidFill>
                <a:latin typeface="Times New Roman"/>
                <a:cs typeface="Times New Roman"/>
              </a:rPr>
              <a:t> </a:t>
            </a:r>
            <a:r>
              <a:rPr sz="1400" b="1" spc="-20" dirty="0">
                <a:solidFill>
                  <a:srgbClr val="262934"/>
                </a:solidFill>
                <a:latin typeface="Times New Roman"/>
                <a:cs typeface="Times New Roman"/>
              </a:rPr>
              <a:t>KETUA</a:t>
            </a:r>
            <a:endParaRPr sz="1400">
              <a:latin typeface="Times New Roman"/>
              <a:cs typeface="Times New Roman"/>
            </a:endParaRPr>
          </a:p>
          <a:p>
            <a:pPr marL="365760">
              <a:lnSpc>
                <a:spcPct val="100000"/>
              </a:lnSpc>
            </a:pPr>
            <a:r>
              <a:rPr sz="1400" b="1" u="sng" spc="-10" dirty="0">
                <a:solidFill>
                  <a:srgbClr val="262934"/>
                </a:solidFill>
                <a:uFill>
                  <a:solidFill>
                    <a:srgbClr val="262934"/>
                  </a:solidFill>
                </a:uFill>
                <a:latin typeface="Times New Roman"/>
                <a:cs typeface="Times New Roman"/>
              </a:rPr>
              <a:t>....................</a:t>
            </a:r>
            <a:endParaRPr sz="1400">
              <a:latin typeface="Times New Roman"/>
              <a:cs typeface="Times New Roman"/>
            </a:endParaRPr>
          </a:p>
        </p:txBody>
      </p:sp>
      <p:sp>
        <p:nvSpPr>
          <p:cNvPr id="28" name="object 28"/>
          <p:cNvSpPr txBox="1"/>
          <p:nvPr/>
        </p:nvSpPr>
        <p:spPr>
          <a:xfrm>
            <a:off x="4387215" y="4709060"/>
            <a:ext cx="2052955" cy="452120"/>
          </a:xfrm>
          <a:prstGeom prst="rect">
            <a:avLst/>
          </a:prstGeom>
        </p:spPr>
        <p:txBody>
          <a:bodyPr vert="horz" wrap="square" lIns="0" tIns="12700" rIns="0" bIns="0" rtlCol="0">
            <a:spAutoFit/>
          </a:bodyPr>
          <a:lstStyle/>
          <a:p>
            <a:pPr algn="ctr">
              <a:lnSpc>
                <a:spcPts val="1680"/>
              </a:lnSpc>
              <a:spcBef>
                <a:spcPts val="100"/>
              </a:spcBef>
            </a:pPr>
            <a:r>
              <a:rPr sz="1400" b="1" spc="-30" dirty="0">
                <a:solidFill>
                  <a:srgbClr val="262934"/>
                </a:solidFill>
                <a:latin typeface="Times New Roman"/>
                <a:cs typeface="Times New Roman"/>
              </a:rPr>
              <a:t>PANITERA</a:t>
            </a:r>
            <a:r>
              <a:rPr sz="1400" b="1" spc="-15" dirty="0">
                <a:solidFill>
                  <a:srgbClr val="262934"/>
                </a:solidFill>
                <a:latin typeface="Times New Roman"/>
                <a:cs typeface="Times New Roman"/>
              </a:rPr>
              <a:t> </a:t>
            </a:r>
            <a:r>
              <a:rPr sz="1400" b="1" spc="-10" dirty="0">
                <a:solidFill>
                  <a:srgbClr val="262934"/>
                </a:solidFill>
                <a:latin typeface="Times New Roman"/>
                <a:cs typeface="Times New Roman"/>
              </a:rPr>
              <a:t>PENGGANTI</a:t>
            </a:r>
            <a:endParaRPr sz="1400">
              <a:latin typeface="Times New Roman"/>
              <a:cs typeface="Times New Roman"/>
            </a:endParaRPr>
          </a:p>
          <a:p>
            <a:pPr marL="1270" algn="ctr">
              <a:lnSpc>
                <a:spcPct val="100000"/>
              </a:lnSpc>
            </a:pPr>
            <a:r>
              <a:rPr sz="1400" b="1" u="sng" spc="-10" dirty="0">
                <a:solidFill>
                  <a:srgbClr val="262934"/>
                </a:solidFill>
                <a:uFill>
                  <a:solidFill>
                    <a:srgbClr val="262934"/>
                  </a:solidFill>
                </a:uFill>
                <a:latin typeface="Times New Roman"/>
                <a:cs typeface="Times New Roman"/>
              </a:rPr>
              <a:t>...............................</a:t>
            </a:r>
            <a:endParaRPr sz="1400">
              <a:latin typeface="Times New Roman"/>
              <a:cs typeface="Times New Roman"/>
            </a:endParaRPr>
          </a:p>
        </p:txBody>
      </p:sp>
      <p:sp>
        <p:nvSpPr>
          <p:cNvPr id="29" name="object 29"/>
          <p:cNvSpPr txBox="1"/>
          <p:nvPr/>
        </p:nvSpPr>
        <p:spPr>
          <a:xfrm>
            <a:off x="773544" y="1108699"/>
            <a:ext cx="190500" cy="224154"/>
          </a:xfrm>
          <a:prstGeom prst="rect">
            <a:avLst/>
          </a:prstGeom>
        </p:spPr>
        <p:txBody>
          <a:bodyPr vert="horz" wrap="square" lIns="0" tIns="12700" rIns="0" bIns="0" rtlCol="0">
            <a:spAutoFit/>
          </a:bodyPr>
          <a:lstStyle/>
          <a:p>
            <a:pPr marL="12700">
              <a:lnSpc>
                <a:spcPct val="100000"/>
              </a:lnSpc>
              <a:spcBef>
                <a:spcPts val="100"/>
              </a:spcBef>
            </a:pPr>
            <a:r>
              <a:rPr sz="1300" spc="-25" dirty="0">
                <a:solidFill>
                  <a:srgbClr val="FFFFFF"/>
                </a:solidFill>
                <a:latin typeface="Times New Roman"/>
                <a:cs typeface="Times New Roman"/>
              </a:rPr>
              <a:t>33</a:t>
            </a:r>
            <a:endParaRPr sz="1300">
              <a:latin typeface="Times New Roman"/>
              <a:cs typeface="Times New Roman"/>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0"/>
            <a:ext cx="9144000" cy="5143324"/>
          </a:xfrm>
          <a:prstGeom prst="rect">
            <a:avLst/>
          </a:prstGeom>
        </p:spPr>
      </p:pic>
      <p:grpSp>
        <p:nvGrpSpPr>
          <p:cNvPr id="3" name="object 3"/>
          <p:cNvGrpSpPr/>
          <p:nvPr/>
        </p:nvGrpSpPr>
        <p:grpSpPr>
          <a:xfrm>
            <a:off x="1551241" y="183224"/>
            <a:ext cx="7593330" cy="4794885"/>
            <a:chOff x="1551241" y="183224"/>
            <a:chExt cx="7593330" cy="4794885"/>
          </a:xfrm>
        </p:grpSpPr>
        <p:pic>
          <p:nvPicPr>
            <p:cNvPr id="4" name="object 4"/>
            <p:cNvPicPr/>
            <p:nvPr/>
          </p:nvPicPr>
          <p:blipFill>
            <a:blip r:embed="rId3" cstate="print"/>
            <a:stretch>
              <a:fillRect/>
            </a:stretch>
          </p:blipFill>
          <p:spPr>
            <a:xfrm>
              <a:off x="1551241" y="183224"/>
              <a:ext cx="7592745" cy="4794859"/>
            </a:xfrm>
            <a:prstGeom prst="rect">
              <a:avLst/>
            </a:prstGeom>
          </p:spPr>
        </p:pic>
        <p:sp>
          <p:nvSpPr>
            <p:cNvPr id="5" name="object 5"/>
            <p:cNvSpPr/>
            <p:nvPr/>
          </p:nvSpPr>
          <p:spPr>
            <a:xfrm>
              <a:off x="1737004" y="359640"/>
              <a:ext cx="7406640" cy="4424045"/>
            </a:xfrm>
            <a:custGeom>
              <a:avLst/>
              <a:gdLst/>
              <a:ahLst/>
              <a:cxnLst/>
              <a:rect l="l" t="t" r="r" b="b"/>
              <a:pathLst>
                <a:path w="7406640" h="4424045">
                  <a:moveTo>
                    <a:pt x="7406640" y="0"/>
                  </a:moveTo>
                  <a:lnTo>
                    <a:pt x="0" y="0"/>
                  </a:lnTo>
                  <a:lnTo>
                    <a:pt x="0" y="4423676"/>
                  </a:lnTo>
                  <a:lnTo>
                    <a:pt x="3703320" y="4423676"/>
                  </a:lnTo>
                  <a:lnTo>
                    <a:pt x="7406640" y="4423676"/>
                  </a:lnTo>
                  <a:lnTo>
                    <a:pt x="7406640" y="0"/>
                  </a:lnTo>
                  <a:close/>
                </a:path>
              </a:pathLst>
            </a:custGeom>
            <a:solidFill>
              <a:srgbClr val="FFFFFF"/>
            </a:solidFill>
          </p:spPr>
          <p:txBody>
            <a:bodyPr wrap="square" lIns="0" tIns="0" rIns="0" bIns="0" rtlCol="0"/>
            <a:lstStyle/>
            <a:p>
              <a:endParaRPr/>
            </a:p>
          </p:txBody>
        </p:sp>
        <p:sp>
          <p:nvSpPr>
            <p:cNvPr id="6" name="object 6"/>
            <p:cNvSpPr/>
            <p:nvPr/>
          </p:nvSpPr>
          <p:spPr>
            <a:xfrm>
              <a:off x="2100237" y="1017367"/>
              <a:ext cx="7044055" cy="9525"/>
            </a:xfrm>
            <a:custGeom>
              <a:avLst/>
              <a:gdLst/>
              <a:ahLst/>
              <a:cxnLst/>
              <a:rect l="l" t="t" r="r" b="b"/>
              <a:pathLst>
                <a:path w="7044055" h="9525">
                  <a:moveTo>
                    <a:pt x="7043750" y="0"/>
                  </a:moveTo>
                  <a:lnTo>
                    <a:pt x="0" y="0"/>
                  </a:lnTo>
                  <a:lnTo>
                    <a:pt x="0" y="9359"/>
                  </a:lnTo>
                  <a:lnTo>
                    <a:pt x="7043750" y="9359"/>
                  </a:lnTo>
                  <a:lnTo>
                    <a:pt x="7043750" y="0"/>
                  </a:lnTo>
                  <a:close/>
                </a:path>
              </a:pathLst>
            </a:custGeom>
            <a:solidFill>
              <a:srgbClr val="E1D6CF"/>
            </a:solidFill>
          </p:spPr>
          <p:txBody>
            <a:bodyPr wrap="square" lIns="0" tIns="0" rIns="0" bIns="0" rtlCol="0"/>
            <a:lstStyle/>
            <a:p>
              <a:endParaRPr/>
            </a:p>
          </p:txBody>
        </p:sp>
      </p:grpSp>
      <p:grpSp>
        <p:nvGrpSpPr>
          <p:cNvPr id="7" name="object 7"/>
          <p:cNvGrpSpPr/>
          <p:nvPr/>
        </p:nvGrpSpPr>
        <p:grpSpPr>
          <a:xfrm>
            <a:off x="359638" y="2"/>
            <a:ext cx="1017905" cy="1931670"/>
            <a:chOff x="359638" y="2"/>
            <a:chExt cx="1017905" cy="1931670"/>
          </a:xfrm>
        </p:grpSpPr>
        <p:sp>
          <p:nvSpPr>
            <p:cNvPr id="8" name="object 8"/>
            <p:cNvSpPr/>
            <p:nvPr/>
          </p:nvSpPr>
          <p:spPr>
            <a:xfrm>
              <a:off x="359638" y="2"/>
              <a:ext cx="1017905" cy="1931670"/>
            </a:xfrm>
            <a:custGeom>
              <a:avLst/>
              <a:gdLst/>
              <a:ahLst/>
              <a:cxnLst/>
              <a:rect l="l" t="t" r="r" b="b"/>
              <a:pathLst>
                <a:path w="1017905" h="1931670">
                  <a:moveTo>
                    <a:pt x="1017714" y="0"/>
                  </a:moveTo>
                  <a:lnTo>
                    <a:pt x="0" y="0"/>
                  </a:lnTo>
                  <a:lnTo>
                    <a:pt x="0" y="1931047"/>
                  </a:lnTo>
                  <a:lnTo>
                    <a:pt x="508673" y="1609928"/>
                  </a:lnTo>
                  <a:lnTo>
                    <a:pt x="1017714" y="1609928"/>
                  </a:lnTo>
                  <a:lnTo>
                    <a:pt x="1017714" y="0"/>
                  </a:lnTo>
                  <a:close/>
                </a:path>
                <a:path w="1017905" h="1931670">
                  <a:moveTo>
                    <a:pt x="1017714" y="1609928"/>
                  </a:moveTo>
                  <a:lnTo>
                    <a:pt x="508673" y="1609928"/>
                  </a:lnTo>
                  <a:lnTo>
                    <a:pt x="1017714" y="1931047"/>
                  </a:lnTo>
                  <a:lnTo>
                    <a:pt x="1017714" y="1609928"/>
                  </a:lnTo>
                  <a:close/>
                </a:path>
              </a:pathLst>
            </a:custGeom>
            <a:solidFill>
              <a:srgbClr val="AC0A2C"/>
            </a:solidFill>
          </p:spPr>
          <p:txBody>
            <a:bodyPr wrap="square" lIns="0" tIns="0" rIns="0" bIns="0" rtlCol="0"/>
            <a:lstStyle/>
            <a:p>
              <a:endParaRPr/>
            </a:p>
          </p:txBody>
        </p:sp>
        <p:sp>
          <p:nvSpPr>
            <p:cNvPr id="9" name="object 9"/>
            <p:cNvSpPr/>
            <p:nvPr/>
          </p:nvSpPr>
          <p:spPr>
            <a:xfrm>
              <a:off x="359638" y="495721"/>
              <a:ext cx="1017905" cy="642620"/>
            </a:xfrm>
            <a:custGeom>
              <a:avLst/>
              <a:gdLst/>
              <a:ahLst/>
              <a:cxnLst/>
              <a:rect l="l" t="t" r="r" b="b"/>
              <a:pathLst>
                <a:path w="1017905" h="642619">
                  <a:moveTo>
                    <a:pt x="0" y="642594"/>
                  </a:moveTo>
                  <a:lnTo>
                    <a:pt x="1017727" y="642594"/>
                  </a:lnTo>
                  <a:lnTo>
                    <a:pt x="1017727" y="0"/>
                  </a:lnTo>
                  <a:lnTo>
                    <a:pt x="0" y="0"/>
                  </a:lnTo>
                  <a:lnTo>
                    <a:pt x="0" y="642594"/>
                  </a:lnTo>
                  <a:close/>
                </a:path>
              </a:pathLst>
            </a:custGeom>
            <a:solidFill>
              <a:srgbClr val="AA0A2C"/>
            </a:solidFill>
          </p:spPr>
          <p:txBody>
            <a:bodyPr wrap="square" lIns="0" tIns="0" rIns="0" bIns="0" rtlCol="0"/>
            <a:lstStyle/>
            <a:p>
              <a:endParaRPr/>
            </a:p>
          </p:txBody>
        </p:sp>
        <p:sp>
          <p:nvSpPr>
            <p:cNvPr id="10" name="object 10"/>
            <p:cNvSpPr/>
            <p:nvPr/>
          </p:nvSpPr>
          <p:spPr>
            <a:xfrm>
              <a:off x="359638" y="403925"/>
              <a:ext cx="1017905" cy="642620"/>
            </a:xfrm>
            <a:custGeom>
              <a:avLst/>
              <a:gdLst/>
              <a:ahLst/>
              <a:cxnLst/>
              <a:rect l="l" t="t" r="r" b="b"/>
              <a:pathLst>
                <a:path w="1017905" h="642619">
                  <a:moveTo>
                    <a:pt x="0" y="642594"/>
                  </a:moveTo>
                  <a:lnTo>
                    <a:pt x="1017727" y="642594"/>
                  </a:lnTo>
                  <a:lnTo>
                    <a:pt x="1017727" y="0"/>
                  </a:lnTo>
                  <a:lnTo>
                    <a:pt x="0" y="0"/>
                  </a:lnTo>
                  <a:lnTo>
                    <a:pt x="0" y="642594"/>
                  </a:lnTo>
                  <a:close/>
                </a:path>
              </a:pathLst>
            </a:custGeom>
            <a:solidFill>
              <a:srgbClr val="A80A2D"/>
            </a:solidFill>
          </p:spPr>
          <p:txBody>
            <a:bodyPr wrap="square" lIns="0" tIns="0" rIns="0" bIns="0" rtlCol="0"/>
            <a:lstStyle/>
            <a:p>
              <a:endParaRPr/>
            </a:p>
          </p:txBody>
        </p:sp>
        <p:sp>
          <p:nvSpPr>
            <p:cNvPr id="11" name="object 11"/>
            <p:cNvSpPr/>
            <p:nvPr/>
          </p:nvSpPr>
          <p:spPr>
            <a:xfrm>
              <a:off x="359638" y="220321"/>
              <a:ext cx="1017905" cy="734695"/>
            </a:xfrm>
            <a:custGeom>
              <a:avLst/>
              <a:gdLst/>
              <a:ahLst/>
              <a:cxnLst/>
              <a:rect l="l" t="t" r="r" b="b"/>
              <a:pathLst>
                <a:path w="1017905" h="734694">
                  <a:moveTo>
                    <a:pt x="0" y="734402"/>
                  </a:moveTo>
                  <a:lnTo>
                    <a:pt x="1017727" y="734402"/>
                  </a:lnTo>
                  <a:lnTo>
                    <a:pt x="1017727" y="0"/>
                  </a:lnTo>
                  <a:lnTo>
                    <a:pt x="0" y="0"/>
                  </a:lnTo>
                  <a:lnTo>
                    <a:pt x="0" y="734402"/>
                  </a:lnTo>
                  <a:close/>
                </a:path>
              </a:pathLst>
            </a:custGeom>
            <a:solidFill>
              <a:srgbClr val="A60B2D"/>
            </a:solidFill>
          </p:spPr>
          <p:txBody>
            <a:bodyPr wrap="square" lIns="0" tIns="0" rIns="0" bIns="0" rtlCol="0"/>
            <a:lstStyle/>
            <a:p>
              <a:endParaRPr/>
            </a:p>
          </p:txBody>
        </p:sp>
        <p:sp>
          <p:nvSpPr>
            <p:cNvPr id="12" name="object 12"/>
            <p:cNvSpPr/>
            <p:nvPr/>
          </p:nvSpPr>
          <p:spPr>
            <a:xfrm>
              <a:off x="359638" y="128526"/>
              <a:ext cx="1017905" cy="734695"/>
            </a:xfrm>
            <a:custGeom>
              <a:avLst/>
              <a:gdLst/>
              <a:ahLst/>
              <a:cxnLst/>
              <a:rect l="l" t="t" r="r" b="b"/>
              <a:pathLst>
                <a:path w="1017905" h="734694">
                  <a:moveTo>
                    <a:pt x="0" y="734390"/>
                  </a:moveTo>
                  <a:lnTo>
                    <a:pt x="1017727" y="734390"/>
                  </a:lnTo>
                  <a:lnTo>
                    <a:pt x="1017727" y="0"/>
                  </a:lnTo>
                  <a:lnTo>
                    <a:pt x="0" y="0"/>
                  </a:lnTo>
                  <a:lnTo>
                    <a:pt x="0" y="734390"/>
                  </a:lnTo>
                  <a:close/>
                </a:path>
              </a:pathLst>
            </a:custGeom>
            <a:solidFill>
              <a:srgbClr val="A40B2E"/>
            </a:solidFill>
          </p:spPr>
          <p:txBody>
            <a:bodyPr wrap="square" lIns="0" tIns="0" rIns="0" bIns="0" rtlCol="0"/>
            <a:lstStyle/>
            <a:p>
              <a:endParaRPr/>
            </a:p>
          </p:txBody>
        </p:sp>
        <p:sp>
          <p:nvSpPr>
            <p:cNvPr id="13" name="object 13"/>
            <p:cNvSpPr/>
            <p:nvPr/>
          </p:nvSpPr>
          <p:spPr>
            <a:xfrm>
              <a:off x="359638" y="2"/>
              <a:ext cx="1017905" cy="771525"/>
            </a:xfrm>
            <a:custGeom>
              <a:avLst/>
              <a:gdLst/>
              <a:ahLst/>
              <a:cxnLst/>
              <a:rect l="l" t="t" r="r" b="b"/>
              <a:pathLst>
                <a:path w="1017905" h="771525">
                  <a:moveTo>
                    <a:pt x="1017727" y="0"/>
                  </a:moveTo>
                  <a:lnTo>
                    <a:pt x="1017714" y="771118"/>
                  </a:lnTo>
                  <a:lnTo>
                    <a:pt x="0" y="771118"/>
                  </a:lnTo>
                  <a:lnTo>
                    <a:pt x="0" y="0"/>
                  </a:lnTo>
                  <a:lnTo>
                    <a:pt x="1017727" y="0"/>
                  </a:lnTo>
                  <a:close/>
                </a:path>
              </a:pathLst>
            </a:custGeom>
            <a:solidFill>
              <a:srgbClr val="A10B2E"/>
            </a:solidFill>
          </p:spPr>
          <p:txBody>
            <a:bodyPr wrap="square" lIns="0" tIns="0" rIns="0" bIns="0" rtlCol="0"/>
            <a:lstStyle/>
            <a:p>
              <a:endParaRPr/>
            </a:p>
          </p:txBody>
        </p:sp>
        <p:sp>
          <p:nvSpPr>
            <p:cNvPr id="14" name="object 14"/>
            <p:cNvSpPr/>
            <p:nvPr/>
          </p:nvSpPr>
          <p:spPr>
            <a:xfrm>
              <a:off x="359638" y="2"/>
              <a:ext cx="1017905" cy="679450"/>
            </a:xfrm>
            <a:custGeom>
              <a:avLst/>
              <a:gdLst/>
              <a:ahLst/>
              <a:cxnLst/>
              <a:rect l="l" t="t" r="r" b="b"/>
              <a:pathLst>
                <a:path w="1017905" h="679450">
                  <a:moveTo>
                    <a:pt x="1017727" y="0"/>
                  </a:moveTo>
                  <a:lnTo>
                    <a:pt x="1017714" y="679323"/>
                  </a:lnTo>
                  <a:lnTo>
                    <a:pt x="0" y="679323"/>
                  </a:lnTo>
                  <a:lnTo>
                    <a:pt x="0" y="0"/>
                  </a:lnTo>
                  <a:lnTo>
                    <a:pt x="1017727" y="0"/>
                  </a:lnTo>
                  <a:close/>
                </a:path>
              </a:pathLst>
            </a:custGeom>
            <a:solidFill>
              <a:srgbClr val="9F0B2F"/>
            </a:solidFill>
          </p:spPr>
          <p:txBody>
            <a:bodyPr wrap="square" lIns="0" tIns="0" rIns="0" bIns="0" rtlCol="0"/>
            <a:lstStyle/>
            <a:p>
              <a:endParaRPr/>
            </a:p>
          </p:txBody>
        </p:sp>
        <p:sp>
          <p:nvSpPr>
            <p:cNvPr id="15" name="object 15"/>
            <p:cNvSpPr/>
            <p:nvPr/>
          </p:nvSpPr>
          <p:spPr>
            <a:xfrm>
              <a:off x="359638" y="2"/>
              <a:ext cx="1017905" cy="588010"/>
            </a:xfrm>
            <a:custGeom>
              <a:avLst/>
              <a:gdLst/>
              <a:ahLst/>
              <a:cxnLst/>
              <a:rect l="l" t="t" r="r" b="b"/>
              <a:pathLst>
                <a:path w="1017905" h="588010">
                  <a:moveTo>
                    <a:pt x="1017727" y="0"/>
                  </a:moveTo>
                  <a:lnTo>
                    <a:pt x="1017714" y="587514"/>
                  </a:lnTo>
                  <a:lnTo>
                    <a:pt x="0" y="587514"/>
                  </a:lnTo>
                  <a:lnTo>
                    <a:pt x="0" y="0"/>
                  </a:lnTo>
                  <a:lnTo>
                    <a:pt x="1017727" y="0"/>
                  </a:lnTo>
                  <a:close/>
                </a:path>
              </a:pathLst>
            </a:custGeom>
            <a:solidFill>
              <a:srgbClr val="9D0B2F"/>
            </a:solidFill>
          </p:spPr>
          <p:txBody>
            <a:bodyPr wrap="square" lIns="0" tIns="0" rIns="0" bIns="0" rtlCol="0"/>
            <a:lstStyle/>
            <a:p>
              <a:endParaRPr/>
            </a:p>
          </p:txBody>
        </p:sp>
        <p:sp>
          <p:nvSpPr>
            <p:cNvPr id="16" name="object 16"/>
            <p:cNvSpPr/>
            <p:nvPr/>
          </p:nvSpPr>
          <p:spPr>
            <a:xfrm>
              <a:off x="359638" y="2"/>
              <a:ext cx="1017905" cy="495934"/>
            </a:xfrm>
            <a:custGeom>
              <a:avLst/>
              <a:gdLst/>
              <a:ahLst/>
              <a:cxnLst/>
              <a:rect l="l" t="t" r="r" b="b"/>
              <a:pathLst>
                <a:path w="1017905" h="495934">
                  <a:moveTo>
                    <a:pt x="1017727" y="0"/>
                  </a:moveTo>
                  <a:lnTo>
                    <a:pt x="1017714" y="495719"/>
                  </a:lnTo>
                  <a:lnTo>
                    <a:pt x="0" y="495719"/>
                  </a:lnTo>
                  <a:lnTo>
                    <a:pt x="0" y="0"/>
                  </a:lnTo>
                  <a:lnTo>
                    <a:pt x="1017727" y="0"/>
                  </a:lnTo>
                  <a:close/>
                </a:path>
              </a:pathLst>
            </a:custGeom>
            <a:solidFill>
              <a:srgbClr val="9B0C30"/>
            </a:solidFill>
          </p:spPr>
          <p:txBody>
            <a:bodyPr wrap="square" lIns="0" tIns="0" rIns="0" bIns="0" rtlCol="0"/>
            <a:lstStyle/>
            <a:p>
              <a:endParaRPr/>
            </a:p>
          </p:txBody>
        </p:sp>
        <p:sp>
          <p:nvSpPr>
            <p:cNvPr id="17" name="object 17"/>
            <p:cNvSpPr/>
            <p:nvPr/>
          </p:nvSpPr>
          <p:spPr>
            <a:xfrm>
              <a:off x="359638" y="2"/>
              <a:ext cx="1017905" cy="404495"/>
            </a:xfrm>
            <a:custGeom>
              <a:avLst/>
              <a:gdLst/>
              <a:ahLst/>
              <a:cxnLst/>
              <a:rect l="l" t="t" r="r" b="b"/>
              <a:pathLst>
                <a:path w="1017905" h="404495">
                  <a:moveTo>
                    <a:pt x="1017727" y="0"/>
                  </a:moveTo>
                  <a:lnTo>
                    <a:pt x="1017714" y="403923"/>
                  </a:lnTo>
                  <a:lnTo>
                    <a:pt x="0" y="403923"/>
                  </a:lnTo>
                  <a:lnTo>
                    <a:pt x="0" y="0"/>
                  </a:lnTo>
                  <a:lnTo>
                    <a:pt x="1017727" y="0"/>
                  </a:lnTo>
                  <a:close/>
                </a:path>
              </a:pathLst>
            </a:custGeom>
            <a:solidFill>
              <a:srgbClr val="990C30"/>
            </a:solidFill>
          </p:spPr>
          <p:txBody>
            <a:bodyPr wrap="square" lIns="0" tIns="0" rIns="0" bIns="0" rtlCol="0"/>
            <a:lstStyle/>
            <a:p>
              <a:endParaRPr/>
            </a:p>
          </p:txBody>
        </p:sp>
        <p:sp>
          <p:nvSpPr>
            <p:cNvPr id="18" name="object 18"/>
            <p:cNvSpPr/>
            <p:nvPr/>
          </p:nvSpPr>
          <p:spPr>
            <a:xfrm>
              <a:off x="359638" y="2"/>
              <a:ext cx="1017905" cy="312420"/>
            </a:xfrm>
            <a:custGeom>
              <a:avLst/>
              <a:gdLst/>
              <a:ahLst/>
              <a:cxnLst/>
              <a:rect l="l" t="t" r="r" b="b"/>
              <a:pathLst>
                <a:path w="1017905" h="312420">
                  <a:moveTo>
                    <a:pt x="1017727" y="0"/>
                  </a:moveTo>
                  <a:lnTo>
                    <a:pt x="1017714" y="312115"/>
                  </a:lnTo>
                  <a:lnTo>
                    <a:pt x="0" y="312115"/>
                  </a:lnTo>
                  <a:lnTo>
                    <a:pt x="0" y="0"/>
                  </a:lnTo>
                  <a:lnTo>
                    <a:pt x="1017727" y="0"/>
                  </a:lnTo>
                  <a:close/>
                </a:path>
              </a:pathLst>
            </a:custGeom>
            <a:solidFill>
              <a:srgbClr val="970C30"/>
            </a:solidFill>
          </p:spPr>
          <p:txBody>
            <a:bodyPr wrap="square" lIns="0" tIns="0" rIns="0" bIns="0" rtlCol="0"/>
            <a:lstStyle/>
            <a:p>
              <a:endParaRPr/>
            </a:p>
          </p:txBody>
        </p:sp>
        <p:sp>
          <p:nvSpPr>
            <p:cNvPr id="19" name="object 19"/>
            <p:cNvSpPr/>
            <p:nvPr/>
          </p:nvSpPr>
          <p:spPr>
            <a:xfrm>
              <a:off x="359638" y="2"/>
              <a:ext cx="1017905" cy="220345"/>
            </a:xfrm>
            <a:custGeom>
              <a:avLst/>
              <a:gdLst/>
              <a:ahLst/>
              <a:cxnLst/>
              <a:rect l="l" t="t" r="r" b="b"/>
              <a:pathLst>
                <a:path w="1017905" h="220345">
                  <a:moveTo>
                    <a:pt x="1017727" y="0"/>
                  </a:moveTo>
                  <a:lnTo>
                    <a:pt x="1017714" y="220319"/>
                  </a:lnTo>
                  <a:lnTo>
                    <a:pt x="0" y="220319"/>
                  </a:lnTo>
                  <a:lnTo>
                    <a:pt x="0" y="0"/>
                  </a:lnTo>
                  <a:lnTo>
                    <a:pt x="1017727" y="0"/>
                  </a:lnTo>
                  <a:close/>
                </a:path>
              </a:pathLst>
            </a:custGeom>
            <a:solidFill>
              <a:srgbClr val="950C31"/>
            </a:solidFill>
          </p:spPr>
          <p:txBody>
            <a:bodyPr wrap="square" lIns="0" tIns="0" rIns="0" bIns="0" rtlCol="0"/>
            <a:lstStyle/>
            <a:p>
              <a:endParaRPr/>
            </a:p>
          </p:txBody>
        </p:sp>
        <p:sp>
          <p:nvSpPr>
            <p:cNvPr id="20" name="object 20"/>
            <p:cNvSpPr/>
            <p:nvPr/>
          </p:nvSpPr>
          <p:spPr>
            <a:xfrm>
              <a:off x="359638" y="2"/>
              <a:ext cx="1017905" cy="128905"/>
            </a:xfrm>
            <a:custGeom>
              <a:avLst/>
              <a:gdLst/>
              <a:ahLst/>
              <a:cxnLst/>
              <a:rect l="l" t="t" r="r" b="b"/>
              <a:pathLst>
                <a:path w="1017905" h="128905">
                  <a:moveTo>
                    <a:pt x="1017727" y="0"/>
                  </a:moveTo>
                  <a:lnTo>
                    <a:pt x="1017714" y="128524"/>
                  </a:lnTo>
                  <a:lnTo>
                    <a:pt x="0" y="128524"/>
                  </a:lnTo>
                  <a:lnTo>
                    <a:pt x="0" y="0"/>
                  </a:lnTo>
                  <a:lnTo>
                    <a:pt x="1017727" y="0"/>
                  </a:lnTo>
                  <a:close/>
                </a:path>
              </a:pathLst>
            </a:custGeom>
            <a:solidFill>
              <a:srgbClr val="920C31"/>
            </a:solidFill>
          </p:spPr>
          <p:txBody>
            <a:bodyPr wrap="square" lIns="0" tIns="0" rIns="0" bIns="0" rtlCol="0"/>
            <a:lstStyle/>
            <a:p>
              <a:endParaRPr/>
            </a:p>
          </p:txBody>
        </p:sp>
        <p:sp>
          <p:nvSpPr>
            <p:cNvPr id="21" name="object 21"/>
            <p:cNvSpPr/>
            <p:nvPr/>
          </p:nvSpPr>
          <p:spPr>
            <a:xfrm>
              <a:off x="359638" y="2"/>
              <a:ext cx="1017905" cy="36830"/>
            </a:xfrm>
            <a:custGeom>
              <a:avLst/>
              <a:gdLst/>
              <a:ahLst/>
              <a:cxnLst/>
              <a:rect l="l" t="t" r="r" b="b"/>
              <a:pathLst>
                <a:path w="1017905" h="36830">
                  <a:moveTo>
                    <a:pt x="1017727" y="0"/>
                  </a:moveTo>
                  <a:lnTo>
                    <a:pt x="1017714" y="36715"/>
                  </a:lnTo>
                  <a:lnTo>
                    <a:pt x="0" y="36715"/>
                  </a:lnTo>
                  <a:lnTo>
                    <a:pt x="0" y="0"/>
                  </a:lnTo>
                  <a:lnTo>
                    <a:pt x="1017727" y="0"/>
                  </a:lnTo>
                  <a:close/>
                </a:path>
              </a:pathLst>
            </a:custGeom>
            <a:solidFill>
              <a:srgbClr val="900C33"/>
            </a:solidFill>
          </p:spPr>
          <p:txBody>
            <a:bodyPr wrap="square" lIns="0" tIns="0" rIns="0" bIns="0" rtlCol="0"/>
            <a:lstStyle/>
            <a:p>
              <a:endParaRPr/>
            </a:p>
          </p:txBody>
        </p:sp>
        <p:sp>
          <p:nvSpPr>
            <p:cNvPr id="22" name="object 22"/>
            <p:cNvSpPr/>
            <p:nvPr/>
          </p:nvSpPr>
          <p:spPr>
            <a:xfrm>
              <a:off x="515162" y="362878"/>
              <a:ext cx="706755" cy="537210"/>
            </a:xfrm>
            <a:custGeom>
              <a:avLst/>
              <a:gdLst/>
              <a:ahLst/>
              <a:cxnLst/>
              <a:rect l="l" t="t" r="r" b="b"/>
              <a:pathLst>
                <a:path w="706755" h="537210">
                  <a:moveTo>
                    <a:pt x="327596" y="78841"/>
                  </a:moveTo>
                  <a:lnTo>
                    <a:pt x="327469" y="75603"/>
                  </a:lnTo>
                  <a:lnTo>
                    <a:pt x="327355" y="72720"/>
                  </a:lnTo>
                  <a:lnTo>
                    <a:pt x="327240" y="69837"/>
                  </a:lnTo>
                  <a:lnTo>
                    <a:pt x="326326" y="64084"/>
                  </a:lnTo>
                  <a:lnTo>
                    <a:pt x="326212" y="63360"/>
                  </a:lnTo>
                  <a:lnTo>
                    <a:pt x="326097" y="62649"/>
                  </a:lnTo>
                  <a:lnTo>
                    <a:pt x="325970" y="61925"/>
                  </a:lnTo>
                  <a:lnTo>
                    <a:pt x="325081" y="56527"/>
                  </a:lnTo>
                  <a:lnTo>
                    <a:pt x="324002" y="51485"/>
                  </a:lnTo>
                  <a:lnTo>
                    <a:pt x="322922" y="46799"/>
                  </a:lnTo>
                  <a:lnTo>
                    <a:pt x="322199" y="42125"/>
                  </a:lnTo>
                  <a:lnTo>
                    <a:pt x="317157" y="39243"/>
                  </a:lnTo>
                  <a:lnTo>
                    <a:pt x="295198" y="32042"/>
                  </a:lnTo>
                  <a:lnTo>
                    <a:pt x="291592" y="31318"/>
                  </a:lnTo>
                  <a:lnTo>
                    <a:pt x="287642" y="30962"/>
                  </a:lnTo>
                  <a:lnTo>
                    <a:pt x="279717" y="30962"/>
                  </a:lnTo>
                  <a:lnTo>
                    <a:pt x="236156" y="48602"/>
                  </a:lnTo>
                  <a:lnTo>
                    <a:pt x="212763" y="69126"/>
                  </a:lnTo>
                  <a:lnTo>
                    <a:pt x="205562" y="74879"/>
                  </a:lnTo>
                  <a:lnTo>
                    <a:pt x="199072" y="79921"/>
                  </a:lnTo>
                  <a:lnTo>
                    <a:pt x="192239" y="84963"/>
                  </a:lnTo>
                  <a:lnTo>
                    <a:pt x="188633" y="86766"/>
                  </a:lnTo>
                  <a:lnTo>
                    <a:pt x="185394" y="88925"/>
                  </a:lnTo>
                  <a:lnTo>
                    <a:pt x="164871" y="95046"/>
                  </a:lnTo>
                  <a:lnTo>
                    <a:pt x="162356" y="94678"/>
                  </a:lnTo>
                  <a:lnTo>
                    <a:pt x="160197" y="94322"/>
                  </a:lnTo>
                  <a:lnTo>
                    <a:pt x="157683" y="93599"/>
                  </a:lnTo>
                  <a:lnTo>
                    <a:pt x="152641" y="91084"/>
                  </a:lnTo>
                  <a:lnTo>
                    <a:pt x="151930" y="90728"/>
                  </a:lnTo>
                  <a:lnTo>
                    <a:pt x="151193" y="90360"/>
                  </a:lnTo>
                  <a:lnTo>
                    <a:pt x="143281" y="83883"/>
                  </a:lnTo>
                  <a:lnTo>
                    <a:pt x="140398" y="81000"/>
                  </a:lnTo>
                  <a:lnTo>
                    <a:pt x="137871" y="77762"/>
                  </a:lnTo>
                  <a:lnTo>
                    <a:pt x="136372" y="75958"/>
                  </a:lnTo>
                  <a:lnTo>
                    <a:pt x="136080" y="75603"/>
                  </a:lnTo>
                  <a:lnTo>
                    <a:pt x="134277" y="73088"/>
                  </a:lnTo>
                  <a:lnTo>
                    <a:pt x="131762" y="71285"/>
                  </a:lnTo>
                  <a:lnTo>
                    <a:pt x="131038" y="70929"/>
                  </a:lnTo>
                  <a:lnTo>
                    <a:pt x="131038" y="82080"/>
                  </a:lnTo>
                  <a:lnTo>
                    <a:pt x="131038" y="86042"/>
                  </a:lnTo>
                  <a:lnTo>
                    <a:pt x="130314" y="87845"/>
                  </a:lnTo>
                  <a:lnTo>
                    <a:pt x="127431" y="90728"/>
                  </a:lnTo>
                  <a:lnTo>
                    <a:pt x="125996" y="88201"/>
                  </a:lnTo>
                  <a:lnTo>
                    <a:pt x="124917" y="86766"/>
                  </a:lnTo>
                  <a:lnTo>
                    <a:pt x="123482" y="86398"/>
                  </a:lnTo>
                  <a:lnTo>
                    <a:pt x="122034" y="86398"/>
                  </a:lnTo>
                  <a:lnTo>
                    <a:pt x="120599" y="86766"/>
                  </a:lnTo>
                  <a:lnTo>
                    <a:pt x="118071" y="91084"/>
                  </a:lnTo>
                  <a:lnTo>
                    <a:pt x="116281" y="89636"/>
                  </a:lnTo>
                  <a:lnTo>
                    <a:pt x="115201" y="88201"/>
                  </a:lnTo>
                  <a:lnTo>
                    <a:pt x="114719" y="86766"/>
                  </a:lnTo>
                  <a:lnTo>
                    <a:pt x="114592" y="86398"/>
                  </a:lnTo>
                  <a:lnTo>
                    <a:pt x="114477" y="86042"/>
                  </a:lnTo>
                  <a:lnTo>
                    <a:pt x="114122" y="83883"/>
                  </a:lnTo>
                  <a:lnTo>
                    <a:pt x="114477" y="82080"/>
                  </a:lnTo>
                  <a:lnTo>
                    <a:pt x="114477" y="81000"/>
                  </a:lnTo>
                  <a:lnTo>
                    <a:pt x="116636" y="78117"/>
                  </a:lnTo>
                  <a:lnTo>
                    <a:pt x="117716" y="77406"/>
                  </a:lnTo>
                  <a:lnTo>
                    <a:pt x="119151" y="76327"/>
                  </a:lnTo>
                  <a:lnTo>
                    <a:pt x="120954" y="75958"/>
                  </a:lnTo>
                  <a:lnTo>
                    <a:pt x="124561" y="75958"/>
                  </a:lnTo>
                  <a:lnTo>
                    <a:pt x="125996" y="76327"/>
                  </a:lnTo>
                  <a:lnTo>
                    <a:pt x="127431" y="77406"/>
                  </a:lnTo>
                  <a:lnTo>
                    <a:pt x="128879" y="78117"/>
                  </a:lnTo>
                  <a:lnTo>
                    <a:pt x="130314" y="81000"/>
                  </a:lnTo>
                  <a:lnTo>
                    <a:pt x="131038" y="82080"/>
                  </a:lnTo>
                  <a:lnTo>
                    <a:pt x="131038" y="70929"/>
                  </a:lnTo>
                  <a:lnTo>
                    <a:pt x="128879" y="69837"/>
                  </a:lnTo>
                  <a:lnTo>
                    <a:pt x="125996" y="68757"/>
                  </a:lnTo>
                  <a:lnTo>
                    <a:pt x="123113" y="68402"/>
                  </a:lnTo>
                  <a:lnTo>
                    <a:pt x="119875" y="68757"/>
                  </a:lnTo>
                  <a:lnTo>
                    <a:pt x="106553" y="83527"/>
                  </a:lnTo>
                  <a:lnTo>
                    <a:pt x="106553" y="86766"/>
                  </a:lnTo>
                  <a:lnTo>
                    <a:pt x="107162" y="88925"/>
                  </a:lnTo>
                  <a:lnTo>
                    <a:pt x="107276" y="89281"/>
                  </a:lnTo>
                  <a:lnTo>
                    <a:pt x="108712" y="92519"/>
                  </a:lnTo>
                  <a:lnTo>
                    <a:pt x="110515" y="94678"/>
                  </a:lnTo>
                  <a:lnTo>
                    <a:pt x="113753" y="98640"/>
                  </a:lnTo>
                  <a:lnTo>
                    <a:pt x="84963" y="147967"/>
                  </a:lnTo>
                  <a:lnTo>
                    <a:pt x="0" y="296278"/>
                  </a:lnTo>
                  <a:lnTo>
                    <a:pt x="0" y="313563"/>
                  </a:lnTo>
                  <a:lnTo>
                    <a:pt x="17995" y="313563"/>
                  </a:lnTo>
                  <a:lnTo>
                    <a:pt x="24472" y="318236"/>
                  </a:lnTo>
                  <a:lnTo>
                    <a:pt x="30594" y="322922"/>
                  </a:lnTo>
                  <a:lnTo>
                    <a:pt x="37439" y="326885"/>
                  </a:lnTo>
                  <a:lnTo>
                    <a:pt x="44640" y="331203"/>
                  </a:lnTo>
                  <a:lnTo>
                    <a:pt x="51841" y="334797"/>
                  </a:lnTo>
                  <a:lnTo>
                    <a:pt x="59397" y="338048"/>
                  </a:lnTo>
                  <a:lnTo>
                    <a:pt x="66598" y="340563"/>
                  </a:lnTo>
                  <a:lnTo>
                    <a:pt x="74510" y="343446"/>
                  </a:lnTo>
                  <a:lnTo>
                    <a:pt x="74510" y="360362"/>
                  </a:lnTo>
                  <a:lnTo>
                    <a:pt x="172796" y="360362"/>
                  </a:lnTo>
                  <a:lnTo>
                    <a:pt x="172796" y="343446"/>
                  </a:lnTo>
                  <a:lnTo>
                    <a:pt x="180721" y="340563"/>
                  </a:lnTo>
                  <a:lnTo>
                    <a:pt x="216357" y="322922"/>
                  </a:lnTo>
                  <a:lnTo>
                    <a:pt x="228955" y="313563"/>
                  </a:lnTo>
                  <a:lnTo>
                    <a:pt x="247319" y="313563"/>
                  </a:lnTo>
                  <a:lnTo>
                    <a:pt x="247319" y="296278"/>
                  </a:lnTo>
                  <a:lnTo>
                    <a:pt x="239039" y="282054"/>
                  </a:lnTo>
                  <a:lnTo>
                    <a:pt x="239039" y="296278"/>
                  </a:lnTo>
                  <a:lnTo>
                    <a:pt x="8636" y="296278"/>
                  </a:lnTo>
                  <a:lnTo>
                    <a:pt x="119875" y="105486"/>
                  </a:lnTo>
                  <a:lnTo>
                    <a:pt x="123113" y="108000"/>
                  </a:lnTo>
                  <a:lnTo>
                    <a:pt x="125996" y="110883"/>
                  </a:lnTo>
                  <a:lnTo>
                    <a:pt x="129959" y="113766"/>
                  </a:lnTo>
                  <a:lnTo>
                    <a:pt x="133921" y="116281"/>
                  </a:lnTo>
                  <a:lnTo>
                    <a:pt x="239039" y="296278"/>
                  </a:lnTo>
                  <a:lnTo>
                    <a:pt x="239039" y="282054"/>
                  </a:lnTo>
                  <a:lnTo>
                    <a:pt x="146151" y="122402"/>
                  </a:lnTo>
                  <a:lnTo>
                    <a:pt x="150482" y="123837"/>
                  </a:lnTo>
                  <a:lnTo>
                    <a:pt x="154800" y="124917"/>
                  </a:lnTo>
                  <a:lnTo>
                    <a:pt x="159842" y="125641"/>
                  </a:lnTo>
                  <a:lnTo>
                    <a:pt x="170637" y="125641"/>
                  </a:lnTo>
                  <a:lnTo>
                    <a:pt x="176034" y="124917"/>
                  </a:lnTo>
                  <a:lnTo>
                    <a:pt x="181432" y="123837"/>
                  </a:lnTo>
                  <a:lnTo>
                    <a:pt x="185762" y="122402"/>
                  </a:lnTo>
                  <a:lnTo>
                    <a:pt x="186842" y="122047"/>
                  </a:lnTo>
                  <a:lnTo>
                    <a:pt x="196913" y="118440"/>
                  </a:lnTo>
                  <a:lnTo>
                    <a:pt x="201599" y="115557"/>
                  </a:lnTo>
                  <a:lnTo>
                    <a:pt x="206641" y="113042"/>
                  </a:lnTo>
                  <a:lnTo>
                    <a:pt x="211315" y="110159"/>
                  </a:lnTo>
                  <a:lnTo>
                    <a:pt x="217512" y="105486"/>
                  </a:lnTo>
                  <a:lnTo>
                    <a:pt x="224637" y="100088"/>
                  </a:lnTo>
                  <a:lnTo>
                    <a:pt x="230682" y="95046"/>
                  </a:lnTo>
                  <a:lnTo>
                    <a:pt x="233273" y="92887"/>
                  </a:lnTo>
                  <a:lnTo>
                    <a:pt x="241198" y="86042"/>
                  </a:lnTo>
                  <a:lnTo>
                    <a:pt x="254520" y="74879"/>
                  </a:lnTo>
                  <a:lnTo>
                    <a:pt x="258838" y="71640"/>
                  </a:lnTo>
                  <a:lnTo>
                    <a:pt x="262801" y="68402"/>
                  </a:lnTo>
                  <a:lnTo>
                    <a:pt x="283679" y="61925"/>
                  </a:lnTo>
                  <a:lnTo>
                    <a:pt x="292315" y="62649"/>
                  </a:lnTo>
                  <a:lnTo>
                    <a:pt x="295922" y="64084"/>
                  </a:lnTo>
                  <a:lnTo>
                    <a:pt x="299872" y="65887"/>
                  </a:lnTo>
                  <a:lnTo>
                    <a:pt x="317157" y="74523"/>
                  </a:lnTo>
                  <a:lnTo>
                    <a:pt x="322199" y="76682"/>
                  </a:lnTo>
                  <a:lnTo>
                    <a:pt x="327596" y="78841"/>
                  </a:lnTo>
                  <a:close/>
                </a:path>
                <a:path w="706755" h="537210">
                  <a:moveTo>
                    <a:pt x="411835" y="450367"/>
                  </a:moveTo>
                  <a:lnTo>
                    <a:pt x="411111" y="449643"/>
                  </a:lnTo>
                  <a:lnTo>
                    <a:pt x="410400" y="449287"/>
                  </a:lnTo>
                  <a:lnTo>
                    <a:pt x="409321" y="449287"/>
                  </a:lnTo>
                  <a:lnTo>
                    <a:pt x="407873" y="448919"/>
                  </a:lnTo>
                  <a:lnTo>
                    <a:pt x="371513" y="430568"/>
                  </a:lnTo>
                  <a:lnTo>
                    <a:pt x="369722" y="423367"/>
                  </a:lnTo>
                  <a:lnTo>
                    <a:pt x="369722" y="185039"/>
                  </a:lnTo>
                  <a:lnTo>
                    <a:pt x="372960" y="184683"/>
                  </a:lnTo>
                  <a:lnTo>
                    <a:pt x="375831" y="183603"/>
                  </a:lnTo>
                  <a:lnTo>
                    <a:pt x="385914" y="169202"/>
                  </a:lnTo>
                  <a:lnTo>
                    <a:pt x="385559" y="165963"/>
                  </a:lnTo>
                  <a:lnTo>
                    <a:pt x="369722" y="153365"/>
                  </a:lnTo>
                  <a:lnTo>
                    <a:pt x="369722" y="75603"/>
                  </a:lnTo>
                  <a:lnTo>
                    <a:pt x="369760" y="72364"/>
                  </a:lnTo>
                  <a:lnTo>
                    <a:pt x="369862" y="70916"/>
                  </a:lnTo>
                  <a:lnTo>
                    <a:pt x="369951" y="69481"/>
                  </a:lnTo>
                  <a:lnTo>
                    <a:pt x="370078" y="67678"/>
                  </a:lnTo>
                  <a:lnTo>
                    <a:pt x="370306" y="64808"/>
                  </a:lnTo>
                  <a:lnTo>
                    <a:pt x="370433" y="63360"/>
                  </a:lnTo>
                  <a:lnTo>
                    <a:pt x="370890" y="60845"/>
                  </a:lnTo>
                  <a:lnTo>
                    <a:pt x="370954" y="60477"/>
                  </a:lnTo>
                  <a:lnTo>
                    <a:pt x="371017" y="60121"/>
                  </a:lnTo>
                  <a:lnTo>
                    <a:pt x="372592" y="52197"/>
                  </a:lnTo>
                  <a:lnTo>
                    <a:pt x="374040" y="45720"/>
                  </a:lnTo>
                  <a:lnTo>
                    <a:pt x="374751" y="40322"/>
                  </a:lnTo>
                  <a:lnTo>
                    <a:pt x="375119" y="37807"/>
                  </a:lnTo>
                  <a:lnTo>
                    <a:pt x="375119" y="35280"/>
                  </a:lnTo>
                  <a:lnTo>
                    <a:pt x="373672" y="30238"/>
                  </a:lnTo>
                  <a:lnTo>
                    <a:pt x="372592" y="27368"/>
                  </a:lnTo>
                  <a:lnTo>
                    <a:pt x="371157" y="24485"/>
                  </a:lnTo>
                  <a:lnTo>
                    <a:pt x="361073" y="8610"/>
                  </a:lnTo>
                  <a:lnTo>
                    <a:pt x="361073" y="66598"/>
                  </a:lnTo>
                  <a:lnTo>
                    <a:pt x="361073" y="69481"/>
                  </a:lnTo>
                  <a:lnTo>
                    <a:pt x="360718" y="70916"/>
                  </a:lnTo>
                  <a:lnTo>
                    <a:pt x="359638" y="72364"/>
                  </a:lnTo>
                  <a:lnTo>
                    <a:pt x="358914" y="73444"/>
                  </a:lnTo>
                  <a:lnTo>
                    <a:pt x="357835" y="74523"/>
                  </a:lnTo>
                  <a:lnTo>
                    <a:pt x="356400" y="74879"/>
                  </a:lnTo>
                  <a:lnTo>
                    <a:pt x="354952" y="75603"/>
                  </a:lnTo>
                  <a:lnTo>
                    <a:pt x="351358" y="75603"/>
                  </a:lnTo>
                  <a:lnTo>
                    <a:pt x="349923" y="74879"/>
                  </a:lnTo>
                  <a:lnTo>
                    <a:pt x="348475" y="74523"/>
                  </a:lnTo>
                  <a:lnTo>
                    <a:pt x="347395" y="73444"/>
                  </a:lnTo>
                  <a:lnTo>
                    <a:pt x="346671" y="72364"/>
                  </a:lnTo>
                  <a:lnTo>
                    <a:pt x="345592" y="70916"/>
                  </a:lnTo>
                  <a:lnTo>
                    <a:pt x="345236" y="69481"/>
                  </a:lnTo>
                  <a:lnTo>
                    <a:pt x="345236" y="66598"/>
                  </a:lnTo>
                  <a:lnTo>
                    <a:pt x="345592" y="64808"/>
                  </a:lnTo>
                  <a:lnTo>
                    <a:pt x="346671" y="63728"/>
                  </a:lnTo>
                  <a:lnTo>
                    <a:pt x="347395" y="62280"/>
                  </a:lnTo>
                  <a:lnTo>
                    <a:pt x="348475" y="61556"/>
                  </a:lnTo>
                  <a:lnTo>
                    <a:pt x="349923" y="60845"/>
                  </a:lnTo>
                  <a:lnTo>
                    <a:pt x="351358" y="60477"/>
                  </a:lnTo>
                  <a:lnTo>
                    <a:pt x="353161" y="60121"/>
                  </a:lnTo>
                  <a:lnTo>
                    <a:pt x="354952" y="60477"/>
                  </a:lnTo>
                  <a:lnTo>
                    <a:pt x="356400" y="60845"/>
                  </a:lnTo>
                  <a:lnTo>
                    <a:pt x="357835" y="61556"/>
                  </a:lnTo>
                  <a:lnTo>
                    <a:pt x="358914" y="62280"/>
                  </a:lnTo>
                  <a:lnTo>
                    <a:pt x="359638" y="63728"/>
                  </a:lnTo>
                  <a:lnTo>
                    <a:pt x="360718" y="64808"/>
                  </a:lnTo>
                  <a:lnTo>
                    <a:pt x="361073" y="66598"/>
                  </a:lnTo>
                  <a:lnTo>
                    <a:pt x="361073" y="8610"/>
                  </a:lnTo>
                  <a:lnTo>
                    <a:pt x="356755" y="1803"/>
                  </a:lnTo>
                  <a:lnTo>
                    <a:pt x="355320" y="368"/>
                  </a:lnTo>
                  <a:lnTo>
                    <a:pt x="354241" y="0"/>
                  </a:lnTo>
                  <a:lnTo>
                    <a:pt x="352082" y="0"/>
                  </a:lnTo>
                  <a:lnTo>
                    <a:pt x="331203" y="35280"/>
                  </a:lnTo>
                  <a:lnTo>
                    <a:pt x="331203" y="37807"/>
                  </a:lnTo>
                  <a:lnTo>
                    <a:pt x="332282" y="45720"/>
                  </a:lnTo>
                  <a:lnTo>
                    <a:pt x="333717" y="52197"/>
                  </a:lnTo>
                  <a:lnTo>
                    <a:pt x="335280" y="60121"/>
                  </a:lnTo>
                  <a:lnTo>
                    <a:pt x="335876" y="63360"/>
                  </a:lnTo>
                  <a:lnTo>
                    <a:pt x="336143" y="66598"/>
                  </a:lnTo>
                  <a:lnTo>
                    <a:pt x="336232" y="67678"/>
                  </a:lnTo>
                  <a:lnTo>
                    <a:pt x="336346" y="69481"/>
                  </a:lnTo>
                  <a:lnTo>
                    <a:pt x="336448" y="70916"/>
                  </a:lnTo>
                  <a:lnTo>
                    <a:pt x="336550" y="72364"/>
                  </a:lnTo>
                  <a:lnTo>
                    <a:pt x="336600" y="153365"/>
                  </a:lnTo>
                  <a:lnTo>
                    <a:pt x="333362" y="153720"/>
                  </a:lnTo>
                  <a:lnTo>
                    <a:pt x="330479" y="154444"/>
                  </a:lnTo>
                  <a:lnTo>
                    <a:pt x="320395" y="169202"/>
                  </a:lnTo>
                  <a:lnTo>
                    <a:pt x="320751" y="172085"/>
                  </a:lnTo>
                  <a:lnTo>
                    <a:pt x="336600" y="185039"/>
                  </a:lnTo>
                  <a:lnTo>
                    <a:pt x="336600" y="423367"/>
                  </a:lnTo>
                  <a:lnTo>
                    <a:pt x="305282" y="448564"/>
                  </a:lnTo>
                  <a:lnTo>
                    <a:pt x="298437" y="448919"/>
                  </a:lnTo>
                  <a:lnTo>
                    <a:pt x="297002" y="449287"/>
                  </a:lnTo>
                  <a:lnTo>
                    <a:pt x="295922" y="449287"/>
                  </a:lnTo>
                  <a:lnTo>
                    <a:pt x="295198" y="449643"/>
                  </a:lnTo>
                  <a:lnTo>
                    <a:pt x="294843" y="450367"/>
                  </a:lnTo>
                  <a:lnTo>
                    <a:pt x="294843" y="451446"/>
                  </a:lnTo>
                  <a:lnTo>
                    <a:pt x="295198" y="452882"/>
                  </a:lnTo>
                  <a:lnTo>
                    <a:pt x="296278" y="454317"/>
                  </a:lnTo>
                  <a:lnTo>
                    <a:pt x="297357" y="455396"/>
                  </a:lnTo>
                  <a:lnTo>
                    <a:pt x="298437" y="456844"/>
                  </a:lnTo>
                  <a:lnTo>
                    <a:pt x="407873" y="456844"/>
                  </a:lnTo>
                  <a:lnTo>
                    <a:pt x="408952" y="455396"/>
                  </a:lnTo>
                  <a:lnTo>
                    <a:pt x="410032" y="454317"/>
                  </a:lnTo>
                  <a:lnTo>
                    <a:pt x="411111" y="452882"/>
                  </a:lnTo>
                  <a:lnTo>
                    <a:pt x="411835" y="451446"/>
                  </a:lnTo>
                  <a:lnTo>
                    <a:pt x="411835" y="450367"/>
                  </a:lnTo>
                  <a:close/>
                </a:path>
                <a:path w="706755" h="537210">
                  <a:moveTo>
                    <a:pt x="447471" y="476288"/>
                  </a:moveTo>
                  <a:lnTo>
                    <a:pt x="444601" y="471246"/>
                  </a:lnTo>
                  <a:lnTo>
                    <a:pt x="439915" y="466928"/>
                  </a:lnTo>
                  <a:lnTo>
                    <a:pt x="437400" y="465848"/>
                  </a:lnTo>
                  <a:lnTo>
                    <a:pt x="434162" y="464769"/>
                  </a:lnTo>
                  <a:lnTo>
                    <a:pt x="275399" y="464769"/>
                  </a:lnTo>
                  <a:lnTo>
                    <a:pt x="272161" y="464769"/>
                  </a:lnTo>
                  <a:lnTo>
                    <a:pt x="266395" y="466928"/>
                  </a:lnTo>
                  <a:lnTo>
                    <a:pt x="261721" y="471246"/>
                  </a:lnTo>
                  <a:lnTo>
                    <a:pt x="258838" y="476288"/>
                  </a:lnTo>
                  <a:lnTo>
                    <a:pt x="258838" y="483120"/>
                  </a:lnTo>
                  <a:lnTo>
                    <a:pt x="271792" y="495719"/>
                  </a:lnTo>
                  <a:lnTo>
                    <a:pt x="434517" y="495719"/>
                  </a:lnTo>
                  <a:lnTo>
                    <a:pt x="447471" y="483120"/>
                  </a:lnTo>
                  <a:lnTo>
                    <a:pt x="447471" y="476288"/>
                  </a:lnTo>
                  <a:close/>
                </a:path>
                <a:path w="706755" h="537210">
                  <a:moveTo>
                    <a:pt x="526681" y="518045"/>
                  </a:moveTo>
                  <a:lnTo>
                    <a:pt x="513715" y="505802"/>
                  </a:lnTo>
                  <a:lnTo>
                    <a:pt x="195478" y="505802"/>
                  </a:lnTo>
                  <a:lnTo>
                    <a:pt x="192239" y="505802"/>
                  </a:lnTo>
                  <a:lnTo>
                    <a:pt x="179273" y="518045"/>
                  </a:lnTo>
                  <a:lnTo>
                    <a:pt x="179273" y="524167"/>
                  </a:lnTo>
                  <a:lnTo>
                    <a:pt x="195478" y="537121"/>
                  </a:lnTo>
                  <a:lnTo>
                    <a:pt x="510476" y="537121"/>
                  </a:lnTo>
                  <a:lnTo>
                    <a:pt x="526681" y="524167"/>
                  </a:lnTo>
                  <a:lnTo>
                    <a:pt x="526681" y="518045"/>
                  </a:lnTo>
                  <a:close/>
                </a:path>
                <a:path w="706755" h="537210">
                  <a:moveTo>
                    <a:pt x="706323" y="296278"/>
                  </a:moveTo>
                  <a:lnTo>
                    <a:pt x="697318" y="280631"/>
                  </a:lnTo>
                  <a:lnTo>
                    <a:pt x="697318" y="296278"/>
                  </a:lnTo>
                  <a:lnTo>
                    <a:pt x="466915" y="296278"/>
                  </a:lnTo>
                  <a:lnTo>
                    <a:pt x="568452" y="122402"/>
                  </a:lnTo>
                  <a:lnTo>
                    <a:pt x="572033" y="116281"/>
                  </a:lnTo>
                  <a:lnTo>
                    <a:pt x="575995" y="113766"/>
                  </a:lnTo>
                  <a:lnTo>
                    <a:pt x="579958" y="110883"/>
                  </a:lnTo>
                  <a:lnTo>
                    <a:pt x="582841" y="108000"/>
                  </a:lnTo>
                  <a:lnTo>
                    <a:pt x="586079" y="105486"/>
                  </a:lnTo>
                  <a:lnTo>
                    <a:pt x="697318" y="296278"/>
                  </a:lnTo>
                  <a:lnTo>
                    <a:pt x="697318" y="280631"/>
                  </a:lnTo>
                  <a:lnTo>
                    <a:pt x="620991" y="147967"/>
                  </a:lnTo>
                  <a:lnTo>
                    <a:pt x="596188" y="105486"/>
                  </a:lnTo>
                  <a:lnTo>
                    <a:pt x="592201" y="98640"/>
                  </a:lnTo>
                  <a:lnTo>
                    <a:pt x="595134" y="95046"/>
                  </a:lnTo>
                  <a:lnTo>
                    <a:pt x="597242" y="92519"/>
                  </a:lnTo>
                  <a:lnTo>
                    <a:pt x="597877" y="91084"/>
                  </a:lnTo>
                  <a:lnTo>
                    <a:pt x="598678" y="89281"/>
                  </a:lnTo>
                  <a:lnTo>
                    <a:pt x="599401" y="86766"/>
                  </a:lnTo>
                  <a:lnTo>
                    <a:pt x="599401" y="83527"/>
                  </a:lnTo>
                  <a:lnTo>
                    <a:pt x="599071" y="81000"/>
                  </a:lnTo>
                  <a:lnTo>
                    <a:pt x="599033" y="80645"/>
                  </a:lnTo>
                  <a:lnTo>
                    <a:pt x="598398" y="78117"/>
                  </a:lnTo>
                  <a:lnTo>
                    <a:pt x="598322" y="77762"/>
                  </a:lnTo>
                  <a:lnTo>
                    <a:pt x="597027" y="75958"/>
                  </a:lnTo>
                  <a:lnTo>
                    <a:pt x="596519" y="75247"/>
                  </a:lnTo>
                  <a:lnTo>
                    <a:pt x="594360" y="72720"/>
                  </a:lnTo>
                  <a:lnTo>
                    <a:pt x="591832" y="70916"/>
                  </a:lnTo>
                  <a:lnTo>
                    <a:pt x="591832" y="83883"/>
                  </a:lnTo>
                  <a:lnTo>
                    <a:pt x="591477" y="86042"/>
                  </a:lnTo>
                  <a:lnTo>
                    <a:pt x="590867" y="87845"/>
                  </a:lnTo>
                  <a:lnTo>
                    <a:pt x="590753" y="88201"/>
                  </a:lnTo>
                  <a:lnTo>
                    <a:pt x="589673" y="89636"/>
                  </a:lnTo>
                  <a:lnTo>
                    <a:pt x="587883" y="91084"/>
                  </a:lnTo>
                  <a:lnTo>
                    <a:pt x="587667" y="90728"/>
                  </a:lnTo>
                  <a:lnTo>
                    <a:pt x="585355" y="86766"/>
                  </a:lnTo>
                  <a:lnTo>
                    <a:pt x="583920" y="86398"/>
                  </a:lnTo>
                  <a:lnTo>
                    <a:pt x="582472" y="86398"/>
                  </a:lnTo>
                  <a:lnTo>
                    <a:pt x="581037" y="86766"/>
                  </a:lnTo>
                  <a:lnTo>
                    <a:pt x="579958" y="88201"/>
                  </a:lnTo>
                  <a:lnTo>
                    <a:pt x="578523" y="90728"/>
                  </a:lnTo>
                  <a:lnTo>
                    <a:pt x="575640" y="87845"/>
                  </a:lnTo>
                  <a:lnTo>
                    <a:pt x="574916" y="86042"/>
                  </a:lnTo>
                  <a:lnTo>
                    <a:pt x="574916" y="82080"/>
                  </a:lnTo>
                  <a:lnTo>
                    <a:pt x="575640" y="81000"/>
                  </a:lnTo>
                  <a:lnTo>
                    <a:pt x="577075" y="78117"/>
                  </a:lnTo>
                  <a:lnTo>
                    <a:pt x="578523" y="77406"/>
                  </a:lnTo>
                  <a:lnTo>
                    <a:pt x="579958" y="76327"/>
                  </a:lnTo>
                  <a:lnTo>
                    <a:pt x="581393" y="75958"/>
                  </a:lnTo>
                  <a:lnTo>
                    <a:pt x="585000" y="75958"/>
                  </a:lnTo>
                  <a:lnTo>
                    <a:pt x="586803" y="76327"/>
                  </a:lnTo>
                  <a:lnTo>
                    <a:pt x="588238" y="77406"/>
                  </a:lnTo>
                  <a:lnTo>
                    <a:pt x="589318" y="78117"/>
                  </a:lnTo>
                  <a:lnTo>
                    <a:pt x="591477" y="81000"/>
                  </a:lnTo>
                  <a:lnTo>
                    <a:pt x="591477" y="82080"/>
                  </a:lnTo>
                  <a:lnTo>
                    <a:pt x="591756" y="83527"/>
                  </a:lnTo>
                  <a:lnTo>
                    <a:pt x="591832" y="83883"/>
                  </a:lnTo>
                  <a:lnTo>
                    <a:pt x="591832" y="70916"/>
                  </a:lnTo>
                  <a:lnTo>
                    <a:pt x="588962" y="69481"/>
                  </a:lnTo>
                  <a:lnTo>
                    <a:pt x="586079" y="68757"/>
                  </a:lnTo>
                  <a:lnTo>
                    <a:pt x="582841" y="68402"/>
                  </a:lnTo>
                  <a:lnTo>
                    <a:pt x="579958" y="68757"/>
                  </a:lnTo>
                  <a:lnTo>
                    <a:pt x="577075" y="69837"/>
                  </a:lnTo>
                  <a:lnTo>
                    <a:pt x="574192" y="71285"/>
                  </a:lnTo>
                  <a:lnTo>
                    <a:pt x="571677" y="73088"/>
                  </a:lnTo>
                  <a:lnTo>
                    <a:pt x="569874" y="75603"/>
                  </a:lnTo>
                  <a:lnTo>
                    <a:pt x="568071" y="77762"/>
                  </a:lnTo>
                  <a:lnTo>
                    <a:pt x="541083" y="95046"/>
                  </a:lnTo>
                  <a:lnTo>
                    <a:pt x="537832" y="94678"/>
                  </a:lnTo>
                  <a:lnTo>
                    <a:pt x="517321" y="86766"/>
                  </a:lnTo>
                  <a:lnTo>
                    <a:pt x="513715" y="84963"/>
                  </a:lnTo>
                  <a:lnTo>
                    <a:pt x="506882" y="79921"/>
                  </a:lnTo>
                  <a:lnTo>
                    <a:pt x="500392" y="74879"/>
                  </a:lnTo>
                  <a:lnTo>
                    <a:pt x="493191" y="69126"/>
                  </a:lnTo>
                  <a:lnTo>
                    <a:pt x="486714" y="63360"/>
                  </a:lnTo>
                  <a:lnTo>
                    <a:pt x="485063" y="61925"/>
                  </a:lnTo>
                  <a:lnTo>
                    <a:pt x="452158" y="37439"/>
                  </a:lnTo>
                  <a:lnTo>
                    <a:pt x="426237" y="30962"/>
                  </a:lnTo>
                  <a:lnTo>
                    <a:pt x="418312" y="30962"/>
                  </a:lnTo>
                  <a:lnTo>
                    <a:pt x="414362" y="31318"/>
                  </a:lnTo>
                  <a:lnTo>
                    <a:pt x="410756" y="32042"/>
                  </a:lnTo>
                  <a:lnTo>
                    <a:pt x="407162" y="32397"/>
                  </a:lnTo>
                  <a:lnTo>
                    <a:pt x="383032" y="46799"/>
                  </a:lnTo>
                  <a:lnTo>
                    <a:pt x="381952" y="51485"/>
                  </a:lnTo>
                  <a:lnTo>
                    <a:pt x="378714" y="78841"/>
                  </a:lnTo>
                  <a:lnTo>
                    <a:pt x="388797" y="74523"/>
                  </a:lnTo>
                  <a:lnTo>
                    <a:pt x="406082" y="65887"/>
                  </a:lnTo>
                  <a:lnTo>
                    <a:pt x="410032" y="64084"/>
                  </a:lnTo>
                  <a:lnTo>
                    <a:pt x="413639" y="62649"/>
                  </a:lnTo>
                  <a:lnTo>
                    <a:pt x="422275" y="61925"/>
                  </a:lnTo>
                  <a:lnTo>
                    <a:pt x="426961" y="62280"/>
                  </a:lnTo>
                  <a:lnTo>
                    <a:pt x="447116" y="71640"/>
                  </a:lnTo>
                  <a:lnTo>
                    <a:pt x="451434" y="74879"/>
                  </a:lnTo>
                  <a:lnTo>
                    <a:pt x="464756" y="86042"/>
                  </a:lnTo>
                  <a:lnTo>
                    <a:pt x="472681" y="92887"/>
                  </a:lnTo>
                  <a:lnTo>
                    <a:pt x="481317" y="100088"/>
                  </a:lnTo>
                  <a:lnTo>
                    <a:pt x="494639" y="110159"/>
                  </a:lnTo>
                  <a:lnTo>
                    <a:pt x="499313" y="113042"/>
                  </a:lnTo>
                  <a:lnTo>
                    <a:pt x="504355" y="115557"/>
                  </a:lnTo>
                  <a:lnTo>
                    <a:pt x="509041" y="118440"/>
                  </a:lnTo>
                  <a:lnTo>
                    <a:pt x="519112" y="122047"/>
                  </a:lnTo>
                  <a:lnTo>
                    <a:pt x="524522" y="123837"/>
                  </a:lnTo>
                  <a:lnTo>
                    <a:pt x="529920" y="124917"/>
                  </a:lnTo>
                  <a:lnTo>
                    <a:pt x="535317" y="125641"/>
                  </a:lnTo>
                  <a:lnTo>
                    <a:pt x="546112" y="125641"/>
                  </a:lnTo>
                  <a:lnTo>
                    <a:pt x="551154" y="124917"/>
                  </a:lnTo>
                  <a:lnTo>
                    <a:pt x="555472" y="123837"/>
                  </a:lnTo>
                  <a:lnTo>
                    <a:pt x="559803" y="122402"/>
                  </a:lnTo>
                  <a:lnTo>
                    <a:pt x="458635" y="296278"/>
                  </a:lnTo>
                  <a:lnTo>
                    <a:pt x="458635" y="313563"/>
                  </a:lnTo>
                  <a:lnTo>
                    <a:pt x="476999" y="313563"/>
                  </a:lnTo>
                  <a:lnTo>
                    <a:pt x="482752" y="318236"/>
                  </a:lnTo>
                  <a:lnTo>
                    <a:pt x="517677" y="338048"/>
                  </a:lnTo>
                  <a:lnTo>
                    <a:pt x="525233" y="340563"/>
                  </a:lnTo>
                  <a:lnTo>
                    <a:pt x="533158" y="343446"/>
                  </a:lnTo>
                  <a:lnTo>
                    <a:pt x="533158" y="360362"/>
                  </a:lnTo>
                  <a:lnTo>
                    <a:pt x="631431" y="360362"/>
                  </a:lnTo>
                  <a:lnTo>
                    <a:pt x="631431" y="343446"/>
                  </a:lnTo>
                  <a:lnTo>
                    <a:pt x="639356" y="340563"/>
                  </a:lnTo>
                  <a:lnTo>
                    <a:pt x="646557" y="338048"/>
                  </a:lnTo>
                  <a:lnTo>
                    <a:pt x="654113" y="334797"/>
                  </a:lnTo>
                  <a:lnTo>
                    <a:pt x="661314" y="331203"/>
                  </a:lnTo>
                  <a:lnTo>
                    <a:pt x="668515" y="326885"/>
                  </a:lnTo>
                  <a:lnTo>
                    <a:pt x="675360" y="322922"/>
                  </a:lnTo>
                  <a:lnTo>
                    <a:pt x="681482" y="318236"/>
                  </a:lnTo>
                  <a:lnTo>
                    <a:pt x="687959" y="313563"/>
                  </a:lnTo>
                  <a:lnTo>
                    <a:pt x="706323" y="313563"/>
                  </a:lnTo>
                  <a:lnTo>
                    <a:pt x="706323" y="296278"/>
                  </a:lnTo>
                  <a:close/>
                </a:path>
              </a:pathLst>
            </a:custGeom>
            <a:solidFill>
              <a:srgbClr val="FFFFFF"/>
            </a:solidFill>
          </p:spPr>
          <p:txBody>
            <a:bodyPr wrap="square" lIns="0" tIns="0" rIns="0" bIns="0" rtlCol="0"/>
            <a:lstStyle/>
            <a:p>
              <a:endParaRPr/>
            </a:p>
          </p:txBody>
        </p:sp>
      </p:grpSp>
      <p:sp>
        <p:nvSpPr>
          <p:cNvPr id="23" name="object 23"/>
          <p:cNvSpPr txBox="1">
            <a:spLocks noGrp="1"/>
          </p:cNvSpPr>
          <p:nvPr>
            <p:ph type="title"/>
          </p:nvPr>
        </p:nvSpPr>
        <p:spPr>
          <a:xfrm>
            <a:off x="2002574" y="553950"/>
            <a:ext cx="2767965" cy="391795"/>
          </a:xfrm>
          <a:prstGeom prst="rect">
            <a:avLst/>
          </a:prstGeom>
        </p:spPr>
        <p:txBody>
          <a:bodyPr vert="horz" wrap="square" lIns="0" tIns="12700" rIns="0" bIns="0" rtlCol="0">
            <a:spAutoFit/>
          </a:bodyPr>
          <a:lstStyle/>
          <a:p>
            <a:pPr marL="12700">
              <a:lnSpc>
                <a:spcPct val="100000"/>
              </a:lnSpc>
              <a:spcBef>
                <a:spcPts val="100"/>
              </a:spcBef>
            </a:pPr>
            <a:r>
              <a:rPr u="none" dirty="0"/>
              <a:t>Format</a:t>
            </a:r>
            <a:r>
              <a:rPr u="none" spc="-70" dirty="0"/>
              <a:t> </a:t>
            </a:r>
            <a:r>
              <a:rPr u="none" dirty="0"/>
              <a:t>Putusan</a:t>
            </a:r>
            <a:r>
              <a:rPr u="none" spc="-75" dirty="0"/>
              <a:t> </a:t>
            </a:r>
            <a:r>
              <a:rPr u="none" spc="-20" dirty="0"/>
              <a:t>Sela</a:t>
            </a:r>
          </a:p>
        </p:txBody>
      </p:sp>
      <p:sp>
        <p:nvSpPr>
          <p:cNvPr id="24" name="object 24"/>
          <p:cNvSpPr txBox="1"/>
          <p:nvPr/>
        </p:nvSpPr>
        <p:spPr>
          <a:xfrm>
            <a:off x="1802422" y="1086029"/>
            <a:ext cx="7208520" cy="1517650"/>
          </a:xfrm>
          <a:prstGeom prst="rect">
            <a:avLst/>
          </a:prstGeom>
        </p:spPr>
        <p:txBody>
          <a:bodyPr vert="horz" wrap="square" lIns="0" tIns="12700" rIns="0" bIns="0" rtlCol="0">
            <a:spAutoFit/>
          </a:bodyPr>
          <a:lstStyle/>
          <a:p>
            <a:pPr marL="12700" algn="just">
              <a:lnSpc>
                <a:spcPts val="1680"/>
              </a:lnSpc>
              <a:spcBef>
                <a:spcPts val="100"/>
              </a:spcBef>
            </a:pPr>
            <a:r>
              <a:rPr sz="1400" b="1" dirty="0">
                <a:solidFill>
                  <a:srgbClr val="262934"/>
                </a:solidFill>
                <a:latin typeface="Times New Roman"/>
                <a:cs typeface="Times New Roman"/>
              </a:rPr>
              <a:t>(h)</a:t>
            </a:r>
            <a:r>
              <a:rPr sz="1400" b="1" spc="-5" dirty="0">
                <a:solidFill>
                  <a:srgbClr val="262934"/>
                </a:solidFill>
                <a:latin typeface="Times New Roman"/>
                <a:cs typeface="Times New Roman"/>
              </a:rPr>
              <a:t> </a:t>
            </a:r>
            <a:r>
              <a:rPr sz="1400" b="1" spc="-10" dirty="0">
                <a:solidFill>
                  <a:srgbClr val="262934"/>
                </a:solidFill>
                <a:latin typeface="Times New Roman"/>
                <a:cs typeface="Times New Roman"/>
              </a:rPr>
              <a:t>Penutup</a:t>
            </a:r>
            <a:endParaRPr sz="1400">
              <a:latin typeface="Times New Roman"/>
              <a:cs typeface="Times New Roman"/>
            </a:endParaRPr>
          </a:p>
          <a:p>
            <a:pPr marL="12700" marR="5080" algn="just">
              <a:lnSpc>
                <a:spcPct val="100000"/>
              </a:lnSpc>
            </a:pPr>
            <a:r>
              <a:rPr sz="1400" dirty="0">
                <a:solidFill>
                  <a:srgbClr val="262934"/>
                </a:solidFill>
                <a:latin typeface="Times New Roman"/>
                <a:cs typeface="Times New Roman"/>
              </a:rPr>
              <a:t>memuat</a:t>
            </a:r>
            <a:r>
              <a:rPr sz="1400" spc="190" dirty="0">
                <a:solidFill>
                  <a:srgbClr val="262934"/>
                </a:solidFill>
                <a:latin typeface="Times New Roman"/>
                <a:cs typeface="Times New Roman"/>
              </a:rPr>
              <a:t> </a:t>
            </a:r>
            <a:r>
              <a:rPr sz="1400" dirty="0">
                <a:solidFill>
                  <a:srgbClr val="262934"/>
                </a:solidFill>
                <a:latin typeface="Times New Roman"/>
                <a:cs typeface="Times New Roman"/>
              </a:rPr>
              <a:t>hari,</a:t>
            </a:r>
            <a:r>
              <a:rPr sz="1400" spc="180" dirty="0">
                <a:solidFill>
                  <a:srgbClr val="262934"/>
                </a:solidFill>
                <a:latin typeface="Times New Roman"/>
                <a:cs typeface="Times New Roman"/>
              </a:rPr>
              <a:t> </a:t>
            </a:r>
            <a:r>
              <a:rPr sz="1400" dirty="0">
                <a:solidFill>
                  <a:srgbClr val="262934"/>
                </a:solidFill>
                <a:latin typeface="Times New Roman"/>
                <a:cs typeface="Times New Roman"/>
              </a:rPr>
              <a:t>tanggal,</a:t>
            </a:r>
            <a:r>
              <a:rPr sz="1400" spc="180" dirty="0">
                <a:solidFill>
                  <a:srgbClr val="262934"/>
                </a:solidFill>
                <a:latin typeface="Times New Roman"/>
                <a:cs typeface="Times New Roman"/>
              </a:rPr>
              <a:t> </a:t>
            </a:r>
            <a:r>
              <a:rPr sz="1400" dirty="0">
                <a:solidFill>
                  <a:srgbClr val="262934"/>
                </a:solidFill>
                <a:latin typeface="Times New Roman"/>
                <a:cs typeface="Times New Roman"/>
              </a:rPr>
              <a:t>tahun,</a:t>
            </a:r>
            <a:r>
              <a:rPr sz="1400" spc="180" dirty="0">
                <a:solidFill>
                  <a:srgbClr val="262934"/>
                </a:solidFill>
                <a:latin typeface="Times New Roman"/>
                <a:cs typeface="Times New Roman"/>
              </a:rPr>
              <a:t> </a:t>
            </a:r>
            <a:r>
              <a:rPr sz="1400" dirty="0">
                <a:solidFill>
                  <a:srgbClr val="262934"/>
                </a:solidFill>
                <a:latin typeface="Times New Roman"/>
                <a:cs typeface="Times New Roman"/>
              </a:rPr>
              <a:t>siapa</a:t>
            </a:r>
            <a:r>
              <a:rPr sz="1400" spc="185" dirty="0">
                <a:solidFill>
                  <a:srgbClr val="262934"/>
                </a:solidFill>
                <a:latin typeface="Times New Roman"/>
                <a:cs typeface="Times New Roman"/>
              </a:rPr>
              <a:t> </a:t>
            </a:r>
            <a:r>
              <a:rPr sz="1400" dirty="0">
                <a:solidFill>
                  <a:srgbClr val="262934"/>
                </a:solidFill>
                <a:latin typeface="Times New Roman"/>
                <a:cs typeface="Times New Roman"/>
              </a:rPr>
              <a:t>yang</a:t>
            </a:r>
            <a:r>
              <a:rPr sz="1400" spc="190" dirty="0">
                <a:solidFill>
                  <a:srgbClr val="262934"/>
                </a:solidFill>
                <a:latin typeface="Times New Roman"/>
                <a:cs typeface="Times New Roman"/>
              </a:rPr>
              <a:t> </a:t>
            </a:r>
            <a:r>
              <a:rPr sz="1400" dirty="0">
                <a:solidFill>
                  <a:srgbClr val="262934"/>
                </a:solidFill>
                <a:latin typeface="Times New Roman"/>
                <a:cs typeface="Times New Roman"/>
              </a:rPr>
              <a:t>memutus,</a:t>
            </a:r>
            <a:r>
              <a:rPr sz="1400" spc="180" dirty="0">
                <a:solidFill>
                  <a:srgbClr val="262934"/>
                </a:solidFill>
                <a:latin typeface="Times New Roman"/>
                <a:cs typeface="Times New Roman"/>
              </a:rPr>
              <a:t> </a:t>
            </a:r>
            <a:r>
              <a:rPr sz="1400" dirty="0">
                <a:solidFill>
                  <a:srgbClr val="262934"/>
                </a:solidFill>
                <a:latin typeface="Times New Roman"/>
                <a:cs typeface="Times New Roman"/>
              </a:rPr>
              <a:t>nama</a:t>
            </a:r>
            <a:r>
              <a:rPr sz="1400" spc="185" dirty="0">
                <a:solidFill>
                  <a:srgbClr val="262934"/>
                </a:solidFill>
                <a:latin typeface="Times New Roman"/>
                <a:cs typeface="Times New Roman"/>
              </a:rPr>
              <a:t> </a:t>
            </a:r>
            <a:r>
              <a:rPr sz="1400" dirty="0">
                <a:solidFill>
                  <a:srgbClr val="262934"/>
                </a:solidFill>
                <a:latin typeface="Times New Roman"/>
                <a:cs typeface="Times New Roman"/>
              </a:rPr>
              <a:t>panitera</a:t>
            </a:r>
            <a:r>
              <a:rPr sz="1400" spc="185" dirty="0">
                <a:solidFill>
                  <a:srgbClr val="262934"/>
                </a:solidFill>
                <a:latin typeface="Times New Roman"/>
                <a:cs typeface="Times New Roman"/>
              </a:rPr>
              <a:t> </a:t>
            </a:r>
            <a:r>
              <a:rPr sz="1400" dirty="0">
                <a:solidFill>
                  <a:srgbClr val="262934"/>
                </a:solidFill>
                <a:latin typeface="Times New Roman"/>
                <a:cs typeface="Times New Roman"/>
              </a:rPr>
              <a:t>pengganti,</a:t>
            </a:r>
            <a:r>
              <a:rPr sz="1400" spc="185" dirty="0">
                <a:solidFill>
                  <a:srgbClr val="262934"/>
                </a:solidFill>
                <a:latin typeface="Times New Roman"/>
                <a:cs typeface="Times New Roman"/>
              </a:rPr>
              <a:t> </a:t>
            </a:r>
            <a:r>
              <a:rPr sz="1400" dirty="0">
                <a:solidFill>
                  <a:srgbClr val="262934"/>
                </a:solidFill>
                <a:latin typeface="Times New Roman"/>
                <a:cs typeface="Times New Roman"/>
              </a:rPr>
              <a:t>ttd</a:t>
            </a:r>
            <a:r>
              <a:rPr sz="1400" spc="185" dirty="0">
                <a:solidFill>
                  <a:srgbClr val="262934"/>
                </a:solidFill>
                <a:latin typeface="Times New Roman"/>
                <a:cs typeface="Times New Roman"/>
              </a:rPr>
              <a:t> </a:t>
            </a:r>
            <a:r>
              <a:rPr sz="1400" dirty="0">
                <a:solidFill>
                  <a:srgbClr val="262934"/>
                </a:solidFill>
                <a:latin typeface="Times New Roman"/>
                <a:cs typeface="Times New Roman"/>
              </a:rPr>
              <a:t>majelis,</a:t>
            </a:r>
            <a:r>
              <a:rPr sz="1400" spc="180" dirty="0">
                <a:solidFill>
                  <a:srgbClr val="262934"/>
                </a:solidFill>
                <a:latin typeface="Times New Roman"/>
                <a:cs typeface="Times New Roman"/>
              </a:rPr>
              <a:t> </a:t>
            </a:r>
            <a:r>
              <a:rPr sz="1400" spc="-10" dirty="0">
                <a:solidFill>
                  <a:srgbClr val="262934"/>
                </a:solidFill>
                <a:latin typeface="Times New Roman"/>
                <a:cs typeface="Times New Roman"/>
              </a:rPr>
              <a:t>panitera </a:t>
            </a:r>
            <a:r>
              <a:rPr sz="1400" dirty="0">
                <a:solidFill>
                  <a:srgbClr val="262934"/>
                </a:solidFill>
                <a:latin typeface="Times New Roman"/>
                <a:cs typeface="Times New Roman"/>
              </a:rPr>
              <a:t>dan</a:t>
            </a:r>
            <a:r>
              <a:rPr sz="1400" spc="140" dirty="0">
                <a:solidFill>
                  <a:srgbClr val="262934"/>
                </a:solidFill>
                <a:latin typeface="Times New Roman"/>
                <a:cs typeface="Times New Roman"/>
              </a:rPr>
              <a:t> </a:t>
            </a:r>
            <a:r>
              <a:rPr sz="1400" dirty="0">
                <a:solidFill>
                  <a:srgbClr val="262934"/>
                </a:solidFill>
                <a:latin typeface="Times New Roman"/>
                <a:cs typeface="Times New Roman"/>
              </a:rPr>
              <a:t>biaya</a:t>
            </a:r>
            <a:r>
              <a:rPr sz="1400" spc="135" dirty="0">
                <a:solidFill>
                  <a:srgbClr val="262934"/>
                </a:solidFill>
                <a:latin typeface="Times New Roman"/>
                <a:cs typeface="Times New Roman"/>
              </a:rPr>
              <a:t> </a:t>
            </a:r>
            <a:r>
              <a:rPr sz="1400" dirty="0">
                <a:solidFill>
                  <a:srgbClr val="262934"/>
                </a:solidFill>
                <a:latin typeface="Times New Roman"/>
                <a:cs typeface="Times New Roman"/>
              </a:rPr>
              <a:t>perkara.</a:t>
            </a:r>
            <a:r>
              <a:rPr sz="1400" spc="60" dirty="0">
                <a:solidFill>
                  <a:srgbClr val="262934"/>
                </a:solidFill>
                <a:latin typeface="Times New Roman"/>
                <a:cs typeface="Times New Roman"/>
              </a:rPr>
              <a:t> </a:t>
            </a:r>
            <a:r>
              <a:rPr sz="1400" dirty="0">
                <a:solidFill>
                  <a:srgbClr val="262934"/>
                </a:solidFill>
                <a:latin typeface="Times New Roman"/>
                <a:cs typeface="Times New Roman"/>
              </a:rPr>
              <a:t>Apabila</a:t>
            </a:r>
            <a:r>
              <a:rPr sz="1400" spc="135" dirty="0">
                <a:solidFill>
                  <a:srgbClr val="262934"/>
                </a:solidFill>
                <a:latin typeface="Times New Roman"/>
                <a:cs typeface="Times New Roman"/>
              </a:rPr>
              <a:t> </a:t>
            </a:r>
            <a:r>
              <a:rPr sz="1400" dirty="0">
                <a:solidFill>
                  <a:srgbClr val="262934"/>
                </a:solidFill>
                <a:latin typeface="Times New Roman"/>
                <a:cs typeface="Times New Roman"/>
              </a:rPr>
              <a:t>hakim</a:t>
            </a:r>
            <a:r>
              <a:rPr sz="1400" spc="135" dirty="0">
                <a:solidFill>
                  <a:srgbClr val="262934"/>
                </a:solidFill>
                <a:latin typeface="Times New Roman"/>
                <a:cs typeface="Times New Roman"/>
              </a:rPr>
              <a:t> </a:t>
            </a:r>
            <a:r>
              <a:rPr sz="1400" dirty="0">
                <a:solidFill>
                  <a:srgbClr val="262934"/>
                </a:solidFill>
                <a:latin typeface="Times New Roman"/>
                <a:cs typeface="Times New Roman"/>
              </a:rPr>
              <a:t>(ketua/anggota)</a:t>
            </a:r>
            <a:r>
              <a:rPr sz="1400" spc="140" dirty="0">
                <a:solidFill>
                  <a:srgbClr val="262934"/>
                </a:solidFill>
                <a:latin typeface="Times New Roman"/>
                <a:cs typeface="Times New Roman"/>
              </a:rPr>
              <a:t> </a:t>
            </a:r>
            <a:r>
              <a:rPr sz="1400" dirty="0">
                <a:solidFill>
                  <a:srgbClr val="262934"/>
                </a:solidFill>
                <a:latin typeface="Times New Roman"/>
                <a:cs typeface="Times New Roman"/>
              </a:rPr>
              <a:t>yang</a:t>
            </a:r>
            <a:r>
              <a:rPr sz="1400" spc="140" dirty="0">
                <a:solidFill>
                  <a:srgbClr val="262934"/>
                </a:solidFill>
                <a:latin typeface="Times New Roman"/>
                <a:cs typeface="Times New Roman"/>
              </a:rPr>
              <a:t> </a:t>
            </a:r>
            <a:r>
              <a:rPr sz="1400" dirty="0">
                <a:solidFill>
                  <a:srgbClr val="262934"/>
                </a:solidFill>
                <a:latin typeface="Times New Roman"/>
                <a:cs typeface="Times New Roman"/>
              </a:rPr>
              <a:t>ditunjuk</a:t>
            </a:r>
            <a:r>
              <a:rPr sz="1400" spc="140" dirty="0">
                <a:solidFill>
                  <a:srgbClr val="262934"/>
                </a:solidFill>
                <a:latin typeface="Times New Roman"/>
                <a:cs typeface="Times New Roman"/>
              </a:rPr>
              <a:t> </a:t>
            </a:r>
            <a:r>
              <a:rPr sz="1400" dirty="0">
                <a:solidFill>
                  <a:srgbClr val="262934"/>
                </a:solidFill>
                <a:latin typeface="Times New Roman"/>
                <a:cs typeface="Times New Roman"/>
              </a:rPr>
              <a:t>berhalangan,</a:t>
            </a:r>
            <a:r>
              <a:rPr sz="1400" spc="130" dirty="0">
                <a:solidFill>
                  <a:srgbClr val="262934"/>
                </a:solidFill>
                <a:latin typeface="Times New Roman"/>
                <a:cs typeface="Times New Roman"/>
              </a:rPr>
              <a:t> </a:t>
            </a:r>
            <a:r>
              <a:rPr sz="1400" dirty="0">
                <a:solidFill>
                  <a:srgbClr val="262934"/>
                </a:solidFill>
                <a:latin typeface="Times New Roman"/>
                <a:cs typeface="Times New Roman"/>
              </a:rPr>
              <a:t>ditulis</a:t>
            </a:r>
            <a:r>
              <a:rPr sz="1400" spc="140" dirty="0">
                <a:solidFill>
                  <a:srgbClr val="262934"/>
                </a:solidFill>
                <a:latin typeface="Times New Roman"/>
                <a:cs typeface="Times New Roman"/>
              </a:rPr>
              <a:t> </a:t>
            </a:r>
            <a:r>
              <a:rPr sz="1400" dirty="0">
                <a:solidFill>
                  <a:srgbClr val="262934"/>
                </a:solidFill>
                <a:latin typeface="Times New Roman"/>
                <a:cs typeface="Times New Roman"/>
              </a:rPr>
              <a:t>nama</a:t>
            </a:r>
            <a:r>
              <a:rPr sz="1400" spc="140" dirty="0">
                <a:solidFill>
                  <a:srgbClr val="262934"/>
                </a:solidFill>
                <a:latin typeface="Times New Roman"/>
                <a:cs typeface="Times New Roman"/>
              </a:rPr>
              <a:t> </a:t>
            </a:r>
            <a:r>
              <a:rPr sz="1400" spc="-10" dirty="0">
                <a:solidFill>
                  <a:srgbClr val="262934"/>
                </a:solidFill>
                <a:latin typeface="Times New Roman"/>
                <a:cs typeface="Times New Roman"/>
              </a:rPr>
              <a:t>hakim </a:t>
            </a:r>
            <a:r>
              <a:rPr sz="1400" dirty="0">
                <a:solidFill>
                  <a:srgbClr val="262934"/>
                </a:solidFill>
                <a:latin typeface="Times New Roman"/>
                <a:cs typeface="Times New Roman"/>
              </a:rPr>
              <a:t>yang</a:t>
            </a:r>
            <a:r>
              <a:rPr sz="1400" spc="150" dirty="0">
                <a:solidFill>
                  <a:srgbClr val="262934"/>
                </a:solidFill>
                <a:latin typeface="Times New Roman"/>
                <a:cs typeface="Times New Roman"/>
              </a:rPr>
              <a:t>  </a:t>
            </a:r>
            <a:r>
              <a:rPr sz="1400" dirty="0">
                <a:solidFill>
                  <a:srgbClr val="262934"/>
                </a:solidFill>
                <a:latin typeface="Times New Roman"/>
                <a:cs typeface="Times New Roman"/>
              </a:rPr>
              <a:t>hadir</a:t>
            </a:r>
            <a:r>
              <a:rPr sz="1400" spc="145" dirty="0">
                <a:solidFill>
                  <a:srgbClr val="262934"/>
                </a:solidFill>
                <a:latin typeface="Times New Roman"/>
                <a:cs typeface="Times New Roman"/>
              </a:rPr>
              <a:t>  </a:t>
            </a:r>
            <a:r>
              <a:rPr sz="1400" dirty="0">
                <a:solidFill>
                  <a:srgbClr val="262934"/>
                </a:solidFill>
                <a:latin typeface="Times New Roman"/>
                <a:cs typeface="Times New Roman"/>
              </a:rPr>
              <a:t>dlm</a:t>
            </a:r>
            <a:r>
              <a:rPr sz="1400" spc="150" dirty="0">
                <a:solidFill>
                  <a:srgbClr val="262934"/>
                </a:solidFill>
                <a:latin typeface="Times New Roman"/>
                <a:cs typeface="Times New Roman"/>
              </a:rPr>
              <a:t>  </a:t>
            </a:r>
            <a:r>
              <a:rPr sz="1400" dirty="0">
                <a:solidFill>
                  <a:srgbClr val="262934"/>
                </a:solidFill>
                <a:latin typeface="Times New Roman"/>
                <a:cs typeface="Times New Roman"/>
              </a:rPr>
              <a:t>pembacaan</a:t>
            </a:r>
            <a:r>
              <a:rPr sz="1400" spc="150" dirty="0">
                <a:solidFill>
                  <a:srgbClr val="262934"/>
                </a:solidFill>
                <a:latin typeface="Times New Roman"/>
                <a:cs typeface="Times New Roman"/>
              </a:rPr>
              <a:t>  </a:t>
            </a:r>
            <a:r>
              <a:rPr sz="1400" dirty="0">
                <a:solidFill>
                  <a:srgbClr val="262934"/>
                </a:solidFill>
                <a:latin typeface="Times New Roman"/>
                <a:cs typeface="Times New Roman"/>
              </a:rPr>
              <a:t>putusan</a:t>
            </a:r>
            <a:r>
              <a:rPr sz="1400" spc="145" dirty="0">
                <a:solidFill>
                  <a:srgbClr val="262934"/>
                </a:solidFill>
                <a:latin typeface="Times New Roman"/>
                <a:cs typeface="Times New Roman"/>
              </a:rPr>
              <a:t>  </a:t>
            </a:r>
            <a:r>
              <a:rPr sz="1400" dirty="0">
                <a:solidFill>
                  <a:srgbClr val="262934"/>
                </a:solidFill>
                <a:latin typeface="Times New Roman"/>
                <a:cs typeface="Times New Roman"/>
              </a:rPr>
              <a:t>dg</a:t>
            </a:r>
            <a:r>
              <a:rPr sz="1400" spc="155" dirty="0">
                <a:solidFill>
                  <a:srgbClr val="262934"/>
                </a:solidFill>
                <a:latin typeface="Times New Roman"/>
                <a:cs typeface="Times New Roman"/>
              </a:rPr>
              <a:t>  </a:t>
            </a:r>
            <a:r>
              <a:rPr sz="1400" dirty="0">
                <a:solidFill>
                  <a:srgbClr val="262934"/>
                </a:solidFill>
                <a:latin typeface="Times New Roman"/>
                <a:cs typeface="Times New Roman"/>
              </a:rPr>
              <a:t>penetapan</a:t>
            </a:r>
            <a:r>
              <a:rPr sz="1400" spc="150" dirty="0">
                <a:solidFill>
                  <a:srgbClr val="262934"/>
                </a:solidFill>
                <a:latin typeface="Times New Roman"/>
                <a:cs typeface="Times New Roman"/>
              </a:rPr>
              <a:t>  </a:t>
            </a:r>
            <a:r>
              <a:rPr sz="1400" dirty="0">
                <a:solidFill>
                  <a:srgbClr val="262934"/>
                </a:solidFill>
                <a:latin typeface="Times New Roman"/>
                <a:cs typeface="Times New Roman"/>
              </a:rPr>
              <a:t>penunjukan</a:t>
            </a:r>
            <a:r>
              <a:rPr sz="1400" spc="150" dirty="0">
                <a:solidFill>
                  <a:srgbClr val="262934"/>
                </a:solidFill>
                <a:latin typeface="Times New Roman"/>
                <a:cs typeface="Times New Roman"/>
              </a:rPr>
              <a:t>  </a:t>
            </a:r>
            <a:r>
              <a:rPr sz="1400" dirty="0">
                <a:solidFill>
                  <a:srgbClr val="262934"/>
                </a:solidFill>
                <a:latin typeface="Times New Roman"/>
                <a:cs typeface="Times New Roman"/>
              </a:rPr>
              <a:t>majelis</a:t>
            </a:r>
            <a:r>
              <a:rPr sz="1400" spc="150" dirty="0">
                <a:solidFill>
                  <a:srgbClr val="262934"/>
                </a:solidFill>
                <a:latin typeface="Times New Roman"/>
                <a:cs typeface="Times New Roman"/>
              </a:rPr>
              <a:t>  </a:t>
            </a:r>
            <a:r>
              <a:rPr sz="1400" dirty="0">
                <a:solidFill>
                  <a:srgbClr val="262934"/>
                </a:solidFill>
                <a:latin typeface="Times New Roman"/>
                <a:cs typeface="Times New Roman"/>
              </a:rPr>
              <a:t>pengganti.</a:t>
            </a:r>
            <a:r>
              <a:rPr sz="1400" spc="110" dirty="0">
                <a:solidFill>
                  <a:srgbClr val="262934"/>
                </a:solidFill>
                <a:latin typeface="Times New Roman"/>
                <a:cs typeface="Times New Roman"/>
              </a:rPr>
              <a:t>  </a:t>
            </a:r>
            <a:r>
              <a:rPr sz="1400" spc="-10" dirty="0">
                <a:solidFill>
                  <a:srgbClr val="262934"/>
                </a:solidFill>
                <a:latin typeface="Times New Roman"/>
                <a:cs typeface="Times New Roman"/>
              </a:rPr>
              <a:t>Apabila </a:t>
            </a:r>
            <a:r>
              <a:rPr sz="1400" dirty="0">
                <a:solidFill>
                  <a:srgbClr val="262934"/>
                </a:solidFill>
                <a:latin typeface="Times New Roman"/>
                <a:cs typeface="Times New Roman"/>
              </a:rPr>
              <a:t>penggantian</a:t>
            </a:r>
            <a:r>
              <a:rPr sz="1400" spc="290" dirty="0">
                <a:solidFill>
                  <a:srgbClr val="262934"/>
                </a:solidFill>
                <a:latin typeface="Times New Roman"/>
                <a:cs typeface="Times New Roman"/>
              </a:rPr>
              <a:t> </a:t>
            </a:r>
            <a:r>
              <a:rPr sz="1400" dirty="0">
                <a:solidFill>
                  <a:srgbClr val="262934"/>
                </a:solidFill>
                <a:latin typeface="Times New Roman"/>
                <a:cs typeface="Times New Roman"/>
              </a:rPr>
              <a:t>majelis</a:t>
            </a:r>
            <a:r>
              <a:rPr sz="1400" spc="290" dirty="0">
                <a:solidFill>
                  <a:srgbClr val="262934"/>
                </a:solidFill>
                <a:latin typeface="Times New Roman"/>
                <a:cs typeface="Times New Roman"/>
              </a:rPr>
              <a:t> </a:t>
            </a:r>
            <a:r>
              <a:rPr sz="1400" dirty="0">
                <a:solidFill>
                  <a:srgbClr val="262934"/>
                </a:solidFill>
                <a:latin typeface="Times New Roman"/>
                <a:cs typeface="Times New Roman"/>
              </a:rPr>
              <a:t>terjadi</a:t>
            </a:r>
            <a:r>
              <a:rPr sz="1400" spc="295" dirty="0">
                <a:solidFill>
                  <a:srgbClr val="262934"/>
                </a:solidFill>
                <a:latin typeface="Times New Roman"/>
                <a:cs typeface="Times New Roman"/>
              </a:rPr>
              <a:t> </a:t>
            </a:r>
            <a:r>
              <a:rPr sz="1400" dirty="0">
                <a:solidFill>
                  <a:srgbClr val="262934"/>
                </a:solidFill>
                <a:latin typeface="Times New Roman"/>
                <a:cs typeface="Times New Roman"/>
              </a:rPr>
              <a:t>sebelum</a:t>
            </a:r>
            <a:r>
              <a:rPr sz="1400" spc="290" dirty="0">
                <a:solidFill>
                  <a:srgbClr val="262934"/>
                </a:solidFill>
                <a:latin typeface="Times New Roman"/>
                <a:cs typeface="Times New Roman"/>
              </a:rPr>
              <a:t> </a:t>
            </a:r>
            <a:r>
              <a:rPr sz="1400" dirty="0">
                <a:solidFill>
                  <a:srgbClr val="262934"/>
                </a:solidFill>
                <a:latin typeface="Times New Roman"/>
                <a:cs typeface="Times New Roman"/>
              </a:rPr>
              <a:t>musyawarah,</a:t>
            </a:r>
            <a:r>
              <a:rPr sz="1400" spc="290" dirty="0">
                <a:solidFill>
                  <a:srgbClr val="262934"/>
                </a:solidFill>
                <a:latin typeface="Times New Roman"/>
                <a:cs typeface="Times New Roman"/>
              </a:rPr>
              <a:t> </a:t>
            </a:r>
            <a:r>
              <a:rPr sz="1400" dirty="0">
                <a:solidFill>
                  <a:srgbClr val="262934"/>
                </a:solidFill>
                <a:latin typeface="Times New Roman"/>
                <a:cs typeface="Times New Roman"/>
              </a:rPr>
              <a:t>maka</a:t>
            </a:r>
            <a:r>
              <a:rPr sz="1400" spc="285" dirty="0">
                <a:solidFill>
                  <a:srgbClr val="262934"/>
                </a:solidFill>
                <a:latin typeface="Times New Roman"/>
                <a:cs typeface="Times New Roman"/>
              </a:rPr>
              <a:t> </a:t>
            </a:r>
            <a:r>
              <a:rPr sz="1400" dirty="0">
                <a:solidFill>
                  <a:srgbClr val="262934"/>
                </a:solidFill>
                <a:latin typeface="Times New Roman"/>
                <a:cs typeface="Times New Roman"/>
              </a:rPr>
              <a:t>penetapan</a:t>
            </a:r>
            <a:r>
              <a:rPr sz="1400" spc="300" dirty="0">
                <a:solidFill>
                  <a:srgbClr val="262934"/>
                </a:solidFill>
                <a:latin typeface="Times New Roman"/>
                <a:cs typeface="Times New Roman"/>
              </a:rPr>
              <a:t> </a:t>
            </a:r>
            <a:r>
              <a:rPr sz="1400" dirty="0">
                <a:solidFill>
                  <a:srgbClr val="262934"/>
                </a:solidFill>
                <a:latin typeface="Times New Roman"/>
                <a:cs typeface="Times New Roman"/>
              </a:rPr>
              <a:t>yang</a:t>
            </a:r>
            <a:r>
              <a:rPr sz="1400" spc="290" dirty="0">
                <a:solidFill>
                  <a:srgbClr val="262934"/>
                </a:solidFill>
                <a:latin typeface="Times New Roman"/>
                <a:cs typeface="Times New Roman"/>
              </a:rPr>
              <a:t> </a:t>
            </a:r>
            <a:r>
              <a:rPr sz="1400" dirty="0">
                <a:solidFill>
                  <a:srgbClr val="262934"/>
                </a:solidFill>
                <a:latin typeface="Times New Roman"/>
                <a:cs typeface="Times New Roman"/>
              </a:rPr>
              <a:t>disebut</a:t>
            </a:r>
            <a:r>
              <a:rPr sz="1400" spc="290" dirty="0">
                <a:solidFill>
                  <a:srgbClr val="262934"/>
                </a:solidFill>
                <a:latin typeface="Times New Roman"/>
                <a:cs typeface="Times New Roman"/>
              </a:rPr>
              <a:t> </a:t>
            </a:r>
            <a:r>
              <a:rPr sz="1400" dirty="0">
                <a:solidFill>
                  <a:srgbClr val="262934"/>
                </a:solidFill>
                <a:latin typeface="Times New Roman"/>
                <a:cs typeface="Times New Roman"/>
              </a:rPr>
              <a:t>dalam</a:t>
            </a:r>
            <a:r>
              <a:rPr sz="1400" spc="290" dirty="0">
                <a:solidFill>
                  <a:srgbClr val="262934"/>
                </a:solidFill>
                <a:latin typeface="Times New Roman"/>
                <a:cs typeface="Times New Roman"/>
              </a:rPr>
              <a:t> </a:t>
            </a:r>
            <a:r>
              <a:rPr sz="1400" spc="-10" dirty="0">
                <a:solidFill>
                  <a:srgbClr val="262934"/>
                </a:solidFill>
                <a:latin typeface="Times New Roman"/>
                <a:cs typeface="Times New Roman"/>
              </a:rPr>
              <a:t>putusan </a:t>
            </a:r>
            <a:r>
              <a:rPr sz="1400" dirty="0">
                <a:solidFill>
                  <a:srgbClr val="262934"/>
                </a:solidFill>
                <a:latin typeface="Times New Roman"/>
                <a:cs typeface="Times New Roman"/>
              </a:rPr>
              <a:t>adalah</a:t>
            </a:r>
            <a:r>
              <a:rPr sz="1400" spc="30" dirty="0">
                <a:solidFill>
                  <a:srgbClr val="262934"/>
                </a:solidFill>
                <a:latin typeface="Times New Roman"/>
                <a:cs typeface="Times New Roman"/>
              </a:rPr>
              <a:t> </a:t>
            </a:r>
            <a:r>
              <a:rPr sz="1400" dirty="0">
                <a:solidFill>
                  <a:srgbClr val="262934"/>
                </a:solidFill>
                <a:latin typeface="Times New Roman"/>
                <a:cs typeface="Times New Roman"/>
              </a:rPr>
              <a:t>penetapan</a:t>
            </a:r>
            <a:r>
              <a:rPr sz="1400" spc="30" dirty="0">
                <a:solidFill>
                  <a:srgbClr val="262934"/>
                </a:solidFill>
                <a:latin typeface="Times New Roman"/>
                <a:cs typeface="Times New Roman"/>
              </a:rPr>
              <a:t> </a:t>
            </a:r>
            <a:r>
              <a:rPr sz="1400" dirty="0">
                <a:solidFill>
                  <a:srgbClr val="262934"/>
                </a:solidFill>
                <a:latin typeface="Times New Roman"/>
                <a:cs typeface="Times New Roman"/>
              </a:rPr>
              <a:t>yang</a:t>
            </a:r>
            <a:r>
              <a:rPr sz="1400" spc="30" dirty="0">
                <a:solidFill>
                  <a:srgbClr val="262934"/>
                </a:solidFill>
                <a:latin typeface="Times New Roman"/>
                <a:cs typeface="Times New Roman"/>
              </a:rPr>
              <a:t> </a:t>
            </a:r>
            <a:r>
              <a:rPr sz="1400" dirty="0">
                <a:solidFill>
                  <a:srgbClr val="262934"/>
                </a:solidFill>
                <a:latin typeface="Times New Roman"/>
                <a:cs typeface="Times New Roman"/>
              </a:rPr>
              <a:t>terakhir.</a:t>
            </a:r>
            <a:r>
              <a:rPr sz="1400" spc="20" dirty="0">
                <a:solidFill>
                  <a:srgbClr val="262934"/>
                </a:solidFill>
                <a:latin typeface="Times New Roman"/>
                <a:cs typeface="Times New Roman"/>
              </a:rPr>
              <a:t> </a:t>
            </a:r>
            <a:r>
              <a:rPr sz="1400" dirty="0">
                <a:solidFill>
                  <a:srgbClr val="262934"/>
                </a:solidFill>
                <a:latin typeface="Times New Roman"/>
                <a:cs typeface="Times New Roman"/>
              </a:rPr>
              <a:t>Penetapan</a:t>
            </a:r>
            <a:r>
              <a:rPr sz="1400" spc="35" dirty="0">
                <a:solidFill>
                  <a:srgbClr val="262934"/>
                </a:solidFill>
                <a:latin typeface="Times New Roman"/>
                <a:cs typeface="Times New Roman"/>
              </a:rPr>
              <a:t> </a:t>
            </a:r>
            <a:r>
              <a:rPr sz="1400" dirty="0">
                <a:solidFill>
                  <a:srgbClr val="262934"/>
                </a:solidFill>
                <a:latin typeface="Times New Roman"/>
                <a:cs typeface="Times New Roman"/>
              </a:rPr>
              <a:t>disebutkan</a:t>
            </a:r>
            <a:r>
              <a:rPr sz="1400" spc="30" dirty="0">
                <a:solidFill>
                  <a:srgbClr val="262934"/>
                </a:solidFill>
                <a:latin typeface="Times New Roman"/>
                <a:cs typeface="Times New Roman"/>
              </a:rPr>
              <a:t> </a:t>
            </a:r>
            <a:r>
              <a:rPr sz="1400" dirty="0">
                <a:solidFill>
                  <a:srgbClr val="262934"/>
                </a:solidFill>
                <a:latin typeface="Times New Roman"/>
                <a:cs typeface="Times New Roman"/>
              </a:rPr>
              <a:t>dalam</a:t>
            </a:r>
            <a:r>
              <a:rPr sz="1400" spc="25" dirty="0">
                <a:solidFill>
                  <a:srgbClr val="262934"/>
                </a:solidFill>
                <a:latin typeface="Times New Roman"/>
                <a:cs typeface="Times New Roman"/>
              </a:rPr>
              <a:t> </a:t>
            </a:r>
            <a:r>
              <a:rPr sz="1400" dirty="0">
                <a:solidFill>
                  <a:srgbClr val="262934"/>
                </a:solidFill>
                <a:latin typeface="Times New Roman"/>
                <a:cs typeface="Times New Roman"/>
              </a:rPr>
              <a:t>putusan</a:t>
            </a:r>
            <a:r>
              <a:rPr sz="1400" spc="30" dirty="0">
                <a:solidFill>
                  <a:srgbClr val="262934"/>
                </a:solidFill>
                <a:latin typeface="Times New Roman"/>
                <a:cs typeface="Times New Roman"/>
              </a:rPr>
              <a:t> </a:t>
            </a:r>
            <a:r>
              <a:rPr sz="1400" dirty="0">
                <a:solidFill>
                  <a:srgbClr val="262934"/>
                </a:solidFill>
                <a:latin typeface="Times New Roman"/>
                <a:cs typeface="Times New Roman"/>
              </a:rPr>
              <a:t>dan</a:t>
            </a:r>
            <a:r>
              <a:rPr sz="1400" spc="30" dirty="0">
                <a:solidFill>
                  <a:srgbClr val="262934"/>
                </a:solidFill>
                <a:latin typeface="Times New Roman"/>
                <a:cs typeface="Times New Roman"/>
              </a:rPr>
              <a:t> </a:t>
            </a:r>
            <a:r>
              <a:rPr sz="1400" dirty="0">
                <a:solidFill>
                  <a:srgbClr val="262934"/>
                </a:solidFill>
                <a:latin typeface="Times New Roman"/>
                <a:cs typeface="Times New Roman"/>
              </a:rPr>
              <a:t>dicatat</a:t>
            </a:r>
            <a:r>
              <a:rPr sz="1400" spc="30" dirty="0">
                <a:solidFill>
                  <a:srgbClr val="262934"/>
                </a:solidFill>
                <a:latin typeface="Times New Roman"/>
                <a:cs typeface="Times New Roman"/>
              </a:rPr>
              <a:t> </a:t>
            </a:r>
            <a:r>
              <a:rPr sz="1400" dirty="0">
                <a:solidFill>
                  <a:srgbClr val="262934"/>
                </a:solidFill>
                <a:latin typeface="Times New Roman"/>
                <a:cs typeface="Times New Roman"/>
              </a:rPr>
              <a:t>dalam</a:t>
            </a:r>
            <a:r>
              <a:rPr sz="1400" spc="25" dirty="0">
                <a:solidFill>
                  <a:srgbClr val="262934"/>
                </a:solidFill>
                <a:latin typeface="Times New Roman"/>
                <a:cs typeface="Times New Roman"/>
              </a:rPr>
              <a:t> </a:t>
            </a:r>
            <a:r>
              <a:rPr sz="1400" dirty="0">
                <a:solidFill>
                  <a:srgbClr val="262934"/>
                </a:solidFill>
                <a:latin typeface="Times New Roman"/>
                <a:cs typeface="Times New Roman"/>
              </a:rPr>
              <a:t>berita</a:t>
            </a:r>
            <a:r>
              <a:rPr sz="1400" spc="20" dirty="0">
                <a:solidFill>
                  <a:srgbClr val="262934"/>
                </a:solidFill>
                <a:latin typeface="Times New Roman"/>
                <a:cs typeface="Times New Roman"/>
              </a:rPr>
              <a:t> </a:t>
            </a:r>
            <a:r>
              <a:rPr sz="1400" spc="-10" dirty="0">
                <a:solidFill>
                  <a:srgbClr val="262934"/>
                </a:solidFill>
                <a:latin typeface="Times New Roman"/>
                <a:cs typeface="Times New Roman"/>
              </a:rPr>
              <a:t>acara sidang.</a:t>
            </a:r>
            <a:endParaRPr sz="1400">
              <a:latin typeface="Times New Roman"/>
              <a:cs typeface="Times New Roman"/>
            </a:endParaRPr>
          </a:p>
        </p:txBody>
      </p:sp>
      <p:sp>
        <p:nvSpPr>
          <p:cNvPr id="25" name="object 25"/>
          <p:cNvSpPr txBox="1"/>
          <p:nvPr/>
        </p:nvSpPr>
        <p:spPr>
          <a:xfrm>
            <a:off x="1802422" y="2790979"/>
            <a:ext cx="7212330" cy="1304925"/>
          </a:xfrm>
          <a:prstGeom prst="rect">
            <a:avLst/>
          </a:prstGeom>
        </p:spPr>
        <p:txBody>
          <a:bodyPr vert="horz" wrap="square" lIns="0" tIns="12700" rIns="0" bIns="0" rtlCol="0">
            <a:spAutoFit/>
          </a:bodyPr>
          <a:lstStyle/>
          <a:p>
            <a:pPr marL="12700" marR="5080">
              <a:lnSpc>
                <a:spcPct val="100000"/>
              </a:lnSpc>
              <a:spcBef>
                <a:spcPts val="100"/>
              </a:spcBef>
              <a:tabLst>
                <a:tab pos="938530" algn="l"/>
                <a:tab pos="1479550" algn="l"/>
                <a:tab pos="2495550" algn="l"/>
                <a:tab pos="3385820" algn="l"/>
                <a:tab pos="3925570" algn="l"/>
                <a:tab pos="4703445" algn="l"/>
                <a:tab pos="5361305" algn="l"/>
                <a:tab pos="6225540" algn="l"/>
                <a:tab pos="6910705" algn="l"/>
              </a:tabLst>
            </a:pPr>
            <a:r>
              <a:rPr sz="1400" b="1" dirty="0">
                <a:solidFill>
                  <a:srgbClr val="262934"/>
                </a:solidFill>
                <a:latin typeface="Times New Roman"/>
                <a:cs typeface="Times New Roman"/>
              </a:rPr>
              <a:t>Demikian</a:t>
            </a:r>
            <a:r>
              <a:rPr sz="1400" b="1" spc="-15" dirty="0">
                <a:solidFill>
                  <a:srgbClr val="262934"/>
                </a:solidFill>
                <a:latin typeface="Times New Roman"/>
                <a:cs typeface="Times New Roman"/>
              </a:rPr>
              <a:t> </a:t>
            </a:r>
            <a:r>
              <a:rPr sz="1400" b="1" dirty="0">
                <a:solidFill>
                  <a:srgbClr val="262934"/>
                </a:solidFill>
                <a:latin typeface="Times New Roman"/>
                <a:cs typeface="Times New Roman"/>
              </a:rPr>
              <a:t>diputuskan</a:t>
            </a:r>
            <a:r>
              <a:rPr sz="1400" b="1" spc="-15" dirty="0">
                <a:solidFill>
                  <a:srgbClr val="262934"/>
                </a:solidFill>
                <a:latin typeface="Times New Roman"/>
                <a:cs typeface="Times New Roman"/>
              </a:rPr>
              <a:t> </a:t>
            </a:r>
            <a:r>
              <a:rPr sz="1400" b="1" dirty="0">
                <a:solidFill>
                  <a:srgbClr val="262934"/>
                </a:solidFill>
                <a:latin typeface="Times New Roman"/>
                <a:cs typeface="Times New Roman"/>
              </a:rPr>
              <a:t>dalam</a:t>
            </a:r>
            <a:r>
              <a:rPr sz="1400" b="1" spc="-10" dirty="0">
                <a:solidFill>
                  <a:srgbClr val="262934"/>
                </a:solidFill>
                <a:latin typeface="Times New Roman"/>
                <a:cs typeface="Times New Roman"/>
              </a:rPr>
              <a:t> </a:t>
            </a:r>
            <a:r>
              <a:rPr sz="1400" b="1" dirty="0">
                <a:solidFill>
                  <a:srgbClr val="262934"/>
                </a:solidFill>
                <a:latin typeface="Times New Roman"/>
                <a:cs typeface="Times New Roman"/>
              </a:rPr>
              <a:t>rapat</a:t>
            </a:r>
            <a:r>
              <a:rPr sz="1400" b="1" spc="-15" dirty="0">
                <a:solidFill>
                  <a:srgbClr val="262934"/>
                </a:solidFill>
                <a:latin typeface="Times New Roman"/>
                <a:cs typeface="Times New Roman"/>
              </a:rPr>
              <a:t> </a:t>
            </a:r>
            <a:r>
              <a:rPr sz="1400" b="1" dirty="0">
                <a:solidFill>
                  <a:srgbClr val="262934"/>
                </a:solidFill>
                <a:latin typeface="Times New Roman"/>
                <a:cs typeface="Times New Roman"/>
              </a:rPr>
              <a:t>permusyawaratan</a:t>
            </a:r>
            <a:r>
              <a:rPr sz="1400" b="1" spc="-10" dirty="0">
                <a:solidFill>
                  <a:srgbClr val="262934"/>
                </a:solidFill>
                <a:latin typeface="Times New Roman"/>
                <a:cs typeface="Times New Roman"/>
              </a:rPr>
              <a:t> </a:t>
            </a:r>
            <a:r>
              <a:rPr sz="1400" b="1" dirty="0">
                <a:solidFill>
                  <a:srgbClr val="262934"/>
                </a:solidFill>
                <a:latin typeface="Times New Roman"/>
                <a:cs typeface="Times New Roman"/>
              </a:rPr>
              <a:t>Majelis</a:t>
            </a:r>
            <a:r>
              <a:rPr sz="1400" b="1" spc="-10" dirty="0">
                <a:solidFill>
                  <a:srgbClr val="262934"/>
                </a:solidFill>
                <a:latin typeface="Times New Roman"/>
                <a:cs typeface="Times New Roman"/>
              </a:rPr>
              <a:t> </a:t>
            </a:r>
            <a:r>
              <a:rPr sz="1400" b="1" dirty="0">
                <a:solidFill>
                  <a:srgbClr val="262934"/>
                </a:solidFill>
                <a:latin typeface="Times New Roman"/>
                <a:cs typeface="Times New Roman"/>
              </a:rPr>
              <a:t>Hakim</a:t>
            </a:r>
            <a:r>
              <a:rPr sz="1400" b="1" spc="-15" dirty="0">
                <a:solidFill>
                  <a:srgbClr val="262934"/>
                </a:solidFill>
                <a:latin typeface="Times New Roman"/>
                <a:cs typeface="Times New Roman"/>
              </a:rPr>
              <a:t> </a:t>
            </a:r>
            <a:r>
              <a:rPr sz="1400" b="1" dirty="0">
                <a:solidFill>
                  <a:srgbClr val="262934"/>
                </a:solidFill>
                <a:latin typeface="Times New Roman"/>
                <a:cs typeface="Times New Roman"/>
              </a:rPr>
              <a:t>Pengadilan</a:t>
            </a:r>
            <a:r>
              <a:rPr sz="1400" b="1" spc="-10" dirty="0">
                <a:solidFill>
                  <a:srgbClr val="262934"/>
                </a:solidFill>
                <a:latin typeface="Times New Roman"/>
                <a:cs typeface="Times New Roman"/>
              </a:rPr>
              <a:t> Negeri…. </a:t>
            </a:r>
            <a:r>
              <a:rPr sz="1400" b="1" dirty="0">
                <a:solidFill>
                  <a:srgbClr val="262934"/>
                </a:solidFill>
                <a:latin typeface="Times New Roman"/>
                <a:cs typeface="Times New Roman"/>
              </a:rPr>
              <a:t>pada</a:t>
            </a:r>
            <a:r>
              <a:rPr sz="1400" b="1" spc="75" dirty="0">
                <a:solidFill>
                  <a:srgbClr val="262934"/>
                </a:solidFill>
                <a:latin typeface="Times New Roman"/>
                <a:cs typeface="Times New Roman"/>
              </a:rPr>
              <a:t> </a:t>
            </a:r>
            <a:r>
              <a:rPr sz="1400" b="1" dirty="0">
                <a:solidFill>
                  <a:srgbClr val="262934"/>
                </a:solidFill>
                <a:latin typeface="Times New Roman"/>
                <a:cs typeface="Times New Roman"/>
              </a:rPr>
              <a:t>hari...,</a:t>
            </a:r>
            <a:r>
              <a:rPr sz="1400" b="1" spc="65" dirty="0">
                <a:solidFill>
                  <a:srgbClr val="262934"/>
                </a:solidFill>
                <a:latin typeface="Times New Roman"/>
                <a:cs typeface="Times New Roman"/>
              </a:rPr>
              <a:t> </a:t>
            </a:r>
            <a:r>
              <a:rPr sz="1400" b="1" dirty="0">
                <a:solidFill>
                  <a:srgbClr val="262934"/>
                </a:solidFill>
                <a:latin typeface="Times New Roman"/>
                <a:cs typeface="Times New Roman"/>
              </a:rPr>
              <a:t>tanggal...,</a:t>
            </a:r>
            <a:r>
              <a:rPr sz="1400" b="1" spc="65" dirty="0">
                <a:solidFill>
                  <a:srgbClr val="262934"/>
                </a:solidFill>
                <a:latin typeface="Times New Roman"/>
                <a:cs typeface="Times New Roman"/>
              </a:rPr>
              <a:t> </a:t>
            </a:r>
            <a:r>
              <a:rPr sz="1400" b="1" dirty="0">
                <a:solidFill>
                  <a:srgbClr val="262934"/>
                </a:solidFill>
                <a:latin typeface="Times New Roman"/>
                <a:cs typeface="Times New Roman"/>
              </a:rPr>
              <a:t>oleh...</a:t>
            </a:r>
            <a:r>
              <a:rPr sz="1400" b="1" spc="70" dirty="0">
                <a:solidFill>
                  <a:srgbClr val="262934"/>
                </a:solidFill>
                <a:latin typeface="Times New Roman"/>
                <a:cs typeface="Times New Roman"/>
              </a:rPr>
              <a:t> </a:t>
            </a:r>
            <a:r>
              <a:rPr sz="1400" b="1" dirty="0">
                <a:solidFill>
                  <a:srgbClr val="262934"/>
                </a:solidFill>
                <a:latin typeface="Times New Roman"/>
                <a:cs typeface="Times New Roman"/>
              </a:rPr>
              <a:t>sebagai</a:t>
            </a:r>
            <a:r>
              <a:rPr sz="1400" b="1" spc="75" dirty="0">
                <a:solidFill>
                  <a:srgbClr val="262934"/>
                </a:solidFill>
                <a:latin typeface="Times New Roman"/>
                <a:cs typeface="Times New Roman"/>
              </a:rPr>
              <a:t> </a:t>
            </a:r>
            <a:r>
              <a:rPr sz="1400" b="1" dirty="0">
                <a:solidFill>
                  <a:srgbClr val="262934"/>
                </a:solidFill>
                <a:latin typeface="Times New Roman"/>
                <a:cs typeface="Times New Roman"/>
              </a:rPr>
              <a:t>Hakim</a:t>
            </a:r>
            <a:r>
              <a:rPr sz="1400" b="1" spc="65" dirty="0">
                <a:solidFill>
                  <a:srgbClr val="262934"/>
                </a:solidFill>
                <a:latin typeface="Times New Roman"/>
                <a:cs typeface="Times New Roman"/>
              </a:rPr>
              <a:t> </a:t>
            </a:r>
            <a:r>
              <a:rPr sz="1400" b="1" dirty="0">
                <a:solidFill>
                  <a:srgbClr val="262934"/>
                </a:solidFill>
                <a:latin typeface="Times New Roman"/>
                <a:cs typeface="Times New Roman"/>
              </a:rPr>
              <a:t>Ketua,</a:t>
            </a:r>
            <a:r>
              <a:rPr sz="1400" b="1" spc="70" dirty="0">
                <a:solidFill>
                  <a:srgbClr val="262934"/>
                </a:solidFill>
                <a:latin typeface="Times New Roman"/>
                <a:cs typeface="Times New Roman"/>
              </a:rPr>
              <a:t> </a:t>
            </a:r>
            <a:r>
              <a:rPr sz="1400" b="1" dirty="0">
                <a:solidFill>
                  <a:srgbClr val="262934"/>
                </a:solidFill>
                <a:latin typeface="Times New Roman"/>
                <a:cs typeface="Times New Roman"/>
              </a:rPr>
              <a:t>...</a:t>
            </a:r>
            <a:r>
              <a:rPr sz="1400" b="1" spc="65" dirty="0">
                <a:solidFill>
                  <a:srgbClr val="262934"/>
                </a:solidFill>
                <a:latin typeface="Times New Roman"/>
                <a:cs typeface="Times New Roman"/>
              </a:rPr>
              <a:t> </a:t>
            </a:r>
            <a:r>
              <a:rPr sz="1400" b="1" dirty="0">
                <a:solidFill>
                  <a:srgbClr val="262934"/>
                </a:solidFill>
                <a:latin typeface="Times New Roman"/>
                <a:cs typeface="Times New Roman"/>
              </a:rPr>
              <a:t>Dan...,</a:t>
            </a:r>
            <a:r>
              <a:rPr sz="1400" b="1" spc="70" dirty="0">
                <a:solidFill>
                  <a:srgbClr val="262934"/>
                </a:solidFill>
                <a:latin typeface="Times New Roman"/>
                <a:cs typeface="Times New Roman"/>
              </a:rPr>
              <a:t> </a:t>
            </a:r>
            <a:r>
              <a:rPr sz="1400" b="1" dirty="0">
                <a:solidFill>
                  <a:srgbClr val="262934"/>
                </a:solidFill>
                <a:latin typeface="Times New Roman"/>
                <a:cs typeface="Times New Roman"/>
              </a:rPr>
              <a:t>masing-</a:t>
            </a:r>
            <a:r>
              <a:rPr sz="1400" b="1" spc="65" dirty="0">
                <a:solidFill>
                  <a:srgbClr val="262934"/>
                </a:solidFill>
                <a:latin typeface="Times New Roman"/>
                <a:cs typeface="Times New Roman"/>
              </a:rPr>
              <a:t> </a:t>
            </a:r>
            <a:r>
              <a:rPr sz="1400" b="1" dirty="0">
                <a:solidFill>
                  <a:srgbClr val="262934"/>
                </a:solidFill>
                <a:latin typeface="Times New Roman"/>
                <a:cs typeface="Times New Roman"/>
              </a:rPr>
              <a:t>masing</a:t>
            </a:r>
            <a:r>
              <a:rPr sz="1400" b="1" spc="75" dirty="0">
                <a:solidFill>
                  <a:srgbClr val="262934"/>
                </a:solidFill>
                <a:latin typeface="Times New Roman"/>
                <a:cs typeface="Times New Roman"/>
              </a:rPr>
              <a:t> </a:t>
            </a:r>
            <a:r>
              <a:rPr sz="1400" b="1" dirty="0">
                <a:solidFill>
                  <a:srgbClr val="262934"/>
                </a:solidFill>
                <a:latin typeface="Times New Roman"/>
                <a:cs typeface="Times New Roman"/>
              </a:rPr>
              <a:t>sebagai</a:t>
            </a:r>
            <a:r>
              <a:rPr sz="1400" b="1" spc="70" dirty="0">
                <a:solidFill>
                  <a:srgbClr val="262934"/>
                </a:solidFill>
                <a:latin typeface="Times New Roman"/>
                <a:cs typeface="Times New Roman"/>
              </a:rPr>
              <a:t> </a:t>
            </a:r>
            <a:r>
              <a:rPr sz="1400" b="1" spc="-10" dirty="0">
                <a:solidFill>
                  <a:srgbClr val="262934"/>
                </a:solidFill>
                <a:latin typeface="Times New Roman"/>
                <a:cs typeface="Times New Roman"/>
              </a:rPr>
              <a:t>Hakim </a:t>
            </a:r>
            <a:r>
              <a:rPr sz="1400" b="1" dirty="0">
                <a:solidFill>
                  <a:srgbClr val="262934"/>
                </a:solidFill>
                <a:latin typeface="Times New Roman"/>
                <a:cs typeface="Times New Roman"/>
              </a:rPr>
              <a:t>Anggota,</a:t>
            </a:r>
            <a:r>
              <a:rPr sz="1400" b="1" spc="330" dirty="0">
                <a:solidFill>
                  <a:srgbClr val="262934"/>
                </a:solidFill>
                <a:latin typeface="Times New Roman"/>
                <a:cs typeface="Times New Roman"/>
              </a:rPr>
              <a:t> </a:t>
            </a:r>
            <a:r>
              <a:rPr sz="1400" b="1" dirty="0">
                <a:solidFill>
                  <a:srgbClr val="262934"/>
                </a:solidFill>
                <a:latin typeface="Times New Roman"/>
                <a:cs typeface="Times New Roman"/>
              </a:rPr>
              <a:t>yang</a:t>
            </a:r>
            <a:r>
              <a:rPr sz="1400" b="1" spc="340" dirty="0">
                <a:solidFill>
                  <a:srgbClr val="262934"/>
                </a:solidFill>
                <a:latin typeface="Times New Roman"/>
                <a:cs typeface="Times New Roman"/>
              </a:rPr>
              <a:t> </a:t>
            </a:r>
            <a:r>
              <a:rPr sz="1400" b="1" dirty="0">
                <a:solidFill>
                  <a:srgbClr val="262934"/>
                </a:solidFill>
                <a:latin typeface="Times New Roman"/>
                <a:cs typeface="Times New Roman"/>
              </a:rPr>
              <a:t>diucapkan</a:t>
            </a:r>
            <a:r>
              <a:rPr sz="1400" b="1" spc="330" dirty="0">
                <a:solidFill>
                  <a:srgbClr val="262934"/>
                </a:solidFill>
                <a:latin typeface="Times New Roman"/>
                <a:cs typeface="Times New Roman"/>
              </a:rPr>
              <a:t> </a:t>
            </a:r>
            <a:r>
              <a:rPr sz="1400" b="1" dirty="0">
                <a:solidFill>
                  <a:srgbClr val="262934"/>
                </a:solidFill>
                <a:latin typeface="Times New Roman"/>
                <a:cs typeface="Times New Roman"/>
              </a:rPr>
              <a:t>dalam</a:t>
            </a:r>
            <a:r>
              <a:rPr sz="1400" b="1" spc="330" dirty="0">
                <a:solidFill>
                  <a:srgbClr val="262934"/>
                </a:solidFill>
                <a:latin typeface="Times New Roman"/>
                <a:cs typeface="Times New Roman"/>
              </a:rPr>
              <a:t> </a:t>
            </a:r>
            <a:r>
              <a:rPr sz="1400" b="1" dirty="0">
                <a:solidFill>
                  <a:srgbClr val="262934"/>
                </a:solidFill>
                <a:latin typeface="Times New Roman"/>
                <a:cs typeface="Times New Roman"/>
              </a:rPr>
              <a:t>sidang</a:t>
            </a:r>
            <a:r>
              <a:rPr sz="1400" b="1" spc="340" dirty="0">
                <a:solidFill>
                  <a:srgbClr val="262934"/>
                </a:solidFill>
                <a:latin typeface="Times New Roman"/>
                <a:cs typeface="Times New Roman"/>
              </a:rPr>
              <a:t> </a:t>
            </a:r>
            <a:r>
              <a:rPr sz="1400" b="1" dirty="0">
                <a:solidFill>
                  <a:srgbClr val="262934"/>
                </a:solidFill>
                <a:latin typeface="Times New Roman"/>
                <a:cs typeface="Times New Roman"/>
              </a:rPr>
              <a:t>terbuka</a:t>
            </a:r>
            <a:r>
              <a:rPr sz="1400" b="1" spc="340" dirty="0">
                <a:solidFill>
                  <a:srgbClr val="262934"/>
                </a:solidFill>
                <a:latin typeface="Times New Roman"/>
                <a:cs typeface="Times New Roman"/>
              </a:rPr>
              <a:t> </a:t>
            </a:r>
            <a:r>
              <a:rPr sz="1400" b="1" dirty="0">
                <a:solidFill>
                  <a:srgbClr val="262934"/>
                </a:solidFill>
                <a:latin typeface="Times New Roman"/>
                <a:cs typeface="Times New Roman"/>
              </a:rPr>
              <a:t>untuk</a:t>
            </a:r>
            <a:r>
              <a:rPr sz="1400" b="1" spc="330" dirty="0">
                <a:solidFill>
                  <a:srgbClr val="262934"/>
                </a:solidFill>
                <a:latin typeface="Times New Roman"/>
                <a:cs typeface="Times New Roman"/>
              </a:rPr>
              <a:t> </a:t>
            </a:r>
            <a:r>
              <a:rPr sz="1400" b="1" dirty="0">
                <a:solidFill>
                  <a:srgbClr val="262934"/>
                </a:solidFill>
                <a:latin typeface="Times New Roman"/>
                <a:cs typeface="Times New Roman"/>
              </a:rPr>
              <a:t>umum</a:t>
            </a:r>
            <a:r>
              <a:rPr sz="1400" b="1" spc="330" dirty="0">
                <a:solidFill>
                  <a:srgbClr val="262934"/>
                </a:solidFill>
                <a:latin typeface="Times New Roman"/>
                <a:cs typeface="Times New Roman"/>
              </a:rPr>
              <a:t> </a:t>
            </a:r>
            <a:r>
              <a:rPr sz="1400" b="1" dirty="0">
                <a:solidFill>
                  <a:srgbClr val="262934"/>
                </a:solidFill>
                <a:latin typeface="Times New Roman"/>
                <a:cs typeface="Times New Roman"/>
              </a:rPr>
              <a:t>pada</a:t>
            </a:r>
            <a:r>
              <a:rPr sz="1400" b="1" spc="335" dirty="0">
                <a:solidFill>
                  <a:srgbClr val="262934"/>
                </a:solidFill>
                <a:latin typeface="Times New Roman"/>
                <a:cs typeface="Times New Roman"/>
              </a:rPr>
              <a:t> </a:t>
            </a:r>
            <a:r>
              <a:rPr sz="1400" b="1" dirty="0">
                <a:solidFill>
                  <a:srgbClr val="262934"/>
                </a:solidFill>
                <a:latin typeface="Times New Roman"/>
                <a:cs typeface="Times New Roman"/>
              </a:rPr>
              <a:t>hari...</a:t>
            </a:r>
            <a:r>
              <a:rPr sz="1400" b="1" spc="325" dirty="0">
                <a:solidFill>
                  <a:srgbClr val="262934"/>
                </a:solidFill>
                <a:latin typeface="Times New Roman"/>
                <a:cs typeface="Times New Roman"/>
              </a:rPr>
              <a:t> </a:t>
            </a:r>
            <a:r>
              <a:rPr sz="1400" b="1" dirty="0">
                <a:solidFill>
                  <a:srgbClr val="262934"/>
                </a:solidFill>
                <a:latin typeface="Times New Roman"/>
                <a:cs typeface="Times New Roman"/>
              </a:rPr>
              <a:t>tanggal...</a:t>
            </a:r>
            <a:r>
              <a:rPr sz="1400" b="1" spc="325" dirty="0">
                <a:solidFill>
                  <a:srgbClr val="262934"/>
                </a:solidFill>
                <a:latin typeface="Times New Roman"/>
                <a:cs typeface="Times New Roman"/>
              </a:rPr>
              <a:t> </a:t>
            </a:r>
            <a:r>
              <a:rPr sz="1400" b="1" spc="-20" dirty="0">
                <a:solidFill>
                  <a:srgbClr val="262934"/>
                </a:solidFill>
                <a:latin typeface="Times New Roman"/>
                <a:cs typeface="Times New Roman"/>
              </a:rPr>
              <a:t>oleh </a:t>
            </a:r>
            <a:r>
              <a:rPr sz="1400" b="1" dirty="0">
                <a:solidFill>
                  <a:srgbClr val="262934"/>
                </a:solidFill>
                <a:latin typeface="Times New Roman"/>
                <a:cs typeface="Times New Roman"/>
              </a:rPr>
              <a:t>Hakim</a:t>
            </a:r>
            <a:r>
              <a:rPr sz="1400" b="1" spc="300" dirty="0">
                <a:solidFill>
                  <a:srgbClr val="262934"/>
                </a:solidFill>
                <a:latin typeface="Times New Roman"/>
                <a:cs typeface="Times New Roman"/>
              </a:rPr>
              <a:t> </a:t>
            </a:r>
            <a:r>
              <a:rPr sz="1400" b="1" dirty="0">
                <a:solidFill>
                  <a:srgbClr val="262934"/>
                </a:solidFill>
                <a:latin typeface="Times New Roman"/>
                <a:cs typeface="Times New Roman"/>
              </a:rPr>
              <a:t>Ketua</a:t>
            </a:r>
            <a:r>
              <a:rPr sz="1400" b="1" spc="315" dirty="0">
                <a:solidFill>
                  <a:srgbClr val="262934"/>
                </a:solidFill>
                <a:latin typeface="Times New Roman"/>
                <a:cs typeface="Times New Roman"/>
              </a:rPr>
              <a:t> </a:t>
            </a:r>
            <a:r>
              <a:rPr sz="1400" b="1" dirty="0">
                <a:solidFill>
                  <a:srgbClr val="262934"/>
                </a:solidFill>
                <a:latin typeface="Times New Roman"/>
                <a:cs typeface="Times New Roman"/>
              </a:rPr>
              <a:t>dengan</a:t>
            </a:r>
            <a:r>
              <a:rPr sz="1400" b="1" spc="300" dirty="0">
                <a:solidFill>
                  <a:srgbClr val="262934"/>
                </a:solidFill>
                <a:latin typeface="Times New Roman"/>
                <a:cs typeface="Times New Roman"/>
              </a:rPr>
              <a:t> </a:t>
            </a:r>
            <a:r>
              <a:rPr sz="1400" b="1" dirty="0">
                <a:solidFill>
                  <a:srgbClr val="262934"/>
                </a:solidFill>
                <a:latin typeface="Times New Roman"/>
                <a:cs typeface="Times New Roman"/>
              </a:rPr>
              <a:t>didampingi</a:t>
            </a:r>
            <a:r>
              <a:rPr sz="1400" b="1" spc="310" dirty="0">
                <a:solidFill>
                  <a:srgbClr val="262934"/>
                </a:solidFill>
                <a:latin typeface="Times New Roman"/>
                <a:cs typeface="Times New Roman"/>
              </a:rPr>
              <a:t> </a:t>
            </a:r>
            <a:r>
              <a:rPr sz="1400" b="1" dirty="0">
                <a:solidFill>
                  <a:srgbClr val="262934"/>
                </a:solidFill>
                <a:latin typeface="Times New Roman"/>
                <a:cs typeface="Times New Roman"/>
              </a:rPr>
              <a:t>para</a:t>
            </a:r>
            <a:r>
              <a:rPr sz="1400" b="1" spc="310" dirty="0">
                <a:solidFill>
                  <a:srgbClr val="262934"/>
                </a:solidFill>
                <a:latin typeface="Times New Roman"/>
                <a:cs typeface="Times New Roman"/>
              </a:rPr>
              <a:t> </a:t>
            </a:r>
            <a:r>
              <a:rPr sz="1400" b="1" dirty="0">
                <a:solidFill>
                  <a:srgbClr val="262934"/>
                </a:solidFill>
                <a:latin typeface="Times New Roman"/>
                <a:cs typeface="Times New Roman"/>
              </a:rPr>
              <a:t>Hakim</a:t>
            </a:r>
            <a:r>
              <a:rPr sz="1400" b="1" spc="229" dirty="0">
                <a:solidFill>
                  <a:srgbClr val="262934"/>
                </a:solidFill>
                <a:latin typeface="Times New Roman"/>
                <a:cs typeface="Times New Roman"/>
              </a:rPr>
              <a:t> </a:t>
            </a:r>
            <a:r>
              <a:rPr sz="1400" b="1" dirty="0">
                <a:solidFill>
                  <a:srgbClr val="262934"/>
                </a:solidFill>
                <a:latin typeface="Times New Roman"/>
                <a:cs typeface="Times New Roman"/>
              </a:rPr>
              <a:t>Anggota</a:t>
            </a:r>
            <a:r>
              <a:rPr sz="1400" b="1" spc="305" dirty="0">
                <a:solidFill>
                  <a:srgbClr val="262934"/>
                </a:solidFill>
                <a:latin typeface="Times New Roman"/>
                <a:cs typeface="Times New Roman"/>
              </a:rPr>
              <a:t> </a:t>
            </a:r>
            <a:r>
              <a:rPr sz="1400" b="1" dirty="0">
                <a:solidFill>
                  <a:srgbClr val="262934"/>
                </a:solidFill>
                <a:latin typeface="Times New Roman"/>
                <a:cs typeface="Times New Roman"/>
              </a:rPr>
              <a:t>tersebut,</a:t>
            </a:r>
            <a:r>
              <a:rPr sz="1400" b="1" spc="305" dirty="0">
                <a:solidFill>
                  <a:srgbClr val="262934"/>
                </a:solidFill>
                <a:latin typeface="Times New Roman"/>
                <a:cs typeface="Times New Roman"/>
              </a:rPr>
              <a:t> </a:t>
            </a:r>
            <a:r>
              <a:rPr sz="1400" b="1" dirty="0">
                <a:solidFill>
                  <a:srgbClr val="262934"/>
                </a:solidFill>
                <a:latin typeface="Times New Roman"/>
                <a:cs typeface="Times New Roman"/>
              </a:rPr>
              <a:t>dibantu</a:t>
            </a:r>
            <a:r>
              <a:rPr sz="1400" b="1" spc="300" dirty="0">
                <a:solidFill>
                  <a:srgbClr val="262934"/>
                </a:solidFill>
                <a:latin typeface="Times New Roman"/>
                <a:cs typeface="Times New Roman"/>
              </a:rPr>
              <a:t> </a:t>
            </a:r>
            <a:r>
              <a:rPr sz="1400" b="1" dirty="0">
                <a:solidFill>
                  <a:srgbClr val="262934"/>
                </a:solidFill>
                <a:latin typeface="Times New Roman"/>
                <a:cs typeface="Times New Roman"/>
              </a:rPr>
              <a:t>oleh...,</a:t>
            </a:r>
            <a:r>
              <a:rPr sz="1400" b="1" spc="305" dirty="0">
                <a:solidFill>
                  <a:srgbClr val="262934"/>
                </a:solidFill>
                <a:latin typeface="Times New Roman"/>
                <a:cs typeface="Times New Roman"/>
              </a:rPr>
              <a:t> </a:t>
            </a:r>
            <a:r>
              <a:rPr sz="1400" b="1" spc="-10" dirty="0">
                <a:solidFill>
                  <a:srgbClr val="262934"/>
                </a:solidFill>
                <a:latin typeface="Times New Roman"/>
                <a:cs typeface="Times New Roman"/>
              </a:rPr>
              <a:t>Panitera Pengganti</a:t>
            </a:r>
            <a:r>
              <a:rPr sz="1400" b="1" dirty="0">
                <a:solidFill>
                  <a:srgbClr val="262934"/>
                </a:solidFill>
                <a:latin typeface="Times New Roman"/>
                <a:cs typeface="Times New Roman"/>
              </a:rPr>
              <a:t>	</a:t>
            </a:r>
            <a:r>
              <a:rPr sz="1400" b="1" spc="-20" dirty="0">
                <a:solidFill>
                  <a:srgbClr val="262934"/>
                </a:solidFill>
                <a:latin typeface="Times New Roman"/>
                <a:cs typeface="Times New Roman"/>
              </a:rPr>
              <a:t>pada</a:t>
            </a:r>
            <a:r>
              <a:rPr sz="1400" b="1" dirty="0">
                <a:solidFill>
                  <a:srgbClr val="262934"/>
                </a:solidFill>
                <a:latin typeface="Times New Roman"/>
                <a:cs typeface="Times New Roman"/>
              </a:rPr>
              <a:t>	</a:t>
            </a:r>
            <a:r>
              <a:rPr sz="1400" b="1" spc="-10" dirty="0">
                <a:solidFill>
                  <a:srgbClr val="262934"/>
                </a:solidFill>
                <a:latin typeface="Times New Roman"/>
                <a:cs typeface="Times New Roman"/>
              </a:rPr>
              <a:t>Pengadilan</a:t>
            </a:r>
            <a:r>
              <a:rPr sz="1400" b="1" dirty="0">
                <a:solidFill>
                  <a:srgbClr val="262934"/>
                </a:solidFill>
                <a:latin typeface="Times New Roman"/>
                <a:cs typeface="Times New Roman"/>
              </a:rPr>
              <a:t>	</a:t>
            </a:r>
            <a:r>
              <a:rPr sz="1400" b="1" spc="-10" dirty="0">
                <a:solidFill>
                  <a:srgbClr val="262934"/>
                </a:solidFill>
                <a:latin typeface="Times New Roman"/>
                <a:cs typeface="Times New Roman"/>
              </a:rPr>
              <a:t>Negeri…,</a:t>
            </a:r>
            <a:r>
              <a:rPr sz="1400" b="1" dirty="0">
                <a:solidFill>
                  <a:srgbClr val="262934"/>
                </a:solidFill>
                <a:latin typeface="Times New Roman"/>
                <a:cs typeface="Times New Roman"/>
              </a:rPr>
              <a:t>	</a:t>
            </a:r>
            <a:r>
              <a:rPr sz="1400" b="1" spc="-10" dirty="0">
                <a:solidFill>
                  <a:srgbClr val="262934"/>
                </a:solidFill>
                <a:latin typeface="Times New Roman"/>
                <a:cs typeface="Times New Roman"/>
              </a:rPr>
              <a:t>serta</a:t>
            </a:r>
            <a:r>
              <a:rPr sz="1400" b="1" dirty="0">
                <a:solidFill>
                  <a:srgbClr val="262934"/>
                </a:solidFill>
                <a:latin typeface="Times New Roman"/>
                <a:cs typeface="Times New Roman"/>
              </a:rPr>
              <a:t>	</a:t>
            </a:r>
            <a:r>
              <a:rPr sz="1400" b="1" spc="-10" dirty="0">
                <a:solidFill>
                  <a:srgbClr val="262934"/>
                </a:solidFill>
                <a:latin typeface="Times New Roman"/>
                <a:cs typeface="Times New Roman"/>
              </a:rPr>
              <a:t>dihadiri</a:t>
            </a:r>
            <a:r>
              <a:rPr sz="1400" b="1" dirty="0">
                <a:solidFill>
                  <a:srgbClr val="262934"/>
                </a:solidFill>
                <a:latin typeface="Times New Roman"/>
                <a:cs typeface="Times New Roman"/>
              </a:rPr>
              <a:t>	</a:t>
            </a:r>
            <a:r>
              <a:rPr sz="1400" b="1" spc="-10" dirty="0">
                <a:solidFill>
                  <a:srgbClr val="262934"/>
                </a:solidFill>
                <a:latin typeface="Times New Roman"/>
                <a:cs typeface="Times New Roman"/>
              </a:rPr>
              <a:t>oleh...,</a:t>
            </a:r>
            <a:r>
              <a:rPr sz="1400" b="1" dirty="0">
                <a:solidFill>
                  <a:srgbClr val="262934"/>
                </a:solidFill>
                <a:latin typeface="Times New Roman"/>
                <a:cs typeface="Times New Roman"/>
              </a:rPr>
              <a:t>	</a:t>
            </a:r>
            <a:r>
              <a:rPr sz="1400" b="1" spc="-10" dirty="0">
                <a:solidFill>
                  <a:srgbClr val="262934"/>
                </a:solidFill>
                <a:latin typeface="Times New Roman"/>
                <a:cs typeface="Times New Roman"/>
              </a:rPr>
              <a:t>Penuntut</a:t>
            </a:r>
            <a:r>
              <a:rPr sz="1400" b="1" dirty="0">
                <a:solidFill>
                  <a:srgbClr val="262934"/>
                </a:solidFill>
                <a:latin typeface="Times New Roman"/>
                <a:cs typeface="Times New Roman"/>
              </a:rPr>
              <a:t>	</a:t>
            </a:r>
            <a:r>
              <a:rPr sz="1400" b="1" spc="-20" dirty="0">
                <a:solidFill>
                  <a:srgbClr val="262934"/>
                </a:solidFill>
                <a:latin typeface="Times New Roman"/>
                <a:cs typeface="Times New Roman"/>
              </a:rPr>
              <a:t>Umum</a:t>
            </a:r>
            <a:r>
              <a:rPr sz="1400" b="1" dirty="0">
                <a:solidFill>
                  <a:srgbClr val="262934"/>
                </a:solidFill>
                <a:latin typeface="Times New Roman"/>
                <a:cs typeface="Times New Roman"/>
              </a:rPr>
              <a:t>	</a:t>
            </a:r>
            <a:r>
              <a:rPr sz="1400" b="1" spc="-25" dirty="0">
                <a:solidFill>
                  <a:srgbClr val="262934"/>
                </a:solidFill>
                <a:latin typeface="Times New Roman"/>
                <a:cs typeface="Times New Roman"/>
              </a:rPr>
              <a:t>dan </a:t>
            </a:r>
            <a:r>
              <a:rPr sz="1400" b="1" spc="-10" dirty="0">
                <a:solidFill>
                  <a:srgbClr val="262934"/>
                </a:solidFill>
                <a:latin typeface="Times New Roman"/>
                <a:cs typeface="Times New Roman"/>
              </a:rPr>
              <a:t>Terdakwa/Para</a:t>
            </a:r>
            <a:r>
              <a:rPr sz="1400" b="1" spc="-30" dirty="0">
                <a:solidFill>
                  <a:srgbClr val="262934"/>
                </a:solidFill>
                <a:latin typeface="Times New Roman"/>
                <a:cs typeface="Times New Roman"/>
              </a:rPr>
              <a:t> </a:t>
            </a:r>
            <a:r>
              <a:rPr sz="1400" b="1" spc="-20" dirty="0">
                <a:solidFill>
                  <a:srgbClr val="262934"/>
                </a:solidFill>
                <a:latin typeface="Times New Roman"/>
                <a:cs typeface="Times New Roman"/>
              </a:rPr>
              <a:t>Terdakwa</a:t>
            </a:r>
            <a:r>
              <a:rPr sz="1400" b="1" spc="-10" dirty="0">
                <a:solidFill>
                  <a:srgbClr val="262934"/>
                </a:solidFill>
                <a:latin typeface="Times New Roman"/>
                <a:cs typeface="Times New Roman"/>
              </a:rPr>
              <a:t> </a:t>
            </a:r>
            <a:r>
              <a:rPr sz="1400" b="1" dirty="0">
                <a:solidFill>
                  <a:srgbClr val="262934"/>
                </a:solidFill>
                <a:latin typeface="Times New Roman"/>
                <a:cs typeface="Times New Roman"/>
              </a:rPr>
              <a:t>didampingi</a:t>
            </a:r>
            <a:r>
              <a:rPr sz="1400" b="1" spc="-10" dirty="0">
                <a:solidFill>
                  <a:srgbClr val="262934"/>
                </a:solidFill>
                <a:latin typeface="Times New Roman"/>
                <a:cs typeface="Times New Roman"/>
              </a:rPr>
              <a:t> </a:t>
            </a:r>
            <a:r>
              <a:rPr sz="1400" b="1" dirty="0">
                <a:solidFill>
                  <a:srgbClr val="262934"/>
                </a:solidFill>
                <a:latin typeface="Times New Roman"/>
                <a:cs typeface="Times New Roman"/>
              </a:rPr>
              <a:t>Penasihat</a:t>
            </a:r>
            <a:r>
              <a:rPr sz="1400" b="1" spc="-15" dirty="0">
                <a:solidFill>
                  <a:srgbClr val="262934"/>
                </a:solidFill>
                <a:latin typeface="Times New Roman"/>
                <a:cs typeface="Times New Roman"/>
              </a:rPr>
              <a:t> </a:t>
            </a:r>
            <a:r>
              <a:rPr sz="1400" b="1" spc="-10" dirty="0">
                <a:solidFill>
                  <a:srgbClr val="262934"/>
                </a:solidFill>
                <a:latin typeface="Times New Roman"/>
                <a:cs typeface="Times New Roman"/>
              </a:rPr>
              <a:t>Hukumnya.</a:t>
            </a:r>
            <a:endParaRPr sz="1400">
              <a:latin typeface="Times New Roman"/>
              <a:cs typeface="Times New Roman"/>
            </a:endParaRPr>
          </a:p>
        </p:txBody>
      </p:sp>
      <p:sp>
        <p:nvSpPr>
          <p:cNvPr id="26" name="object 26"/>
          <p:cNvSpPr txBox="1"/>
          <p:nvPr/>
        </p:nvSpPr>
        <p:spPr>
          <a:xfrm>
            <a:off x="1802422" y="4282823"/>
            <a:ext cx="2311400" cy="452120"/>
          </a:xfrm>
          <a:prstGeom prst="rect">
            <a:avLst/>
          </a:prstGeom>
        </p:spPr>
        <p:txBody>
          <a:bodyPr vert="horz" wrap="square" lIns="0" tIns="12700" rIns="0" bIns="0" rtlCol="0">
            <a:spAutoFit/>
          </a:bodyPr>
          <a:lstStyle/>
          <a:p>
            <a:pPr marL="12700">
              <a:lnSpc>
                <a:spcPts val="1680"/>
              </a:lnSpc>
              <a:spcBef>
                <a:spcPts val="100"/>
              </a:spcBef>
            </a:pPr>
            <a:r>
              <a:rPr sz="1400" b="1" spc="-10" dirty="0">
                <a:solidFill>
                  <a:srgbClr val="262934"/>
                </a:solidFill>
                <a:latin typeface="Times New Roman"/>
                <a:cs typeface="Times New Roman"/>
              </a:rPr>
              <a:t>HAKIM-HAKIM</a:t>
            </a:r>
            <a:r>
              <a:rPr sz="1400" b="1" spc="-40" dirty="0">
                <a:solidFill>
                  <a:srgbClr val="262934"/>
                </a:solidFill>
                <a:latin typeface="Times New Roman"/>
                <a:cs typeface="Times New Roman"/>
              </a:rPr>
              <a:t> </a:t>
            </a:r>
            <a:r>
              <a:rPr sz="1400" b="1" spc="-10" dirty="0">
                <a:solidFill>
                  <a:srgbClr val="262934"/>
                </a:solidFill>
                <a:latin typeface="Times New Roman"/>
                <a:cs typeface="Times New Roman"/>
              </a:rPr>
              <a:t>ANGGOTA</a:t>
            </a:r>
            <a:endParaRPr sz="1400">
              <a:latin typeface="Times New Roman"/>
              <a:cs typeface="Times New Roman"/>
            </a:endParaRPr>
          </a:p>
          <a:p>
            <a:pPr marL="454659">
              <a:lnSpc>
                <a:spcPct val="100000"/>
              </a:lnSpc>
            </a:pPr>
            <a:r>
              <a:rPr sz="1400" b="1" u="sng" spc="-10" dirty="0">
                <a:solidFill>
                  <a:srgbClr val="262934"/>
                </a:solidFill>
                <a:uFill>
                  <a:solidFill>
                    <a:srgbClr val="262934"/>
                  </a:solidFill>
                </a:uFill>
                <a:latin typeface="Times New Roman"/>
                <a:cs typeface="Times New Roman"/>
              </a:rPr>
              <a:t>......................</a:t>
            </a:r>
            <a:endParaRPr sz="1400">
              <a:latin typeface="Times New Roman"/>
              <a:cs typeface="Times New Roman"/>
            </a:endParaRPr>
          </a:p>
        </p:txBody>
      </p:sp>
      <p:sp>
        <p:nvSpPr>
          <p:cNvPr id="27" name="object 27"/>
          <p:cNvSpPr txBox="1"/>
          <p:nvPr/>
        </p:nvSpPr>
        <p:spPr>
          <a:xfrm>
            <a:off x="7288821" y="4282823"/>
            <a:ext cx="1345565" cy="452120"/>
          </a:xfrm>
          <a:prstGeom prst="rect">
            <a:avLst/>
          </a:prstGeom>
        </p:spPr>
        <p:txBody>
          <a:bodyPr vert="horz" wrap="square" lIns="0" tIns="12700" rIns="0" bIns="0" rtlCol="0">
            <a:spAutoFit/>
          </a:bodyPr>
          <a:lstStyle/>
          <a:p>
            <a:pPr marL="12700">
              <a:lnSpc>
                <a:spcPts val="1680"/>
              </a:lnSpc>
              <a:spcBef>
                <a:spcPts val="100"/>
              </a:spcBef>
            </a:pPr>
            <a:r>
              <a:rPr sz="1400" b="1" dirty="0">
                <a:solidFill>
                  <a:srgbClr val="262934"/>
                </a:solidFill>
                <a:latin typeface="Times New Roman"/>
                <a:cs typeface="Times New Roman"/>
              </a:rPr>
              <a:t>HAKIM</a:t>
            </a:r>
            <a:r>
              <a:rPr sz="1400" b="1" spc="-35" dirty="0">
                <a:solidFill>
                  <a:srgbClr val="262934"/>
                </a:solidFill>
                <a:latin typeface="Times New Roman"/>
                <a:cs typeface="Times New Roman"/>
              </a:rPr>
              <a:t> </a:t>
            </a:r>
            <a:r>
              <a:rPr sz="1400" b="1" spc="-20" dirty="0">
                <a:solidFill>
                  <a:srgbClr val="262934"/>
                </a:solidFill>
                <a:latin typeface="Times New Roman"/>
                <a:cs typeface="Times New Roman"/>
              </a:rPr>
              <a:t>KETUA</a:t>
            </a:r>
            <a:endParaRPr sz="1400">
              <a:latin typeface="Times New Roman"/>
              <a:cs typeface="Times New Roman"/>
            </a:endParaRPr>
          </a:p>
          <a:p>
            <a:pPr marL="365760">
              <a:lnSpc>
                <a:spcPct val="100000"/>
              </a:lnSpc>
            </a:pPr>
            <a:r>
              <a:rPr sz="1400" b="1" u="sng" spc="-10" dirty="0">
                <a:solidFill>
                  <a:srgbClr val="262934"/>
                </a:solidFill>
                <a:uFill>
                  <a:solidFill>
                    <a:srgbClr val="262934"/>
                  </a:solidFill>
                </a:uFill>
                <a:latin typeface="Times New Roman"/>
                <a:cs typeface="Times New Roman"/>
              </a:rPr>
              <a:t>....................</a:t>
            </a:r>
            <a:endParaRPr sz="1400">
              <a:latin typeface="Times New Roman"/>
              <a:cs typeface="Times New Roman"/>
            </a:endParaRPr>
          </a:p>
        </p:txBody>
      </p:sp>
      <p:sp>
        <p:nvSpPr>
          <p:cNvPr id="28" name="object 28"/>
          <p:cNvSpPr txBox="1"/>
          <p:nvPr/>
        </p:nvSpPr>
        <p:spPr>
          <a:xfrm>
            <a:off x="4387215" y="4709060"/>
            <a:ext cx="2052955" cy="452120"/>
          </a:xfrm>
          <a:prstGeom prst="rect">
            <a:avLst/>
          </a:prstGeom>
        </p:spPr>
        <p:txBody>
          <a:bodyPr vert="horz" wrap="square" lIns="0" tIns="12700" rIns="0" bIns="0" rtlCol="0">
            <a:spAutoFit/>
          </a:bodyPr>
          <a:lstStyle/>
          <a:p>
            <a:pPr algn="ctr">
              <a:lnSpc>
                <a:spcPts val="1680"/>
              </a:lnSpc>
              <a:spcBef>
                <a:spcPts val="100"/>
              </a:spcBef>
            </a:pPr>
            <a:r>
              <a:rPr sz="1400" b="1" spc="-30" dirty="0">
                <a:solidFill>
                  <a:srgbClr val="262934"/>
                </a:solidFill>
                <a:latin typeface="Times New Roman"/>
                <a:cs typeface="Times New Roman"/>
              </a:rPr>
              <a:t>PANITERA</a:t>
            </a:r>
            <a:r>
              <a:rPr sz="1400" b="1" spc="-15" dirty="0">
                <a:solidFill>
                  <a:srgbClr val="262934"/>
                </a:solidFill>
                <a:latin typeface="Times New Roman"/>
                <a:cs typeface="Times New Roman"/>
              </a:rPr>
              <a:t> </a:t>
            </a:r>
            <a:r>
              <a:rPr sz="1400" b="1" spc="-10" dirty="0">
                <a:solidFill>
                  <a:srgbClr val="262934"/>
                </a:solidFill>
                <a:latin typeface="Times New Roman"/>
                <a:cs typeface="Times New Roman"/>
              </a:rPr>
              <a:t>PENGGANTI</a:t>
            </a:r>
            <a:endParaRPr sz="1400">
              <a:latin typeface="Times New Roman"/>
              <a:cs typeface="Times New Roman"/>
            </a:endParaRPr>
          </a:p>
          <a:p>
            <a:pPr marL="1270" algn="ctr">
              <a:lnSpc>
                <a:spcPct val="100000"/>
              </a:lnSpc>
            </a:pPr>
            <a:r>
              <a:rPr sz="1400" b="1" u="sng" spc="-10" dirty="0">
                <a:solidFill>
                  <a:srgbClr val="262934"/>
                </a:solidFill>
                <a:uFill>
                  <a:solidFill>
                    <a:srgbClr val="262934"/>
                  </a:solidFill>
                </a:uFill>
                <a:latin typeface="Times New Roman"/>
                <a:cs typeface="Times New Roman"/>
              </a:rPr>
              <a:t>...............................</a:t>
            </a:r>
            <a:endParaRPr sz="1400">
              <a:latin typeface="Times New Roman"/>
              <a:cs typeface="Times New Roman"/>
            </a:endParaRPr>
          </a:p>
        </p:txBody>
      </p:sp>
      <p:sp>
        <p:nvSpPr>
          <p:cNvPr id="29" name="object 29"/>
          <p:cNvSpPr txBox="1"/>
          <p:nvPr/>
        </p:nvSpPr>
        <p:spPr>
          <a:xfrm>
            <a:off x="773544" y="1108699"/>
            <a:ext cx="190500" cy="224154"/>
          </a:xfrm>
          <a:prstGeom prst="rect">
            <a:avLst/>
          </a:prstGeom>
        </p:spPr>
        <p:txBody>
          <a:bodyPr vert="horz" wrap="square" lIns="0" tIns="12700" rIns="0" bIns="0" rtlCol="0">
            <a:spAutoFit/>
          </a:bodyPr>
          <a:lstStyle/>
          <a:p>
            <a:pPr marL="12700">
              <a:lnSpc>
                <a:spcPct val="100000"/>
              </a:lnSpc>
              <a:spcBef>
                <a:spcPts val="100"/>
              </a:spcBef>
            </a:pPr>
            <a:r>
              <a:rPr sz="1300" spc="-25" dirty="0">
                <a:solidFill>
                  <a:srgbClr val="FFFFFF"/>
                </a:solidFill>
                <a:latin typeface="Times New Roman"/>
                <a:cs typeface="Times New Roman"/>
              </a:rPr>
              <a:t>34</a:t>
            </a:r>
            <a:endParaRPr sz="1300">
              <a:latin typeface="Times New Roman"/>
              <a:cs typeface="Times New Roman"/>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378459" rIns="0" bIns="0" rtlCol="0">
            <a:spAutoFit/>
          </a:bodyPr>
          <a:lstStyle/>
          <a:p>
            <a:pPr marL="12700">
              <a:lnSpc>
                <a:spcPct val="100000"/>
              </a:lnSpc>
              <a:spcBef>
                <a:spcPts val="100"/>
              </a:spcBef>
              <a:tabLst>
                <a:tab pos="7059930" algn="l"/>
              </a:tabLst>
            </a:pPr>
            <a:r>
              <a:rPr dirty="0"/>
              <a:t>Upaya</a:t>
            </a:r>
            <a:r>
              <a:rPr spc="-75" dirty="0"/>
              <a:t> </a:t>
            </a:r>
            <a:r>
              <a:rPr dirty="0"/>
              <a:t>Perlawanan</a:t>
            </a:r>
            <a:r>
              <a:rPr spc="-70" dirty="0"/>
              <a:t> </a:t>
            </a:r>
            <a:r>
              <a:rPr dirty="0"/>
              <a:t>terhadap</a:t>
            </a:r>
            <a:r>
              <a:rPr spc="-75" dirty="0"/>
              <a:t> </a:t>
            </a:r>
            <a:r>
              <a:rPr dirty="0"/>
              <a:t>Putusan</a:t>
            </a:r>
            <a:r>
              <a:rPr spc="-70" dirty="0"/>
              <a:t> </a:t>
            </a:r>
            <a:r>
              <a:rPr dirty="0"/>
              <a:t>Sela</a:t>
            </a:r>
            <a:r>
              <a:rPr spc="-75" dirty="0"/>
              <a:t> </a:t>
            </a:r>
            <a:r>
              <a:rPr spc="-10" dirty="0"/>
              <a:t>Pidana</a:t>
            </a:r>
            <a:r>
              <a:rPr dirty="0"/>
              <a:t>	</a:t>
            </a:r>
          </a:p>
        </p:txBody>
      </p:sp>
      <p:sp>
        <p:nvSpPr>
          <p:cNvPr id="3" name="object 3"/>
          <p:cNvSpPr txBox="1"/>
          <p:nvPr/>
        </p:nvSpPr>
        <p:spPr>
          <a:xfrm>
            <a:off x="2147303" y="1161264"/>
            <a:ext cx="6638925" cy="2125345"/>
          </a:xfrm>
          <a:prstGeom prst="rect">
            <a:avLst/>
          </a:prstGeom>
        </p:spPr>
        <p:txBody>
          <a:bodyPr vert="horz" wrap="square" lIns="0" tIns="12065" rIns="0" bIns="0" rtlCol="0">
            <a:spAutoFit/>
          </a:bodyPr>
          <a:lstStyle/>
          <a:p>
            <a:pPr marL="12700" marR="5715" algn="just">
              <a:lnSpc>
                <a:spcPct val="100000"/>
              </a:lnSpc>
              <a:spcBef>
                <a:spcPts val="95"/>
              </a:spcBef>
            </a:pPr>
            <a:r>
              <a:rPr sz="1600" dirty="0">
                <a:solidFill>
                  <a:srgbClr val="262934"/>
                </a:solidFill>
                <a:latin typeface="Times New Roman"/>
                <a:cs typeface="Times New Roman"/>
              </a:rPr>
              <a:t>Dalam</a:t>
            </a:r>
            <a:r>
              <a:rPr sz="1600" spc="114" dirty="0">
                <a:solidFill>
                  <a:srgbClr val="262934"/>
                </a:solidFill>
                <a:latin typeface="Times New Roman"/>
                <a:cs typeface="Times New Roman"/>
              </a:rPr>
              <a:t> </a:t>
            </a:r>
            <a:r>
              <a:rPr sz="1600" dirty="0">
                <a:solidFill>
                  <a:srgbClr val="262934"/>
                </a:solidFill>
                <a:latin typeface="Times New Roman"/>
                <a:cs typeface="Times New Roman"/>
              </a:rPr>
              <a:t>KUHAP</a:t>
            </a:r>
            <a:r>
              <a:rPr sz="1600" spc="75" dirty="0">
                <a:solidFill>
                  <a:srgbClr val="262934"/>
                </a:solidFill>
                <a:latin typeface="Times New Roman"/>
                <a:cs typeface="Times New Roman"/>
              </a:rPr>
              <a:t> </a:t>
            </a:r>
            <a:r>
              <a:rPr sz="1600" dirty="0">
                <a:solidFill>
                  <a:srgbClr val="262934"/>
                </a:solidFill>
                <a:latin typeface="Times New Roman"/>
                <a:cs typeface="Times New Roman"/>
              </a:rPr>
              <a:t>pengaturan</a:t>
            </a:r>
            <a:r>
              <a:rPr sz="1600" spc="130" dirty="0">
                <a:solidFill>
                  <a:srgbClr val="262934"/>
                </a:solidFill>
                <a:latin typeface="Times New Roman"/>
                <a:cs typeface="Times New Roman"/>
              </a:rPr>
              <a:t> </a:t>
            </a:r>
            <a:r>
              <a:rPr sz="1600" dirty="0">
                <a:solidFill>
                  <a:srgbClr val="262934"/>
                </a:solidFill>
                <a:latin typeface="Times New Roman"/>
                <a:cs typeface="Times New Roman"/>
              </a:rPr>
              <a:t>mengenai</a:t>
            </a:r>
            <a:r>
              <a:rPr sz="1600" spc="55" dirty="0">
                <a:solidFill>
                  <a:srgbClr val="262934"/>
                </a:solidFill>
                <a:latin typeface="Times New Roman"/>
                <a:cs typeface="Times New Roman"/>
              </a:rPr>
              <a:t> </a:t>
            </a:r>
            <a:r>
              <a:rPr sz="1600" dirty="0">
                <a:solidFill>
                  <a:srgbClr val="262934"/>
                </a:solidFill>
                <a:latin typeface="Times New Roman"/>
                <a:cs typeface="Times New Roman"/>
              </a:rPr>
              <a:t>Akta</a:t>
            </a:r>
            <a:r>
              <a:rPr sz="1600" spc="120" dirty="0">
                <a:solidFill>
                  <a:srgbClr val="262934"/>
                </a:solidFill>
                <a:latin typeface="Times New Roman"/>
                <a:cs typeface="Times New Roman"/>
              </a:rPr>
              <a:t> </a:t>
            </a:r>
            <a:r>
              <a:rPr sz="1600" dirty="0">
                <a:solidFill>
                  <a:srgbClr val="262934"/>
                </a:solidFill>
                <a:latin typeface="Times New Roman"/>
                <a:cs typeface="Times New Roman"/>
              </a:rPr>
              <a:t>Perlawanan</a:t>
            </a:r>
            <a:r>
              <a:rPr sz="1600" spc="130" dirty="0">
                <a:solidFill>
                  <a:srgbClr val="262934"/>
                </a:solidFill>
                <a:latin typeface="Times New Roman"/>
                <a:cs typeface="Times New Roman"/>
              </a:rPr>
              <a:t> </a:t>
            </a:r>
            <a:r>
              <a:rPr sz="1600" dirty="0">
                <a:solidFill>
                  <a:srgbClr val="262934"/>
                </a:solidFill>
                <a:latin typeface="Times New Roman"/>
                <a:cs typeface="Times New Roman"/>
              </a:rPr>
              <a:t>diatur</a:t>
            </a:r>
            <a:r>
              <a:rPr sz="1600" spc="120" dirty="0">
                <a:solidFill>
                  <a:srgbClr val="262934"/>
                </a:solidFill>
                <a:latin typeface="Times New Roman"/>
                <a:cs typeface="Times New Roman"/>
              </a:rPr>
              <a:t> </a:t>
            </a:r>
            <a:r>
              <a:rPr sz="1600" dirty="0">
                <a:solidFill>
                  <a:srgbClr val="262934"/>
                </a:solidFill>
                <a:latin typeface="Times New Roman"/>
                <a:cs typeface="Times New Roman"/>
              </a:rPr>
              <a:t>dalam</a:t>
            </a:r>
            <a:r>
              <a:rPr sz="1600" spc="114" dirty="0">
                <a:solidFill>
                  <a:srgbClr val="262934"/>
                </a:solidFill>
                <a:latin typeface="Times New Roman"/>
                <a:cs typeface="Times New Roman"/>
              </a:rPr>
              <a:t> </a:t>
            </a:r>
            <a:r>
              <a:rPr sz="1600" dirty="0">
                <a:solidFill>
                  <a:srgbClr val="262934"/>
                </a:solidFill>
                <a:latin typeface="Times New Roman"/>
                <a:cs typeface="Times New Roman"/>
              </a:rPr>
              <a:t>pasal</a:t>
            </a:r>
            <a:r>
              <a:rPr sz="1600" spc="125" dirty="0">
                <a:solidFill>
                  <a:srgbClr val="262934"/>
                </a:solidFill>
                <a:latin typeface="Times New Roman"/>
                <a:cs typeface="Times New Roman"/>
              </a:rPr>
              <a:t> </a:t>
            </a:r>
            <a:r>
              <a:rPr sz="1600" spc="-25" dirty="0">
                <a:solidFill>
                  <a:srgbClr val="262934"/>
                </a:solidFill>
                <a:latin typeface="Times New Roman"/>
                <a:cs typeface="Times New Roman"/>
              </a:rPr>
              <a:t>156 </a:t>
            </a:r>
            <a:r>
              <a:rPr sz="1600" dirty="0">
                <a:solidFill>
                  <a:srgbClr val="262934"/>
                </a:solidFill>
                <a:latin typeface="Times New Roman"/>
                <a:cs typeface="Times New Roman"/>
              </a:rPr>
              <a:t>Ayat</a:t>
            </a:r>
            <a:r>
              <a:rPr sz="1600" spc="340" dirty="0">
                <a:solidFill>
                  <a:srgbClr val="262934"/>
                </a:solidFill>
                <a:latin typeface="Times New Roman"/>
                <a:cs typeface="Times New Roman"/>
              </a:rPr>
              <a:t> </a:t>
            </a:r>
            <a:r>
              <a:rPr sz="1600" dirty="0">
                <a:solidFill>
                  <a:srgbClr val="262934"/>
                </a:solidFill>
                <a:latin typeface="Times New Roman"/>
                <a:cs typeface="Times New Roman"/>
              </a:rPr>
              <a:t>(3)</a:t>
            </a:r>
            <a:r>
              <a:rPr sz="1600" spc="345" dirty="0">
                <a:solidFill>
                  <a:srgbClr val="262934"/>
                </a:solidFill>
                <a:latin typeface="Times New Roman"/>
                <a:cs typeface="Times New Roman"/>
              </a:rPr>
              <a:t> </a:t>
            </a:r>
            <a:r>
              <a:rPr sz="1600" dirty="0">
                <a:solidFill>
                  <a:srgbClr val="262934"/>
                </a:solidFill>
                <a:latin typeface="Times New Roman"/>
                <a:cs typeface="Times New Roman"/>
              </a:rPr>
              <a:t>KUHAP</a:t>
            </a:r>
            <a:r>
              <a:rPr sz="1600" spc="295" dirty="0">
                <a:solidFill>
                  <a:srgbClr val="262934"/>
                </a:solidFill>
                <a:latin typeface="Times New Roman"/>
                <a:cs typeface="Times New Roman"/>
              </a:rPr>
              <a:t> </a:t>
            </a:r>
            <a:r>
              <a:rPr sz="1600" dirty="0">
                <a:solidFill>
                  <a:srgbClr val="262934"/>
                </a:solidFill>
                <a:latin typeface="Times New Roman"/>
                <a:cs typeface="Times New Roman"/>
              </a:rPr>
              <a:t>yang</a:t>
            </a:r>
            <a:r>
              <a:rPr sz="1600" spc="350" dirty="0">
                <a:solidFill>
                  <a:srgbClr val="262934"/>
                </a:solidFill>
                <a:latin typeface="Times New Roman"/>
                <a:cs typeface="Times New Roman"/>
              </a:rPr>
              <a:t> </a:t>
            </a:r>
            <a:r>
              <a:rPr sz="1600" dirty="0">
                <a:solidFill>
                  <a:srgbClr val="262934"/>
                </a:solidFill>
                <a:latin typeface="Times New Roman"/>
                <a:cs typeface="Times New Roman"/>
              </a:rPr>
              <a:t>berbunyi:</a:t>
            </a:r>
            <a:r>
              <a:rPr sz="1600" spc="345" dirty="0">
                <a:solidFill>
                  <a:srgbClr val="262934"/>
                </a:solidFill>
                <a:latin typeface="Times New Roman"/>
                <a:cs typeface="Times New Roman"/>
              </a:rPr>
              <a:t> </a:t>
            </a:r>
            <a:r>
              <a:rPr sz="1600" dirty="0">
                <a:solidFill>
                  <a:srgbClr val="262934"/>
                </a:solidFill>
                <a:latin typeface="Times New Roman"/>
                <a:cs typeface="Times New Roman"/>
              </a:rPr>
              <a:t>“Dalam</a:t>
            </a:r>
            <a:r>
              <a:rPr sz="1600" spc="340" dirty="0">
                <a:solidFill>
                  <a:srgbClr val="262934"/>
                </a:solidFill>
                <a:latin typeface="Times New Roman"/>
                <a:cs typeface="Times New Roman"/>
              </a:rPr>
              <a:t> </a:t>
            </a:r>
            <a:r>
              <a:rPr sz="1600" dirty="0">
                <a:solidFill>
                  <a:srgbClr val="262934"/>
                </a:solidFill>
                <a:latin typeface="Times New Roman"/>
                <a:cs typeface="Times New Roman"/>
              </a:rPr>
              <a:t>hal</a:t>
            </a:r>
            <a:r>
              <a:rPr sz="1600" spc="350" dirty="0">
                <a:solidFill>
                  <a:srgbClr val="262934"/>
                </a:solidFill>
                <a:latin typeface="Times New Roman"/>
                <a:cs typeface="Times New Roman"/>
              </a:rPr>
              <a:t> </a:t>
            </a:r>
            <a:r>
              <a:rPr sz="1600" dirty="0">
                <a:solidFill>
                  <a:srgbClr val="262934"/>
                </a:solidFill>
                <a:latin typeface="Times New Roman"/>
                <a:cs typeface="Times New Roman"/>
              </a:rPr>
              <a:t>Penuntut</a:t>
            </a:r>
            <a:r>
              <a:rPr sz="1600" spc="345" dirty="0">
                <a:solidFill>
                  <a:srgbClr val="262934"/>
                </a:solidFill>
                <a:latin typeface="Times New Roman"/>
                <a:cs typeface="Times New Roman"/>
              </a:rPr>
              <a:t> </a:t>
            </a:r>
            <a:r>
              <a:rPr sz="1600" dirty="0">
                <a:solidFill>
                  <a:srgbClr val="262934"/>
                </a:solidFill>
                <a:latin typeface="Times New Roman"/>
                <a:cs typeface="Times New Roman"/>
              </a:rPr>
              <a:t>Umum</a:t>
            </a:r>
            <a:r>
              <a:rPr sz="1600" spc="340" dirty="0">
                <a:solidFill>
                  <a:srgbClr val="262934"/>
                </a:solidFill>
                <a:latin typeface="Times New Roman"/>
                <a:cs typeface="Times New Roman"/>
              </a:rPr>
              <a:t> </a:t>
            </a:r>
            <a:r>
              <a:rPr sz="1600" spc="-10" dirty="0">
                <a:solidFill>
                  <a:srgbClr val="262934"/>
                </a:solidFill>
                <a:latin typeface="Times New Roman"/>
                <a:cs typeface="Times New Roman"/>
              </a:rPr>
              <a:t>berkeberatan </a:t>
            </a:r>
            <a:r>
              <a:rPr sz="1600" dirty="0">
                <a:solidFill>
                  <a:srgbClr val="262934"/>
                </a:solidFill>
                <a:latin typeface="Times New Roman"/>
                <a:cs typeface="Times New Roman"/>
              </a:rPr>
              <a:t>terhadap</a:t>
            </a:r>
            <a:r>
              <a:rPr sz="1600" spc="90" dirty="0">
                <a:solidFill>
                  <a:srgbClr val="262934"/>
                </a:solidFill>
                <a:latin typeface="Times New Roman"/>
                <a:cs typeface="Times New Roman"/>
              </a:rPr>
              <a:t>  </a:t>
            </a:r>
            <a:r>
              <a:rPr sz="1600" dirty="0">
                <a:solidFill>
                  <a:srgbClr val="262934"/>
                </a:solidFill>
                <a:latin typeface="Times New Roman"/>
                <a:cs typeface="Times New Roman"/>
              </a:rPr>
              <a:t>putusan</a:t>
            </a:r>
            <a:r>
              <a:rPr sz="1600" spc="95" dirty="0">
                <a:solidFill>
                  <a:srgbClr val="262934"/>
                </a:solidFill>
                <a:latin typeface="Times New Roman"/>
                <a:cs typeface="Times New Roman"/>
              </a:rPr>
              <a:t>  </a:t>
            </a:r>
            <a:r>
              <a:rPr sz="1600" dirty="0">
                <a:solidFill>
                  <a:srgbClr val="262934"/>
                </a:solidFill>
                <a:latin typeface="Times New Roman"/>
                <a:cs typeface="Times New Roman"/>
              </a:rPr>
              <a:t>tersebut,</a:t>
            </a:r>
            <a:r>
              <a:rPr sz="1600" spc="90" dirty="0">
                <a:solidFill>
                  <a:srgbClr val="262934"/>
                </a:solidFill>
                <a:latin typeface="Times New Roman"/>
                <a:cs typeface="Times New Roman"/>
              </a:rPr>
              <a:t>  </a:t>
            </a:r>
            <a:r>
              <a:rPr sz="1600" dirty="0">
                <a:solidFill>
                  <a:srgbClr val="262934"/>
                </a:solidFill>
                <a:latin typeface="Times New Roman"/>
                <a:cs typeface="Times New Roman"/>
              </a:rPr>
              <a:t>maka</a:t>
            </a:r>
            <a:r>
              <a:rPr sz="1600" spc="95" dirty="0">
                <a:solidFill>
                  <a:srgbClr val="262934"/>
                </a:solidFill>
                <a:latin typeface="Times New Roman"/>
                <a:cs typeface="Times New Roman"/>
              </a:rPr>
              <a:t>  </a:t>
            </a:r>
            <a:r>
              <a:rPr sz="1600" dirty="0">
                <a:solidFill>
                  <a:srgbClr val="262934"/>
                </a:solidFill>
                <a:latin typeface="Times New Roman"/>
                <a:cs typeface="Times New Roman"/>
              </a:rPr>
              <a:t>ia</a:t>
            </a:r>
            <a:r>
              <a:rPr sz="1600" spc="90" dirty="0">
                <a:solidFill>
                  <a:srgbClr val="262934"/>
                </a:solidFill>
                <a:latin typeface="Times New Roman"/>
                <a:cs typeface="Times New Roman"/>
              </a:rPr>
              <a:t>  </a:t>
            </a:r>
            <a:r>
              <a:rPr sz="1600" dirty="0">
                <a:solidFill>
                  <a:srgbClr val="262934"/>
                </a:solidFill>
                <a:latin typeface="Times New Roman"/>
                <a:cs typeface="Times New Roman"/>
              </a:rPr>
              <a:t>dapat</a:t>
            </a:r>
            <a:r>
              <a:rPr sz="1600" spc="90" dirty="0">
                <a:solidFill>
                  <a:srgbClr val="262934"/>
                </a:solidFill>
                <a:latin typeface="Times New Roman"/>
                <a:cs typeface="Times New Roman"/>
              </a:rPr>
              <a:t>  </a:t>
            </a:r>
            <a:r>
              <a:rPr sz="1600" dirty="0">
                <a:solidFill>
                  <a:srgbClr val="262934"/>
                </a:solidFill>
                <a:latin typeface="Times New Roman"/>
                <a:cs typeface="Times New Roman"/>
              </a:rPr>
              <a:t>mengajukan</a:t>
            </a:r>
            <a:r>
              <a:rPr sz="1600" spc="90" dirty="0">
                <a:solidFill>
                  <a:srgbClr val="262934"/>
                </a:solidFill>
                <a:latin typeface="Times New Roman"/>
                <a:cs typeface="Times New Roman"/>
              </a:rPr>
              <a:t>  </a:t>
            </a:r>
            <a:r>
              <a:rPr sz="1600" dirty="0">
                <a:solidFill>
                  <a:srgbClr val="262934"/>
                </a:solidFill>
                <a:latin typeface="Times New Roman"/>
                <a:cs typeface="Times New Roman"/>
              </a:rPr>
              <a:t>perlawanan</a:t>
            </a:r>
            <a:r>
              <a:rPr sz="1600" spc="95" dirty="0">
                <a:solidFill>
                  <a:srgbClr val="262934"/>
                </a:solidFill>
                <a:latin typeface="Times New Roman"/>
                <a:cs typeface="Times New Roman"/>
              </a:rPr>
              <a:t>  </a:t>
            </a:r>
            <a:r>
              <a:rPr sz="1600" spc="-10" dirty="0">
                <a:solidFill>
                  <a:srgbClr val="262934"/>
                </a:solidFill>
                <a:latin typeface="Times New Roman"/>
                <a:cs typeface="Times New Roman"/>
              </a:rPr>
              <a:t>kepada Pengadilan</a:t>
            </a:r>
            <a:r>
              <a:rPr sz="1600" spc="-65" dirty="0">
                <a:solidFill>
                  <a:srgbClr val="262934"/>
                </a:solidFill>
                <a:latin typeface="Times New Roman"/>
                <a:cs typeface="Times New Roman"/>
              </a:rPr>
              <a:t> </a:t>
            </a:r>
            <a:r>
              <a:rPr sz="1600" spc="-10" dirty="0">
                <a:solidFill>
                  <a:srgbClr val="262934"/>
                </a:solidFill>
                <a:latin typeface="Times New Roman"/>
                <a:cs typeface="Times New Roman"/>
              </a:rPr>
              <a:t>Tinggi</a:t>
            </a:r>
            <a:r>
              <a:rPr sz="1600" spc="-40" dirty="0">
                <a:solidFill>
                  <a:srgbClr val="262934"/>
                </a:solidFill>
                <a:latin typeface="Times New Roman"/>
                <a:cs typeface="Times New Roman"/>
              </a:rPr>
              <a:t> </a:t>
            </a:r>
            <a:r>
              <a:rPr sz="1600" dirty="0">
                <a:solidFill>
                  <a:srgbClr val="262934"/>
                </a:solidFill>
                <a:latin typeface="Times New Roman"/>
                <a:cs typeface="Times New Roman"/>
              </a:rPr>
              <a:t>melalui</a:t>
            </a:r>
            <a:r>
              <a:rPr sz="1600" spc="-40" dirty="0">
                <a:solidFill>
                  <a:srgbClr val="262934"/>
                </a:solidFill>
                <a:latin typeface="Times New Roman"/>
                <a:cs typeface="Times New Roman"/>
              </a:rPr>
              <a:t> </a:t>
            </a:r>
            <a:r>
              <a:rPr sz="1600" spc="-10" dirty="0">
                <a:solidFill>
                  <a:srgbClr val="262934"/>
                </a:solidFill>
                <a:latin typeface="Times New Roman"/>
                <a:cs typeface="Times New Roman"/>
              </a:rPr>
              <a:t>Pengadilan</a:t>
            </a:r>
            <a:r>
              <a:rPr sz="1600" spc="-40" dirty="0">
                <a:solidFill>
                  <a:srgbClr val="262934"/>
                </a:solidFill>
                <a:latin typeface="Times New Roman"/>
                <a:cs typeface="Times New Roman"/>
              </a:rPr>
              <a:t> </a:t>
            </a:r>
            <a:r>
              <a:rPr sz="1600" dirty="0">
                <a:solidFill>
                  <a:srgbClr val="262934"/>
                </a:solidFill>
                <a:latin typeface="Times New Roman"/>
                <a:cs typeface="Times New Roman"/>
              </a:rPr>
              <a:t>Negeri</a:t>
            </a:r>
            <a:r>
              <a:rPr sz="1600" spc="-40" dirty="0">
                <a:solidFill>
                  <a:srgbClr val="262934"/>
                </a:solidFill>
                <a:latin typeface="Times New Roman"/>
                <a:cs typeface="Times New Roman"/>
              </a:rPr>
              <a:t> </a:t>
            </a:r>
            <a:r>
              <a:rPr sz="1600" dirty="0">
                <a:solidFill>
                  <a:srgbClr val="262934"/>
                </a:solidFill>
                <a:latin typeface="Times New Roman"/>
                <a:cs typeface="Times New Roman"/>
              </a:rPr>
              <a:t>yang</a:t>
            </a:r>
            <a:r>
              <a:rPr sz="1600" spc="-35" dirty="0">
                <a:solidFill>
                  <a:srgbClr val="262934"/>
                </a:solidFill>
                <a:latin typeface="Times New Roman"/>
                <a:cs typeface="Times New Roman"/>
              </a:rPr>
              <a:t> </a:t>
            </a:r>
            <a:r>
              <a:rPr sz="1600" spc="-10" dirty="0">
                <a:solidFill>
                  <a:srgbClr val="262934"/>
                </a:solidFill>
                <a:latin typeface="Times New Roman"/>
                <a:cs typeface="Times New Roman"/>
              </a:rPr>
              <a:t>bersangkutan.”</a:t>
            </a:r>
            <a:endParaRPr sz="1600">
              <a:latin typeface="Times New Roman"/>
              <a:cs typeface="Times New Roman"/>
            </a:endParaRPr>
          </a:p>
          <a:p>
            <a:pPr marL="12700" algn="just">
              <a:lnSpc>
                <a:spcPct val="100000"/>
              </a:lnSpc>
              <a:spcBef>
                <a:spcPts val="590"/>
              </a:spcBef>
            </a:pPr>
            <a:r>
              <a:rPr sz="1600" dirty="0">
                <a:solidFill>
                  <a:srgbClr val="262934"/>
                </a:solidFill>
                <a:latin typeface="Times New Roman"/>
                <a:cs typeface="Times New Roman"/>
              </a:rPr>
              <a:t>Pengaturan</a:t>
            </a:r>
            <a:r>
              <a:rPr sz="1600" spc="-20" dirty="0">
                <a:solidFill>
                  <a:srgbClr val="262934"/>
                </a:solidFill>
                <a:latin typeface="Times New Roman"/>
                <a:cs typeface="Times New Roman"/>
              </a:rPr>
              <a:t> </a:t>
            </a:r>
            <a:r>
              <a:rPr sz="1600" dirty="0">
                <a:solidFill>
                  <a:srgbClr val="262934"/>
                </a:solidFill>
                <a:latin typeface="Times New Roman"/>
                <a:cs typeface="Times New Roman"/>
              </a:rPr>
              <a:t>mengenai</a:t>
            </a:r>
            <a:r>
              <a:rPr sz="1600" spc="-25" dirty="0">
                <a:solidFill>
                  <a:srgbClr val="262934"/>
                </a:solidFill>
                <a:latin typeface="Times New Roman"/>
                <a:cs typeface="Times New Roman"/>
              </a:rPr>
              <a:t> </a:t>
            </a:r>
            <a:r>
              <a:rPr sz="1600" dirty="0">
                <a:solidFill>
                  <a:srgbClr val="262934"/>
                </a:solidFill>
                <a:latin typeface="Times New Roman"/>
                <a:cs typeface="Times New Roman"/>
              </a:rPr>
              <a:t>keberatan</a:t>
            </a:r>
            <a:r>
              <a:rPr sz="1600" spc="-20" dirty="0">
                <a:solidFill>
                  <a:srgbClr val="262934"/>
                </a:solidFill>
                <a:latin typeface="Times New Roman"/>
                <a:cs typeface="Times New Roman"/>
              </a:rPr>
              <a:t> </a:t>
            </a:r>
            <a:r>
              <a:rPr sz="1600" dirty="0">
                <a:solidFill>
                  <a:srgbClr val="262934"/>
                </a:solidFill>
                <a:latin typeface="Times New Roman"/>
                <a:cs typeface="Times New Roman"/>
              </a:rPr>
              <a:t>diatur</a:t>
            </a:r>
            <a:r>
              <a:rPr sz="1600" spc="-20" dirty="0">
                <a:solidFill>
                  <a:srgbClr val="262934"/>
                </a:solidFill>
                <a:latin typeface="Times New Roman"/>
                <a:cs typeface="Times New Roman"/>
              </a:rPr>
              <a:t> </a:t>
            </a:r>
            <a:r>
              <a:rPr sz="1600" dirty="0">
                <a:solidFill>
                  <a:srgbClr val="262934"/>
                </a:solidFill>
                <a:latin typeface="Times New Roman"/>
                <a:cs typeface="Times New Roman"/>
              </a:rPr>
              <a:t>didalam</a:t>
            </a:r>
            <a:r>
              <a:rPr sz="1600" spc="-35" dirty="0">
                <a:solidFill>
                  <a:srgbClr val="262934"/>
                </a:solidFill>
                <a:latin typeface="Times New Roman"/>
                <a:cs typeface="Times New Roman"/>
              </a:rPr>
              <a:t> </a:t>
            </a:r>
            <a:r>
              <a:rPr sz="1600" dirty="0">
                <a:solidFill>
                  <a:srgbClr val="262934"/>
                </a:solidFill>
                <a:latin typeface="Times New Roman"/>
                <a:cs typeface="Times New Roman"/>
              </a:rPr>
              <a:t>pasal</a:t>
            </a:r>
            <a:r>
              <a:rPr sz="1600" spc="-20" dirty="0">
                <a:solidFill>
                  <a:srgbClr val="262934"/>
                </a:solidFill>
                <a:latin typeface="Times New Roman"/>
                <a:cs typeface="Times New Roman"/>
              </a:rPr>
              <a:t> </a:t>
            </a:r>
            <a:r>
              <a:rPr sz="1600" dirty="0">
                <a:solidFill>
                  <a:srgbClr val="262934"/>
                </a:solidFill>
                <a:latin typeface="Times New Roman"/>
                <a:cs typeface="Times New Roman"/>
              </a:rPr>
              <a:t>156</a:t>
            </a:r>
            <a:r>
              <a:rPr sz="1600" spc="-25" dirty="0">
                <a:solidFill>
                  <a:srgbClr val="262934"/>
                </a:solidFill>
                <a:latin typeface="Times New Roman"/>
                <a:cs typeface="Times New Roman"/>
              </a:rPr>
              <a:t> </a:t>
            </a:r>
            <a:r>
              <a:rPr sz="1600" dirty="0">
                <a:solidFill>
                  <a:srgbClr val="262934"/>
                </a:solidFill>
                <a:latin typeface="Times New Roman"/>
                <a:cs typeface="Times New Roman"/>
              </a:rPr>
              <a:t>ayat</a:t>
            </a:r>
            <a:r>
              <a:rPr sz="1600" spc="-20" dirty="0">
                <a:solidFill>
                  <a:srgbClr val="262934"/>
                </a:solidFill>
                <a:latin typeface="Times New Roman"/>
                <a:cs typeface="Times New Roman"/>
              </a:rPr>
              <a:t> </a:t>
            </a:r>
            <a:r>
              <a:rPr sz="1600" dirty="0">
                <a:solidFill>
                  <a:srgbClr val="262934"/>
                </a:solidFill>
                <a:latin typeface="Times New Roman"/>
                <a:cs typeface="Times New Roman"/>
              </a:rPr>
              <a:t>(1)</a:t>
            </a:r>
            <a:r>
              <a:rPr sz="1600" spc="-25" dirty="0">
                <a:solidFill>
                  <a:srgbClr val="262934"/>
                </a:solidFill>
                <a:latin typeface="Times New Roman"/>
                <a:cs typeface="Times New Roman"/>
              </a:rPr>
              <a:t> </a:t>
            </a:r>
            <a:r>
              <a:rPr sz="1600" dirty="0">
                <a:solidFill>
                  <a:srgbClr val="262934"/>
                </a:solidFill>
                <a:latin typeface="Times New Roman"/>
                <a:cs typeface="Times New Roman"/>
              </a:rPr>
              <a:t>KUHAP</a:t>
            </a:r>
            <a:r>
              <a:rPr sz="1600" spc="-80" dirty="0">
                <a:solidFill>
                  <a:srgbClr val="262934"/>
                </a:solidFill>
                <a:latin typeface="Times New Roman"/>
                <a:cs typeface="Times New Roman"/>
              </a:rPr>
              <a:t> </a:t>
            </a:r>
            <a:r>
              <a:rPr sz="1600" spc="-10" dirty="0">
                <a:solidFill>
                  <a:srgbClr val="262934"/>
                </a:solidFill>
                <a:latin typeface="Times New Roman"/>
                <a:cs typeface="Times New Roman"/>
              </a:rPr>
              <a:t>yaitu:</a:t>
            </a:r>
            <a:endParaRPr sz="1600">
              <a:latin typeface="Times New Roman"/>
              <a:cs typeface="Times New Roman"/>
            </a:endParaRPr>
          </a:p>
          <a:p>
            <a:pPr marL="12700" marR="5080" algn="just">
              <a:lnSpc>
                <a:spcPct val="100000"/>
              </a:lnSpc>
              <a:spcBef>
                <a:spcPts val="595"/>
              </a:spcBef>
            </a:pPr>
            <a:r>
              <a:rPr sz="1600" dirty="0">
                <a:solidFill>
                  <a:srgbClr val="262934"/>
                </a:solidFill>
                <a:latin typeface="Times New Roman"/>
                <a:cs typeface="Times New Roman"/>
              </a:rPr>
              <a:t>“Dalam</a:t>
            </a:r>
            <a:r>
              <a:rPr sz="1600" spc="375" dirty="0">
                <a:solidFill>
                  <a:srgbClr val="262934"/>
                </a:solidFill>
                <a:latin typeface="Times New Roman"/>
                <a:cs typeface="Times New Roman"/>
              </a:rPr>
              <a:t> </a:t>
            </a:r>
            <a:r>
              <a:rPr sz="1600" dirty="0">
                <a:solidFill>
                  <a:srgbClr val="262934"/>
                </a:solidFill>
                <a:latin typeface="Times New Roman"/>
                <a:cs typeface="Times New Roman"/>
              </a:rPr>
              <a:t>hal</a:t>
            </a:r>
            <a:r>
              <a:rPr sz="1600" spc="360" dirty="0">
                <a:solidFill>
                  <a:srgbClr val="262934"/>
                </a:solidFill>
                <a:latin typeface="Times New Roman"/>
                <a:cs typeface="Times New Roman"/>
              </a:rPr>
              <a:t> </a:t>
            </a:r>
            <a:r>
              <a:rPr sz="1600" dirty="0">
                <a:solidFill>
                  <a:srgbClr val="262934"/>
                </a:solidFill>
                <a:latin typeface="Times New Roman"/>
                <a:cs typeface="Times New Roman"/>
              </a:rPr>
              <a:t>Terdakwa</a:t>
            </a:r>
            <a:r>
              <a:rPr sz="1600" spc="385" dirty="0">
                <a:solidFill>
                  <a:srgbClr val="262934"/>
                </a:solidFill>
                <a:latin typeface="Times New Roman"/>
                <a:cs typeface="Times New Roman"/>
              </a:rPr>
              <a:t> </a:t>
            </a:r>
            <a:r>
              <a:rPr sz="1600" dirty="0">
                <a:solidFill>
                  <a:srgbClr val="262934"/>
                </a:solidFill>
                <a:latin typeface="Times New Roman"/>
                <a:cs typeface="Times New Roman"/>
              </a:rPr>
              <a:t>atau</a:t>
            </a:r>
            <a:r>
              <a:rPr sz="1600" spc="385" dirty="0">
                <a:solidFill>
                  <a:srgbClr val="262934"/>
                </a:solidFill>
                <a:latin typeface="Times New Roman"/>
                <a:cs typeface="Times New Roman"/>
              </a:rPr>
              <a:t> </a:t>
            </a:r>
            <a:r>
              <a:rPr sz="1600" dirty="0">
                <a:solidFill>
                  <a:srgbClr val="262934"/>
                </a:solidFill>
                <a:latin typeface="Times New Roman"/>
                <a:cs typeface="Times New Roman"/>
              </a:rPr>
              <a:t>Penasehat</a:t>
            </a:r>
            <a:r>
              <a:rPr sz="1600" spc="380" dirty="0">
                <a:solidFill>
                  <a:srgbClr val="262934"/>
                </a:solidFill>
                <a:latin typeface="Times New Roman"/>
                <a:cs typeface="Times New Roman"/>
              </a:rPr>
              <a:t> </a:t>
            </a:r>
            <a:r>
              <a:rPr sz="1600" dirty="0">
                <a:solidFill>
                  <a:srgbClr val="262934"/>
                </a:solidFill>
                <a:latin typeface="Times New Roman"/>
                <a:cs typeface="Times New Roman"/>
              </a:rPr>
              <a:t>Hukum</a:t>
            </a:r>
            <a:r>
              <a:rPr sz="1600" spc="375" dirty="0">
                <a:solidFill>
                  <a:srgbClr val="262934"/>
                </a:solidFill>
                <a:latin typeface="Times New Roman"/>
                <a:cs typeface="Times New Roman"/>
              </a:rPr>
              <a:t> </a:t>
            </a:r>
            <a:r>
              <a:rPr sz="1600" dirty="0">
                <a:solidFill>
                  <a:srgbClr val="262934"/>
                </a:solidFill>
                <a:latin typeface="Times New Roman"/>
                <a:cs typeface="Times New Roman"/>
              </a:rPr>
              <a:t>mengajukan</a:t>
            </a:r>
            <a:r>
              <a:rPr sz="1600" spc="390" dirty="0">
                <a:solidFill>
                  <a:srgbClr val="262934"/>
                </a:solidFill>
                <a:latin typeface="Times New Roman"/>
                <a:cs typeface="Times New Roman"/>
              </a:rPr>
              <a:t> </a:t>
            </a:r>
            <a:r>
              <a:rPr sz="1600" dirty="0">
                <a:solidFill>
                  <a:srgbClr val="262934"/>
                </a:solidFill>
                <a:latin typeface="Times New Roman"/>
                <a:cs typeface="Times New Roman"/>
              </a:rPr>
              <a:t>keberatan</a:t>
            </a:r>
            <a:r>
              <a:rPr sz="1600" spc="385" dirty="0">
                <a:solidFill>
                  <a:srgbClr val="262934"/>
                </a:solidFill>
                <a:latin typeface="Times New Roman"/>
                <a:cs typeface="Times New Roman"/>
              </a:rPr>
              <a:t> </a:t>
            </a:r>
            <a:r>
              <a:rPr sz="1600" spc="-10" dirty="0">
                <a:solidFill>
                  <a:srgbClr val="262934"/>
                </a:solidFill>
                <a:latin typeface="Times New Roman"/>
                <a:cs typeface="Times New Roman"/>
              </a:rPr>
              <a:t>bahwa </a:t>
            </a:r>
            <a:r>
              <a:rPr sz="1600" dirty="0">
                <a:solidFill>
                  <a:srgbClr val="262934"/>
                </a:solidFill>
                <a:latin typeface="Times New Roman"/>
                <a:cs typeface="Times New Roman"/>
              </a:rPr>
              <a:t>Pengadilan</a:t>
            </a:r>
            <a:r>
              <a:rPr sz="1600" spc="315" dirty="0">
                <a:solidFill>
                  <a:srgbClr val="262934"/>
                </a:solidFill>
                <a:latin typeface="Times New Roman"/>
                <a:cs typeface="Times New Roman"/>
              </a:rPr>
              <a:t> </a:t>
            </a:r>
            <a:r>
              <a:rPr sz="1600" dirty="0">
                <a:solidFill>
                  <a:srgbClr val="262934"/>
                </a:solidFill>
                <a:latin typeface="Times New Roman"/>
                <a:cs typeface="Times New Roman"/>
              </a:rPr>
              <a:t>tidak</a:t>
            </a:r>
            <a:r>
              <a:rPr sz="1600" spc="315" dirty="0">
                <a:solidFill>
                  <a:srgbClr val="262934"/>
                </a:solidFill>
                <a:latin typeface="Times New Roman"/>
                <a:cs typeface="Times New Roman"/>
              </a:rPr>
              <a:t> </a:t>
            </a:r>
            <a:r>
              <a:rPr sz="1600" dirty="0">
                <a:solidFill>
                  <a:srgbClr val="262934"/>
                </a:solidFill>
                <a:latin typeface="Times New Roman"/>
                <a:cs typeface="Times New Roman"/>
              </a:rPr>
              <a:t>berwenang</a:t>
            </a:r>
            <a:r>
              <a:rPr sz="1600" spc="315" dirty="0">
                <a:solidFill>
                  <a:srgbClr val="262934"/>
                </a:solidFill>
                <a:latin typeface="Times New Roman"/>
                <a:cs typeface="Times New Roman"/>
              </a:rPr>
              <a:t> </a:t>
            </a:r>
            <a:r>
              <a:rPr sz="1600" dirty="0">
                <a:solidFill>
                  <a:srgbClr val="262934"/>
                </a:solidFill>
                <a:latin typeface="Times New Roman"/>
                <a:cs typeface="Times New Roman"/>
              </a:rPr>
              <a:t>mengadili</a:t>
            </a:r>
            <a:r>
              <a:rPr sz="1600" spc="315" dirty="0">
                <a:solidFill>
                  <a:srgbClr val="262934"/>
                </a:solidFill>
                <a:latin typeface="Times New Roman"/>
                <a:cs typeface="Times New Roman"/>
              </a:rPr>
              <a:t> </a:t>
            </a:r>
            <a:r>
              <a:rPr sz="1600" dirty="0">
                <a:solidFill>
                  <a:srgbClr val="262934"/>
                </a:solidFill>
                <a:latin typeface="Times New Roman"/>
                <a:cs typeface="Times New Roman"/>
              </a:rPr>
              <a:t>perkaranya</a:t>
            </a:r>
            <a:r>
              <a:rPr sz="1600" spc="310" dirty="0">
                <a:solidFill>
                  <a:srgbClr val="262934"/>
                </a:solidFill>
                <a:latin typeface="Times New Roman"/>
                <a:cs typeface="Times New Roman"/>
              </a:rPr>
              <a:t> </a:t>
            </a:r>
            <a:r>
              <a:rPr sz="1600" dirty="0">
                <a:solidFill>
                  <a:srgbClr val="262934"/>
                </a:solidFill>
                <a:latin typeface="Times New Roman"/>
                <a:cs typeface="Times New Roman"/>
              </a:rPr>
              <a:t>atau</a:t>
            </a:r>
            <a:r>
              <a:rPr sz="1600" spc="315" dirty="0">
                <a:solidFill>
                  <a:srgbClr val="262934"/>
                </a:solidFill>
                <a:latin typeface="Times New Roman"/>
                <a:cs typeface="Times New Roman"/>
              </a:rPr>
              <a:t> </a:t>
            </a:r>
            <a:r>
              <a:rPr sz="1600" dirty="0">
                <a:solidFill>
                  <a:srgbClr val="262934"/>
                </a:solidFill>
                <a:latin typeface="Times New Roman"/>
                <a:cs typeface="Times New Roman"/>
              </a:rPr>
              <a:t>dakwaan</a:t>
            </a:r>
            <a:r>
              <a:rPr sz="1600" spc="315" dirty="0">
                <a:solidFill>
                  <a:srgbClr val="262934"/>
                </a:solidFill>
                <a:latin typeface="Times New Roman"/>
                <a:cs typeface="Times New Roman"/>
              </a:rPr>
              <a:t> </a:t>
            </a:r>
            <a:r>
              <a:rPr sz="1600" dirty="0">
                <a:solidFill>
                  <a:srgbClr val="262934"/>
                </a:solidFill>
                <a:latin typeface="Times New Roman"/>
                <a:cs typeface="Times New Roman"/>
              </a:rPr>
              <a:t>tidak</a:t>
            </a:r>
            <a:r>
              <a:rPr sz="1600" spc="320" dirty="0">
                <a:solidFill>
                  <a:srgbClr val="262934"/>
                </a:solidFill>
                <a:latin typeface="Times New Roman"/>
                <a:cs typeface="Times New Roman"/>
              </a:rPr>
              <a:t> </a:t>
            </a:r>
            <a:r>
              <a:rPr sz="1600" spc="-10" dirty="0">
                <a:solidFill>
                  <a:srgbClr val="262934"/>
                </a:solidFill>
                <a:latin typeface="Times New Roman"/>
                <a:cs typeface="Times New Roman"/>
              </a:rPr>
              <a:t>dapat </a:t>
            </a:r>
            <a:r>
              <a:rPr sz="1600" dirty="0">
                <a:solidFill>
                  <a:srgbClr val="262934"/>
                </a:solidFill>
                <a:latin typeface="Times New Roman"/>
                <a:cs typeface="Times New Roman"/>
              </a:rPr>
              <a:t>diterima</a:t>
            </a:r>
            <a:r>
              <a:rPr sz="1600" spc="165" dirty="0">
                <a:solidFill>
                  <a:srgbClr val="262934"/>
                </a:solidFill>
                <a:latin typeface="Times New Roman"/>
                <a:cs typeface="Times New Roman"/>
              </a:rPr>
              <a:t> </a:t>
            </a:r>
            <a:r>
              <a:rPr sz="1600" dirty="0">
                <a:solidFill>
                  <a:srgbClr val="262934"/>
                </a:solidFill>
                <a:latin typeface="Times New Roman"/>
                <a:cs typeface="Times New Roman"/>
              </a:rPr>
              <a:t>atau</a:t>
            </a:r>
            <a:r>
              <a:rPr sz="1600" spc="170" dirty="0">
                <a:solidFill>
                  <a:srgbClr val="262934"/>
                </a:solidFill>
                <a:latin typeface="Times New Roman"/>
                <a:cs typeface="Times New Roman"/>
              </a:rPr>
              <a:t> </a:t>
            </a:r>
            <a:r>
              <a:rPr sz="1600" dirty="0">
                <a:solidFill>
                  <a:srgbClr val="262934"/>
                </a:solidFill>
                <a:latin typeface="Times New Roman"/>
                <a:cs typeface="Times New Roman"/>
              </a:rPr>
              <a:t>surat</a:t>
            </a:r>
            <a:r>
              <a:rPr sz="1600" spc="165" dirty="0">
                <a:solidFill>
                  <a:srgbClr val="262934"/>
                </a:solidFill>
                <a:latin typeface="Times New Roman"/>
                <a:cs typeface="Times New Roman"/>
              </a:rPr>
              <a:t> </a:t>
            </a:r>
            <a:r>
              <a:rPr sz="1600" dirty="0">
                <a:solidFill>
                  <a:srgbClr val="262934"/>
                </a:solidFill>
                <a:latin typeface="Times New Roman"/>
                <a:cs typeface="Times New Roman"/>
              </a:rPr>
              <a:t>dakwaan</a:t>
            </a:r>
            <a:r>
              <a:rPr sz="1600" spc="165" dirty="0">
                <a:solidFill>
                  <a:srgbClr val="262934"/>
                </a:solidFill>
                <a:latin typeface="Times New Roman"/>
                <a:cs typeface="Times New Roman"/>
              </a:rPr>
              <a:t> </a:t>
            </a:r>
            <a:r>
              <a:rPr sz="1600" dirty="0">
                <a:solidFill>
                  <a:srgbClr val="262934"/>
                </a:solidFill>
                <a:latin typeface="Times New Roman"/>
                <a:cs typeface="Times New Roman"/>
              </a:rPr>
              <a:t>harus</a:t>
            </a:r>
            <a:r>
              <a:rPr sz="1600" spc="170" dirty="0">
                <a:solidFill>
                  <a:srgbClr val="262934"/>
                </a:solidFill>
                <a:latin typeface="Times New Roman"/>
                <a:cs typeface="Times New Roman"/>
              </a:rPr>
              <a:t> </a:t>
            </a:r>
            <a:r>
              <a:rPr sz="1600" dirty="0">
                <a:solidFill>
                  <a:srgbClr val="262934"/>
                </a:solidFill>
                <a:latin typeface="Times New Roman"/>
                <a:cs typeface="Times New Roman"/>
              </a:rPr>
              <a:t>dibatalkan,</a:t>
            </a:r>
            <a:r>
              <a:rPr sz="1600" spc="160" dirty="0">
                <a:solidFill>
                  <a:srgbClr val="262934"/>
                </a:solidFill>
                <a:latin typeface="Times New Roman"/>
                <a:cs typeface="Times New Roman"/>
              </a:rPr>
              <a:t> </a:t>
            </a:r>
            <a:r>
              <a:rPr sz="1600" dirty="0">
                <a:solidFill>
                  <a:srgbClr val="262934"/>
                </a:solidFill>
                <a:latin typeface="Times New Roman"/>
                <a:cs typeface="Times New Roman"/>
              </a:rPr>
              <a:t>maka</a:t>
            </a:r>
            <a:r>
              <a:rPr sz="1600" spc="160" dirty="0">
                <a:solidFill>
                  <a:srgbClr val="262934"/>
                </a:solidFill>
                <a:latin typeface="Times New Roman"/>
                <a:cs typeface="Times New Roman"/>
              </a:rPr>
              <a:t> </a:t>
            </a:r>
            <a:r>
              <a:rPr sz="1600" dirty="0">
                <a:solidFill>
                  <a:srgbClr val="262934"/>
                </a:solidFill>
                <a:latin typeface="Times New Roman"/>
                <a:cs typeface="Times New Roman"/>
              </a:rPr>
              <a:t>setelah</a:t>
            </a:r>
            <a:r>
              <a:rPr sz="1600" spc="170" dirty="0">
                <a:solidFill>
                  <a:srgbClr val="262934"/>
                </a:solidFill>
                <a:latin typeface="Times New Roman"/>
                <a:cs typeface="Times New Roman"/>
              </a:rPr>
              <a:t> </a:t>
            </a:r>
            <a:r>
              <a:rPr sz="1600" dirty="0">
                <a:solidFill>
                  <a:srgbClr val="262934"/>
                </a:solidFill>
                <a:latin typeface="Times New Roman"/>
                <a:cs typeface="Times New Roman"/>
              </a:rPr>
              <a:t>diberi</a:t>
            </a:r>
            <a:r>
              <a:rPr sz="1600" spc="160" dirty="0">
                <a:solidFill>
                  <a:srgbClr val="262934"/>
                </a:solidFill>
                <a:latin typeface="Times New Roman"/>
                <a:cs typeface="Times New Roman"/>
              </a:rPr>
              <a:t> </a:t>
            </a:r>
            <a:r>
              <a:rPr sz="1600" spc="-10" dirty="0">
                <a:solidFill>
                  <a:srgbClr val="262934"/>
                </a:solidFill>
                <a:latin typeface="Times New Roman"/>
                <a:cs typeface="Times New Roman"/>
              </a:rPr>
              <a:t>kesempatan</a:t>
            </a:r>
            <a:endParaRPr sz="1600">
              <a:latin typeface="Times New Roman"/>
              <a:cs typeface="Times New Roman"/>
            </a:endParaRPr>
          </a:p>
        </p:txBody>
      </p:sp>
      <p:sp>
        <p:nvSpPr>
          <p:cNvPr id="4" name="object 4"/>
          <p:cNvSpPr txBox="1"/>
          <p:nvPr/>
        </p:nvSpPr>
        <p:spPr>
          <a:xfrm>
            <a:off x="2147303" y="3260790"/>
            <a:ext cx="6638290" cy="512445"/>
          </a:xfrm>
          <a:prstGeom prst="rect">
            <a:avLst/>
          </a:prstGeom>
        </p:spPr>
        <p:txBody>
          <a:bodyPr vert="horz" wrap="square" lIns="0" tIns="12065" rIns="0" bIns="0" rtlCol="0">
            <a:spAutoFit/>
          </a:bodyPr>
          <a:lstStyle/>
          <a:p>
            <a:pPr marL="12700" marR="5080">
              <a:lnSpc>
                <a:spcPct val="100000"/>
              </a:lnSpc>
              <a:spcBef>
                <a:spcPts val="95"/>
              </a:spcBef>
              <a:tabLst>
                <a:tab pos="875665" algn="l"/>
                <a:tab pos="1887220" algn="l"/>
                <a:tab pos="2737485" algn="l"/>
                <a:tab pos="3489960" algn="l"/>
                <a:tab pos="4758055" algn="l"/>
                <a:tab pos="6073140" algn="l"/>
              </a:tabLst>
            </a:pPr>
            <a:r>
              <a:rPr sz="1600" spc="-10" dirty="0">
                <a:solidFill>
                  <a:srgbClr val="262934"/>
                </a:solidFill>
                <a:latin typeface="Times New Roman"/>
                <a:cs typeface="Times New Roman"/>
              </a:rPr>
              <a:t>kepada</a:t>
            </a:r>
            <a:r>
              <a:rPr sz="1600" dirty="0">
                <a:solidFill>
                  <a:srgbClr val="262934"/>
                </a:solidFill>
                <a:latin typeface="Times New Roman"/>
                <a:cs typeface="Times New Roman"/>
              </a:rPr>
              <a:t>	</a:t>
            </a:r>
            <a:r>
              <a:rPr sz="1600" spc="-10" dirty="0">
                <a:solidFill>
                  <a:srgbClr val="262934"/>
                </a:solidFill>
                <a:latin typeface="Times New Roman"/>
                <a:cs typeface="Times New Roman"/>
              </a:rPr>
              <a:t>Penuntut</a:t>
            </a:r>
            <a:r>
              <a:rPr sz="1600" dirty="0">
                <a:solidFill>
                  <a:srgbClr val="262934"/>
                </a:solidFill>
                <a:latin typeface="Times New Roman"/>
                <a:cs typeface="Times New Roman"/>
              </a:rPr>
              <a:t>	</a:t>
            </a:r>
            <a:r>
              <a:rPr sz="1600" spc="-20" dirty="0">
                <a:solidFill>
                  <a:srgbClr val="262934"/>
                </a:solidFill>
                <a:latin typeface="Times New Roman"/>
                <a:cs typeface="Times New Roman"/>
              </a:rPr>
              <a:t>Umum</a:t>
            </a:r>
            <a:r>
              <a:rPr sz="1600" dirty="0">
                <a:solidFill>
                  <a:srgbClr val="262934"/>
                </a:solidFill>
                <a:latin typeface="Times New Roman"/>
                <a:cs typeface="Times New Roman"/>
              </a:rPr>
              <a:t>	</a:t>
            </a:r>
            <a:r>
              <a:rPr sz="1600" spc="-20" dirty="0">
                <a:solidFill>
                  <a:srgbClr val="262934"/>
                </a:solidFill>
                <a:latin typeface="Times New Roman"/>
                <a:cs typeface="Times New Roman"/>
              </a:rPr>
              <a:t>untuk</a:t>
            </a:r>
            <a:r>
              <a:rPr sz="1600" dirty="0">
                <a:solidFill>
                  <a:srgbClr val="262934"/>
                </a:solidFill>
                <a:latin typeface="Times New Roman"/>
                <a:cs typeface="Times New Roman"/>
              </a:rPr>
              <a:t>	</a:t>
            </a:r>
            <a:r>
              <a:rPr sz="1600" spc="-10" dirty="0">
                <a:solidFill>
                  <a:srgbClr val="262934"/>
                </a:solidFill>
                <a:latin typeface="Times New Roman"/>
                <a:cs typeface="Times New Roman"/>
              </a:rPr>
              <a:t>menyatakan</a:t>
            </a:r>
            <a:r>
              <a:rPr sz="1600" dirty="0">
                <a:solidFill>
                  <a:srgbClr val="262934"/>
                </a:solidFill>
                <a:latin typeface="Times New Roman"/>
                <a:cs typeface="Times New Roman"/>
              </a:rPr>
              <a:t>	</a:t>
            </a:r>
            <a:r>
              <a:rPr sz="1600" spc="-10" dirty="0">
                <a:solidFill>
                  <a:srgbClr val="262934"/>
                </a:solidFill>
                <a:latin typeface="Times New Roman"/>
                <a:cs typeface="Times New Roman"/>
              </a:rPr>
              <a:t>pendapatnya</a:t>
            </a:r>
            <a:r>
              <a:rPr sz="1600" dirty="0">
                <a:solidFill>
                  <a:srgbClr val="262934"/>
                </a:solidFill>
                <a:latin typeface="Times New Roman"/>
                <a:cs typeface="Times New Roman"/>
              </a:rPr>
              <a:t>	</a:t>
            </a:r>
            <a:r>
              <a:rPr sz="1600" spc="-20" dirty="0">
                <a:solidFill>
                  <a:srgbClr val="262934"/>
                </a:solidFill>
                <a:latin typeface="Times New Roman"/>
                <a:cs typeface="Times New Roman"/>
              </a:rPr>
              <a:t>Hakim </a:t>
            </a:r>
            <a:r>
              <a:rPr sz="1600" spc="-10" dirty="0">
                <a:solidFill>
                  <a:srgbClr val="262934"/>
                </a:solidFill>
                <a:latin typeface="Times New Roman"/>
                <a:cs typeface="Times New Roman"/>
              </a:rPr>
              <a:t>mempertimbangkan</a:t>
            </a:r>
            <a:r>
              <a:rPr sz="1600" spc="-45" dirty="0">
                <a:solidFill>
                  <a:srgbClr val="262934"/>
                </a:solidFill>
                <a:latin typeface="Times New Roman"/>
                <a:cs typeface="Times New Roman"/>
              </a:rPr>
              <a:t> </a:t>
            </a:r>
            <a:r>
              <a:rPr sz="1600" dirty="0">
                <a:solidFill>
                  <a:srgbClr val="262934"/>
                </a:solidFill>
                <a:latin typeface="Times New Roman"/>
                <a:cs typeface="Times New Roman"/>
              </a:rPr>
              <a:t>keberatan</a:t>
            </a:r>
            <a:r>
              <a:rPr sz="1600" spc="-45" dirty="0">
                <a:solidFill>
                  <a:srgbClr val="262934"/>
                </a:solidFill>
                <a:latin typeface="Times New Roman"/>
                <a:cs typeface="Times New Roman"/>
              </a:rPr>
              <a:t> </a:t>
            </a:r>
            <a:r>
              <a:rPr sz="1600" dirty="0">
                <a:solidFill>
                  <a:srgbClr val="262934"/>
                </a:solidFill>
                <a:latin typeface="Times New Roman"/>
                <a:cs typeface="Times New Roman"/>
              </a:rPr>
              <a:t>tersebut</a:t>
            </a:r>
            <a:r>
              <a:rPr sz="1600" spc="-50" dirty="0">
                <a:solidFill>
                  <a:srgbClr val="262934"/>
                </a:solidFill>
                <a:latin typeface="Times New Roman"/>
                <a:cs typeface="Times New Roman"/>
              </a:rPr>
              <a:t> </a:t>
            </a:r>
            <a:r>
              <a:rPr sz="1600" dirty="0">
                <a:solidFill>
                  <a:srgbClr val="262934"/>
                </a:solidFill>
                <a:latin typeface="Times New Roman"/>
                <a:cs typeface="Times New Roman"/>
              </a:rPr>
              <a:t>untuk</a:t>
            </a:r>
            <a:r>
              <a:rPr sz="1600" spc="-40" dirty="0">
                <a:solidFill>
                  <a:srgbClr val="262934"/>
                </a:solidFill>
                <a:latin typeface="Times New Roman"/>
                <a:cs typeface="Times New Roman"/>
              </a:rPr>
              <a:t> </a:t>
            </a:r>
            <a:r>
              <a:rPr sz="1600" spc="-10" dirty="0">
                <a:solidFill>
                  <a:srgbClr val="262934"/>
                </a:solidFill>
                <a:latin typeface="Times New Roman"/>
                <a:cs typeface="Times New Roman"/>
              </a:rPr>
              <a:t>selanjutnya</a:t>
            </a:r>
            <a:r>
              <a:rPr sz="1600" spc="-50" dirty="0">
                <a:solidFill>
                  <a:srgbClr val="262934"/>
                </a:solidFill>
                <a:latin typeface="Times New Roman"/>
                <a:cs typeface="Times New Roman"/>
              </a:rPr>
              <a:t> </a:t>
            </a:r>
            <a:r>
              <a:rPr sz="1600" spc="-10" dirty="0">
                <a:solidFill>
                  <a:srgbClr val="262934"/>
                </a:solidFill>
                <a:latin typeface="Times New Roman"/>
                <a:cs typeface="Times New Roman"/>
              </a:rPr>
              <a:t>mengambil</a:t>
            </a:r>
            <a:r>
              <a:rPr sz="1600" spc="-50" dirty="0">
                <a:solidFill>
                  <a:srgbClr val="262934"/>
                </a:solidFill>
                <a:latin typeface="Times New Roman"/>
                <a:cs typeface="Times New Roman"/>
              </a:rPr>
              <a:t> </a:t>
            </a:r>
            <a:r>
              <a:rPr sz="1600" spc="-10" dirty="0">
                <a:solidFill>
                  <a:srgbClr val="262934"/>
                </a:solidFill>
                <a:latin typeface="Times New Roman"/>
                <a:cs typeface="Times New Roman"/>
              </a:rPr>
              <a:t>putusan.”</a:t>
            </a:r>
            <a:endParaRPr sz="1600">
              <a:latin typeface="Times New Roman"/>
              <a:cs typeface="Times New Roman"/>
            </a:endParaRPr>
          </a:p>
        </p:txBody>
      </p:sp>
      <p:sp>
        <p:nvSpPr>
          <p:cNvPr id="5" name="object 5"/>
          <p:cNvSpPr txBox="1"/>
          <p:nvPr/>
        </p:nvSpPr>
        <p:spPr>
          <a:xfrm>
            <a:off x="773544" y="1108699"/>
            <a:ext cx="190500" cy="224154"/>
          </a:xfrm>
          <a:prstGeom prst="rect">
            <a:avLst/>
          </a:prstGeom>
        </p:spPr>
        <p:txBody>
          <a:bodyPr vert="horz" wrap="square" lIns="0" tIns="12700" rIns="0" bIns="0" rtlCol="0">
            <a:spAutoFit/>
          </a:bodyPr>
          <a:lstStyle/>
          <a:p>
            <a:pPr marL="12700">
              <a:lnSpc>
                <a:spcPct val="100000"/>
              </a:lnSpc>
              <a:spcBef>
                <a:spcPts val="100"/>
              </a:spcBef>
            </a:pPr>
            <a:r>
              <a:rPr sz="1300" spc="-25" dirty="0">
                <a:solidFill>
                  <a:srgbClr val="FFFFFF"/>
                </a:solidFill>
                <a:latin typeface="Times New Roman"/>
                <a:cs typeface="Times New Roman"/>
              </a:rPr>
              <a:t>35</a:t>
            </a:r>
            <a:endParaRPr sz="1300">
              <a:latin typeface="Times New Roman"/>
              <a:cs typeface="Times New Roman"/>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378459" rIns="0" bIns="0" rtlCol="0">
            <a:spAutoFit/>
          </a:bodyPr>
          <a:lstStyle/>
          <a:p>
            <a:pPr marL="12700">
              <a:lnSpc>
                <a:spcPct val="100000"/>
              </a:lnSpc>
              <a:spcBef>
                <a:spcPts val="100"/>
              </a:spcBef>
              <a:tabLst>
                <a:tab pos="7059930" algn="l"/>
              </a:tabLst>
            </a:pPr>
            <a:r>
              <a:rPr dirty="0"/>
              <a:t>Upaya</a:t>
            </a:r>
            <a:r>
              <a:rPr spc="-75" dirty="0"/>
              <a:t> </a:t>
            </a:r>
            <a:r>
              <a:rPr dirty="0"/>
              <a:t>Perlawanan</a:t>
            </a:r>
            <a:r>
              <a:rPr spc="-70" dirty="0"/>
              <a:t> </a:t>
            </a:r>
            <a:r>
              <a:rPr dirty="0"/>
              <a:t>terhadap</a:t>
            </a:r>
            <a:r>
              <a:rPr spc="-75" dirty="0"/>
              <a:t> </a:t>
            </a:r>
            <a:r>
              <a:rPr dirty="0"/>
              <a:t>Putusan</a:t>
            </a:r>
            <a:r>
              <a:rPr spc="-70" dirty="0"/>
              <a:t> </a:t>
            </a:r>
            <a:r>
              <a:rPr dirty="0"/>
              <a:t>Sela</a:t>
            </a:r>
            <a:r>
              <a:rPr spc="-75" dirty="0"/>
              <a:t> </a:t>
            </a:r>
            <a:r>
              <a:rPr spc="-10" dirty="0"/>
              <a:t>Pidana</a:t>
            </a:r>
            <a:r>
              <a:rPr dirty="0"/>
              <a:t>	</a:t>
            </a:r>
          </a:p>
        </p:txBody>
      </p:sp>
      <p:sp>
        <p:nvSpPr>
          <p:cNvPr id="3" name="object 3"/>
          <p:cNvSpPr txBox="1"/>
          <p:nvPr/>
        </p:nvSpPr>
        <p:spPr>
          <a:xfrm>
            <a:off x="2147303" y="1161264"/>
            <a:ext cx="6647815" cy="1671320"/>
          </a:xfrm>
          <a:prstGeom prst="rect">
            <a:avLst/>
          </a:prstGeom>
        </p:spPr>
        <p:txBody>
          <a:bodyPr vert="horz" wrap="square" lIns="0" tIns="12700" rIns="0" bIns="0" rtlCol="0">
            <a:spAutoFit/>
          </a:bodyPr>
          <a:lstStyle/>
          <a:p>
            <a:pPr marL="12700" marR="5080" algn="just">
              <a:lnSpc>
                <a:spcPct val="100000"/>
              </a:lnSpc>
              <a:spcBef>
                <a:spcPts val="100"/>
              </a:spcBef>
            </a:pPr>
            <a:r>
              <a:rPr sz="1800" dirty="0">
                <a:solidFill>
                  <a:srgbClr val="262934"/>
                </a:solidFill>
                <a:latin typeface="Times New Roman"/>
                <a:cs typeface="Times New Roman"/>
              </a:rPr>
              <a:t>Keberatan</a:t>
            </a:r>
            <a:r>
              <a:rPr sz="1800" spc="370" dirty="0">
                <a:solidFill>
                  <a:srgbClr val="262934"/>
                </a:solidFill>
                <a:latin typeface="Times New Roman"/>
                <a:cs typeface="Times New Roman"/>
              </a:rPr>
              <a:t> </a:t>
            </a:r>
            <a:r>
              <a:rPr sz="1800" dirty="0">
                <a:solidFill>
                  <a:srgbClr val="262934"/>
                </a:solidFill>
                <a:latin typeface="Times New Roman"/>
                <a:cs typeface="Times New Roman"/>
              </a:rPr>
              <a:t>merupakan</a:t>
            </a:r>
            <a:r>
              <a:rPr sz="1800" spc="375" dirty="0">
                <a:solidFill>
                  <a:srgbClr val="262934"/>
                </a:solidFill>
                <a:latin typeface="Times New Roman"/>
                <a:cs typeface="Times New Roman"/>
              </a:rPr>
              <a:t> </a:t>
            </a:r>
            <a:r>
              <a:rPr sz="1800" dirty="0">
                <a:solidFill>
                  <a:srgbClr val="262934"/>
                </a:solidFill>
                <a:latin typeface="Times New Roman"/>
                <a:cs typeface="Times New Roman"/>
              </a:rPr>
              <a:t>upaya</a:t>
            </a:r>
            <a:r>
              <a:rPr sz="1800" spc="375" dirty="0">
                <a:solidFill>
                  <a:srgbClr val="262934"/>
                </a:solidFill>
                <a:latin typeface="Times New Roman"/>
                <a:cs typeface="Times New Roman"/>
              </a:rPr>
              <a:t> </a:t>
            </a:r>
            <a:r>
              <a:rPr sz="1800" dirty="0">
                <a:solidFill>
                  <a:srgbClr val="262934"/>
                </a:solidFill>
                <a:latin typeface="Times New Roman"/>
                <a:cs typeface="Times New Roman"/>
              </a:rPr>
              <a:t>hukum</a:t>
            </a:r>
            <a:r>
              <a:rPr sz="1800" spc="380" dirty="0">
                <a:solidFill>
                  <a:srgbClr val="262934"/>
                </a:solidFill>
                <a:latin typeface="Times New Roman"/>
                <a:cs typeface="Times New Roman"/>
              </a:rPr>
              <a:t> </a:t>
            </a:r>
            <a:r>
              <a:rPr sz="1800" dirty="0">
                <a:solidFill>
                  <a:srgbClr val="262934"/>
                </a:solidFill>
                <a:latin typeface="Times New Roman"/>
                <a:cs typeface="Times New Roman"/>
              </a:rPr>
              <a:t>yang</a:t>
            </a:r>
            <a:r>
              <a:rPr sz="1800" spc="370" dirty="0">
                <a:solidFill>
                  <a:srgbClr val="262934"/>
                </a:solidFill>
                <a:latin typeface="Times New Roman"/>
                <a:cs typeface="Times New Roman"/>
              </a:rPr>
              <a:t> </a:t>
            </a:r>
            <a:r>
              <a:rPr sz="1800" dirty="0">
                <a:solidFill>
                  <a:srgbClr val="262934"/>
                </a:solidFill>
                <a:latin typeface="Times New Roman"/>
                <a:cs typeface="Times New Roman"/>
              </a:rPr>
              <a:t>berupa</a:t>
            </a:r>
            <a:r>
              <a:rPr sz="1800" spc="375" dirty="0">
                <a:solidFill>
                  <a:srgbClr val="262934"/>
                </a:solidFill>
                <a:latin typeface="Times New Roman"/>
                <a:cs typeface="Times New Roman"/>
              </a:rPr>
              <a:t> </a:t>
            </a:r>
            <a:r>
              <a:rPr sz="1800" dirty="0">
                <a:solidFill>
                  <a:srgbClr val="262934"/>
                </a:solidFill>
                <a:latin typeface="Times New Roman"/>
                <a:cs typeface="Times New Roman"/>
              </a:rPr>
              <a:t>tangkisan</a:t>
            </a:r>
            <a:r>
              <a:rPr sz="1800" spc="370" dirty="0">
                <a:solidFill>
                  <a:srgbClr val="262934"/>
                </a:solidFill>
                <a:latin typeface="Times New Roman"/>
                <a:cs typeface="Times New Roman"/>
              </a:rPr>
              <a:t> </a:t>
            </a:r>
            <a:r>
              <a:rPr sz="1800" spc="-10" dirty="0">
                <a:solidFill>
                  <a:srgbClr val="262934"/>
                </a:solidFill>
                <a:latin typeface="Times New Roman"/>
                <a:cs typeface="Times New Roman"/>
              </a:rPr>
              <a:t>sebelum </a:t>
            </a:r>
            <a:r>
              <a:rPr sz="1800" dirty="0">
                <a:solidFill>
                  <a:srgbClr val="262934"/>
                </a:solidFill>
                <a:latin typeface="Times New Roman"/>
                <a:cs typeface="Times New Roman"/>
              </a:rPr>
              <a:t>dilakukan</a:t>
            </a:r>
            <a:r>
              <a:rPr sz="1800" spc="114" dirty="0">
                <a:solidFill>
                  <a:srgbClr val="262934"/>
                </a:solidFill>
                <a:latin typeface="Times New Roman"/>
                <a:cs typeface="Times New Roman"/>
              </a:rPr>
              <a:t>  </a:t>
            </a:r>
            <a:r>
              <a:rPr sz="1800" dirty="0">
                <a:solidFill>
                  <a:srgbClr val="262934"/>
                </a:solidFill>
                <a:latin typeface="Times New Roman"/>
                <a:cs typeface="Times New Roman"/>
              </a:rPr>
              <a:t>pemeriksaan</a:t>
            </a:r>
            <a:r>
              <a:rPr sz="1800" spc="114" dirty="0">
                <a:solidFill>
                  <a:srgbClr val="262934"/>
                </a:solidFill>
                <a:latin typeface="Times New Roman"/>
                <a:cs typeface="Times New Roman"/>
              </a:rPr>
              <a:t>  </a:t>
            </a:r>
            <a:r>
              <a:rPr sz="1800" dirty="0">
                <a:solidFill>
                  <a:srgbClr val="262934"/>
                </a:solidFill>
                <a:latin typeface="Times New Roman"/>
                <a:cs typeface="Times New Roman"/>
              </a:rPr>
              <a:t>materi</a:t>
            </a:r>
            <a:r>
              <a:rPr sz="1800" spc="120" dirty="0">
                <a:solidFill>
                  <a:srgbClr val="262934"/>
                </a:solidFill>
                <a:latin typeface="Times New Roman"/>
                <a:cs typeface="Times New Roman"/>
              </a:rPr>
              <a:t>  </a:t>
            </a:r>
            <a:r>
              <a:rPr sz="1800" dirty="0">
                <a:solidFill>
                  <a:srgbClr val="262934"/>
                </a:solidFill>
                <a:latin typeface="Times New Roman"/>
                <a:cs typeface="Times New Roman"/>
              </a:rPr>
              <a:t>perkara</a:t>
            </a:r>
            <a:r>
              <a:rPr sz="1800" spc="114" dirty="0">
                <a:solidFill>
                  <a:srgbClr val="262934"/>
                </a:solidFill>
                <a:latin typeface="Times New Roman"/>
                <a:cs typeface="Times New Roman"/>
              </a:rPr>
              <a:t>  </a:t>
            </a:r>
            <a:r>
              <a:rPr sz="1800" dirty="0">
                <a:solidFill>
                  <a:srgbClr val="262934"/>
                </a:solidFill>
                <a:latin typeface="Times New Roman"/>
                <a:cs typeface="Times New Roman"/>
              </a:rPr>
              <a:t>dengan</a:t>
            </a:r>
            <a:r>
              <a:rPr sz="1800" spc="120" dirty="0">
                <a:solidFill>
                  <a:srgbClr val="262934"/>
                </a:solidFill>
                <a:latin typeface="Times New Roman"/>
                <a:cs typeface="Times New Roman"/>
              </a:rPr>
              <a:t>  </a:t>
            </a:r>
            <a:r>
              <a:rPr sz="1800" dirty="0">
                <a:solidFill>
                  <a:srgbClr val="262934"/>
                </a:solidFill>
                <a:latin typeface="Times New Roman"/>
                <a:cs typeface="Times New Roman"/>
              </a:rPr>
              <a:t>tujuan</a:t>
            </a:r>
            <a:r>
              <a:rPr sz="1800" spc="114" dirty="0">
                <a:solidFill>
                  <a:srgbClr val="262934"/>
                </a:solidFill>
                <a:latin typeface="Times New Roman"/>
                <a:cs typeface="Times New Roman"/>
              </a:rPr>
              <a:t>  </a:t>
            </a:r>
            <a:r>
              <a:rPr sz="1800" dirty="0">
                <a:solidFill>
                  <a:srgbClr val="262934"/>
                </a:solidFill>
                <a:latin typeface="Times New Roman"/>
                <a:cs typeface="Times New Roman"/>
              </a:rPr>
              <a:t>utama</a:t>
            </a:r>
            <a:r>
              <a:rPr sz="1800" spc="120" dirty="0">
                <a:solidFill>
                  <a:srgbClr val="262934"/>
                </a:solidFill>
                <a:latin typeface="Times New Roman"/>
                <a:cs typeface="Times New Roman"/>
              </a:rPr>
              <a:t>  </a:t>
            </a:r>
            <a:r>
              <a:rPr sz="1800" spc="-20" dirty="0">
                <a:solidFill>
                  <a:srgbClr val="262934"/>
                </a:solidFill>
                <a:latin typeface="Times New Roman"/>
                <a:cs typeface="Times New Roman"/>
              </a:rPr>
              <a:t>guna </a:t>
            </a:r>
            <a:r>
              <a:rPr sz="1800" dirty="0">
                <a:solidFill>
                  <a:srgbClr val="262934"/>
                </a:solidFill>
                <a:latin typeface="Times New Roman"/>
                <a:cs typeface="Times New Roman"/>
              </a:rPr>
              <a:t>menghindarkan diadakannya pemeriksaan</a:t>
            </a:r>
            <a:r>
              <a:rPr sz="1800" spc="-5" dirty="0">
                <a:solidFill>
                  <a:srgbClr val="262934"/>
                </a:solidFill>
                <a:latin typeface="Times New Roman"/>
                <a:cs typeface="Times New Roman"/>
              </a:rPr>
              <a:t> </a:t>
            </a:r>
            <a:r>
              <a:rPr sz="1800" dirty="0">
                <a:solidFill>
                  <a:srgbClr val="262934"/>
                </a:solidFill>
                <a:latin typeface="Times New Roman"/>
                <a:cs typeface="Times New Roman"/>
              </a:rPr>
              <a:t>dan putusan akhir dari</a:t>
            </a:r>
            <a:r>
              <a:rPr sz="1800" spc="5" dirty="0">
                <a:solidFill>
                  <a:srgbClr val="262934"/>
                </a:solidFill>
                <a:latin typeface="Times New Roman"/>
                <a:cs typeface="Times New Roman"/>
              </a:rPr>
              <a:t> </a:t>
            </a:r>
            <a:r>
              <a:rPr sz="1800" spc="-10" dirty="0">
                <a:solidFill>
                  <a:srgbClr val="262934"/>
                </a:solidFill>
                <a:latin typeface="Times New Roman"/>
                <a:cs typeface="Times New Roman"/>
              </a:rPr>
              <a:t>pokok </a:t>
            </a:r>
            <a:r>
              <a:rPr sz="1800" dirty="0">
                <a:solidFill>
                  <a:srgbClr val="262934"/>
                </a:solidFill>
                <a:latin typeface="Times New Roman"/>
                <a:cs typeface="Times New Roman"/>
              </a:rPr>
              <a:t>perkaranya.</a:t>
            </a:r>
            <a:r>
              <a:rPr sz="1800" spc="365" dirty="0">
                <a:solidFill>
                  <a:srgbClr val="262934"/>
                </a:solidFill>
                <a:latin typeface="Times New Roman"/>
                <a:cs typeface="Times New Roman"/>
              </a:rPr>
              <a:t> </a:t>
            </a:r>
            <a:r>
              <a:rPr sz="1800" dirty="0">
                <a:solidFill>
                  <a:srgbClr val="262934"/>
                </a:solidFill>
                <a:latin typeface="Times New Roman"/>
                <a:cs typeface="Times New Roman"/>
              </a:rPr>
              <a:t>Dalam</a:t>
            </a:r>
            <a:r>
              <a:rPr sz="1800" spc="365" dirty="0">
                <a:solidFill>
                  <a:srgbClr val="262934"/>
                </a:solidFill>
                <a:latin typeface="Times New Roman"/>
                <a:cs typeface="Times New Roman"/>
              </a:rPr>
              <a:t> </a:t>
            </a:r>
            <a:r>
              <a:rPr sz="1800" dirty="0">
                <a:solidFill>
                  <a:srgbClr val="262934"/>
                </a:solidFill>
                <a:latin typeface="Times New Roman"/>
                <a:cs typeface="Times New Roman"/>
              </a:rPr>
              <a:t>mengajukan</a:t>
            </a:r>
            <a:r>
              <a:rPr sz="1800" spc="360" dirty="0">
                <a:solidFill>
                  <a:srgbClr val="262934"/>
                </a:solidFill>
                <a:latin typeface="Times New Roman"/>
                <a:cs typeface="Times New Roman"/>
              </a:rPr>
              <a:t> </a:t>
            </a:r>
            <a:r>
              <a:rPr sz="1800" dirty="0">
                <a:solidFill>
                  <a:srgbClr val="262934"/>
                </a:solidFill>
                <a:latin typeface="Times New Roman"/>
                <a:cs typeface="Times New Roman"/>
              </a:rPr>
              <a:t>keberatan</a:t>
            </a:r>
            <a:r>
              <a:rPr sz="1800" spc="365" dirty="0">
                <a:solidFill>
                  <a:srgbClr val="262934"/>
                </a:solidFill>
                <a:latin typeface="Times New Roman"/>
                <a:cs typeface="Times New Roman"/>
              </a:rPr>
              <a:t> </a:t>
            </a:r>
            <a:r>
              <a:rPr sz="1800" dirty="0">
                <a:solidFill>
                  <a:srgbClr val="262934"/>
                </a:solidFill>
                <a:latin typeface="Times New Roman"/>
                <a:cs typeface="Times New Roman"/>
              </a:rPr>
              <a:t>sesuai</a:t>
            </a:r>
            <a:r>
              <a:rPr sz="1800" spc="360" dirty="0">
                <a:solidFill>
                  <a:srgbClr val="262934"/>
                </a:solidFill>
                <a:latin typeface="Times New Roman"/>
                <a:cs typeface="Times New Roman"/>
              </a:rPr>
              <a:t> </a:t>
            </a:r>
            <a:r>
              <a:rPr sz="1800" dirty="0">
                <a:solidFill>
                  <a:srgbClr val="262934"/>
                </a:solidFill>
                <a:latin typeface="Times New Roman"/>
                <a:cs typeface="Times New Roman"/>
              </a:rPr>
              <a:t>Pasal</a:t>
            </a:r>
            <a:r>
              <a:rPr sz="1800" spc="365" dirty="0">
                <a:solidFill>
                  <a:srgbClr val="262934"/>
                </a:solidFill>
                <a:latin typeface="Times New Roman"/>
                <a:cs typeface="Times New Roman"/>
              </a:rPr>
              <a:t> </a:t>
            </a:r>
            <a:r>
              <a:rPr sz="1800" dirty="0">
                <a:solidFill>
                  <a:srgbClr val="262934"/>
                </a:solidFill>
                <a:latin typeface="Times New Roman"/>
                <a:cs typeface="Times New Roman"/>
              </a:rPr>
              <a:t>156</a:t>
            </a:r>
            <a:r>
              <a:rPr sz="1800" spc="365" dirty="0">
                <a:solidFill>
                  <a:srgbClr val="262934"/>
                </a:solidFill>
                <a:latin typeface="Times New Roman"/>
                <a:cs typeface="Times New Roman"/>
              </a:rPr>
              <a:t> </a:t>
            </a:r>
            <a:r>
              <a:rPr sz="1800" spc="-10" dirty="0">
                <a:solidFill>
                  <a:srgbClr val="262934"/>
                </a:solidFill>
                <a:latin typeface="Times New Roman"/>
                <a:cs typeface="Times New Roman"/>
              </a:rPr>
              <a:t>KUHAP </a:t>
            </a:r>
            <a:r>
              <a:rPr sz="1800" dirty="0">
                <a:solidFill>
                  <a:srgbClr val="262934"/>
                </a:solidFill>
                <a:latin typeface="Times New Roman"/>
                <a:cs typeface="Times New Roman"/>
              </a:rPr>
              <a:t>tidak</a:t>
            </a:r>
            <a:r>
              <a:rPr sz="1800" spc="65" dirty="0">
                <a:solidFill>
                  <a:srgbClr val="262934"/>
                </a:solidFill>
                <a:latin typeface="Times New Roman"/>
                <a:cs typeface="Times New Roman"/>
              </a:rPr>
              <a:t>  </a:t>
            </a:r>
            <a:r>
              <a:rPr sz="1800" dirty="0">
                <a:solidFill>
                  <a:srgbClr val="262934"/>
                </a:solidFill>
                <a:latin typeface="Times New Roman"/>
                <a:cs typeface="Times New Roman"/>
              </a:rPr>
              <a:t>memberikan</a:t>
            </a:r>
            <a:r>
              <a:rPr sz="1800" spc="70" dirty="0">
                <a:solidFill>
                  <a:srgbClr val="262934"/>
                </a:solidFill>
                <a:latin typeface="Times New Roman"/>
                <a:cs typeface="Times New Roman"/>
              </a:rPr>
              <a:t>  </a:t>
            </a:r>
            <a:r>
              <a:rPr sz="1800" dirty="0">
                <a:solidFill>
                  <a:srgbClr val="262934"/>
                </a:solidFill>
                <a:latin typeface="Times New Roman"/>
                <a:cs typeface="Times New Roman"/>
              </a:rPr>
              <a:t>batasan</a:t>
            </a:r>
            <a:r>
              <a:rPr sz="1800" spc="70" dirty="0">
                <a:solidFill>
                  <a:srgbClr val="262934"/>
                </a:solidFill>
                <a:latin typeface="Times New Roman"/>
                <a:cs typeface="Times New Roman"/>
              </a:rPr>
              <a:t>  </a:t>
            </a:r>
            <a:r>
              <a:rPr sz="1800" dirty="0">
                <a:solidFill>
                  <a:srgbClr val="262934"/>
                </a:solidFill>
                <a:latin typeface="Times New Roman"/>
                <a:cs typeface="Times New Roman"/>
              </a:rPr>
              <a:t>waktu</a:t>
            </a:r>
            <a:r>
              <a:rPr sz="1800" spc="70" dirty="0">
                <a:solidFill>
                  <a:srgbClr val="262934"/>
                </a:solidFill>
                <a:latin typeface="Times New Roman"/>
                <a:cs typeface="Times New Roman"/>
              </a:rPr>
              <a:t>  </a:t>
            </a:r>
            <a:r>
              <a:rPr sz="1800" dirty="0">
                <a:solidFill>
                  <a:srgbClr val="262934"/>
                </a:solidFill>
                <a:latin typeface="Times New Roman"/>
                <a:cs typeface="Times New Roman"/>
              </a:rPr>
              <a:t>secara</a:t>
            </a:r>
            <a:r>
              <a:rPr sz="1800" spc="75" dirty="0">
                <a:solidFill>
                  <a:srgbClr val="262934"/>
                </a:solidFill>
                <a:latin typeface="Times New Roman"/>
                <a:cs typeface="Times New Roman"/>
              </a:rPr>
              <a:t>  </a:t>
            </a:r>
            <a:r>
              <a:rPr sz="1800" dirty="0">
                <a:solidFill>
                  <a:srgbClr val="262934"/>
                </a:solidFill>
                <a:latin typeface="Times New Roman"/>
                <a:cs typeface="Times New Roman"/>
              </a:rPr>
              <a:t>definitif.</a:t>
            </a:r>
            <a:r>
              <a:rPr sz="1800" spc="70" dirty="0">
                <a:solidFill>
                  <a:srgbClr val="262934"/>
                </a:solidFill>
                <a:latin typeface="Times New Roman"/>
                <a:cs typeface="Times New Roman"/>
              </a:rPr>
              <a:t>  </a:t>
            </a:r>
            <a:r>
              <a:rPr sz="1800" dirty="0">
                <a:solidFill>
                  <a:srgbClr val="262934"/>
                </a:solidFill>
                <a:latin typeface="Times New Roman"/>
                <a:cs typeface="Times New Roman"/>
              </a:rPr>
              <a:t>Keberatan</a:t>
            </a:r>
            <a:r>
              <a:rPr sz="1800" spc="70" dirty="0">
                <a:solidFill>
                  <a:srgbClr val="262934"/>
                </a:solidFill>
                <a:latin typeface="Times New Roman"/>
                <a:cs typeface="Times New Roman"/>
              </a:rPr>
              <a:t>  </a:t>
            </a:r>
            <a:r>
              <a:rPr sz="1800" spc="-10" dirty="0">
                <a:solidFill>
                  <a:srgbClr val="262934"/>
                </a:solidFill>
                <a:latin typeface="Times New Roman"/>
                <a:cs typeface="Times New Roman"/>
              </a:rPr>
              <a:t>dapat </a:t>
            </a:r>
            <a:r>
              <a:rPr sz="1800" dirty="0">
                <a:solidFill>
                  <a:srgbClr val="262934"/>
                </a:solidFill>
                <a:latin typeface="Times New Roman"/>
                <a:cs typeface="Times New Roman"/>
              </a:rPr>
              <a:t>diajukan</a:t>
            </a:r>
            <a:r>
              <a:rPr sz="1800" spc="-45" dirty="0">
                <a:solidFill>
                  <a:srgbClr val="262934"/>
                </a:solidFill>
                <a:latin typeface="Times New Roman"/>
                <a:cs typeface="Times New Roman"/>
              </a:rPr>
              <a:t> </a:t>
            </a:r>
            <a:r>
              <a:rPr sz="1800" spc="-20" dirty="0">
                <a:solidFill>
                  <a:srgbClr val="262934"/>
                </a:solidFill>
                <a:latin typeface="Times New Roman"/>
                <a:cs typeface="Times New Roman"/>
              </a:rPr>
              <a:t>pada:</a:t>
            </a:r>
            <a:endParaRPr sz="1800">
              <a:latin typeface="Times New Roman"/>
              <a:cs typeface="Times New Roman"/>
            </a:endParaRPr>
          </a:p>
        </p:txBody>
      </p:sp>
      <p:sp>
        <p:nvSpPr>
          <p:cNvPr id="4" name="object 4"/>
          <p:cNvSpPr txBox="1"/>
          <p:nvPr/>
        </p:nvSpPr>
        <p:spPr>
          <a:xfrm>
            <a:off x="2147303" y="2807172"/>
            <a:ext cx="6644640" cy="1550035"/>
          </a:xfrm>
          <a:prstGeom prst="rect">
            <a:avLst/>
          </a:prstGeom>
        </p:spPr>
        <p:txBody>
          <a:bodyPr vert="horz" wrap="square" lIns="0" tIns="88900" rIns="0" bIns="0" rtlCol="0">
            <a:spAutoFit/>
          </a:bodyPr>
          <a:lstStyle/>
          <a:p>
            <a:pPr marL="354965" indent="-342265" algn="just">
              <a:lnSpc>
                <a:spcPct val="100000"/>
              </a:lnSpc>
              <a:spcBef>
                <a:spcPts val="700"/>
              </a:spcBef>
              <a:buClr>
                <a:srgbClr val="B77F37"/>
              </a:buClr>
              <a:buSzPct val="94444"/>
              <a:buAutoNum type="arabicParenR"/>
              <a:tabLst>
                <a:tab pos="354965" algn="l"/>
              </a:tabLst>
            </a:pPr>
            <a:r>
              <a:rPr sz="1800" dirty="0">
                <a:solidFill>
                  <a:srgbClr val="262934"/>
                </a:solidFill>
                <a:latin typeface="Times New Roman"/>
                <a:cs typeface="Times New Roman"/>
              </a:rPr>
              <a:t>Sidang</a:t>
            </a:r>
            <a:r>
              <a:rPr sz="1800" spc="-25" dirty="0">
                <a:solidFill>
                  <a:srgbClr val="262934"/>
                </a:solidFill>
                <a:latin typeface="Times New Roman"/>
                <a:cs typeface="Times New Roman"/>
              </a:rPr>
              <a:t> </a:t>
            </a:r>
            <a:r>
              <a:rPr sz="1800" dirty="0">
                <a:solidFill>
                  <a:srgbClr val="262934"/>
                </a:solidFill>
                <a:latin typeface="Times New Roman"/>
                <a:cs typeface="Times New Roman"/>
              </a:rPr>
              <a:t>pertama</a:t>
            </a:r>
            <a:r>
              <a:rPr sz="1800" spc="-25" dirty="0">
                <a:solidFill>
                  <a:srgbClr val="262934"/>
                </a:solidFill>
                <a:latin typeface="Times New Roman"/>
                <a:cs typeface="Times New Roman"/>
              </a:rPr>
              <a:t> </a:t>
            </a:r>
            <a:r>
              <a:rPr sz="1800" dirty="0">
                <a:solidFill>
                  <a:srgbClr val="262934"/>
                </a:solidFill>
                <a:latin typeface="Times New Roman"/>
                <a:cs typeface="Times New Roman"/>
              </a:rPr>
              <a:t>dan</a:t>
            </a:r>
            <a:r>
              <a:rPr sz="1800" spc="-30" dirty="0">
                <a:solidFill>
                  <a:srgbClr val="262934"/>
                </a:solidFill>
                <a:latin typeface="Times New Roman"/>
                <a:cs typeface="Times New Roman"/>
              </a:rPr>
              <a:t> </a:t>
            </a:r>
            <a:r>
              <a:rPr sz="1800" spc="-20" dirty="0">
                <a:solidFill>
                  <a:srgbClr val="262934"/>
                </a:solidFill>
                <a:latin typeface="Times New Roman"/>
                <a:cs typeface="Times New Roman"/>
              </a:rPr>
              <a:t>atau</a:t>
            </a:r>
            <a:endParaRPr sz="1800">
              <a:latin typeface="Times New Roman"/>
              <a:cs typeface="Times New Roman"/>
            </a:endParaRPr>
          </a:p>
          <a:p>
            <a:pPr marL="354330" marR="5080" indent="-342265" algn="just">
              <a:lnSpc>
                <a:spcPct val="100000"/>
              </a:lnSpc>
              <a:spcBef>
                <a:spcPts val="600"/>
              </a:spcBef>
              <a:buClr>
                <a:srgbClr val="B77F37"/>
              </a:buClr>
              <a:buSzPct val="94444"/>
              <a:buAutoNum type="arabicParenR"/>
              <a:tabLst>
                <a:tab pos="355600" algn="l"/>
              </a:tabLst>
            </a:pPr>
            <a:r>
              <a:rPr sz="1800" dirty="0">
                <a:solidFill>
                  <a:srgbClr val="262934"/>
                </a:solidFill>
                <a:latin typeface="Times New Roman"/>
                <a:cs typeface="Times New Roman"/>
              </a:rPr>
              <a:t>Setelah</a:t>
            </a:r>
            <a:r>
              <a:rPr sz="1800" spc="285" dirty="0">
                <a:solidFill>
                  <a:srgbClr val="262934"/>
                </a:solidFill>
                <a:latin typeface="Times New Roman"/>
                <a:cs typeface="Times New Roman"/>
              </a:rPr>
              <a:t> </a:t>
            </a:r>
            <a:r>
              <a:rPr sz="1800" dirty="0">
                <a:solidFill>
                  <a:srgbClr val="262934"/>
                </a:solidFill>
                <a:latin typeface="Times New Roman"/>
                <a:cs typeface="Times New Roman"/>
              </a:rPr>
              <a:t>Penuntut</a:t>
            </a:r>
            <a:r>
              <a:rPr sz="1800" spc="295" dirty="0">
                <a:solidFill>
                  <a:srgbClr val="262934"/>
                </a:solidFill>
                <a:latin typeface="Times New Roman"/>
                <a:cs typeface="Times New Roman"/>
              </a:rPr>
              <a:t> </a:t>
            </a:r>
            <a:r>
              <a:rPr sz="1800" dirty="0">
                <a:solidFill>
                  <a:srgbClr val="262934"/>
                </a:solidFill>
                <a:latin typeface="Times New Roman"/>
                <a:cs typeface="Times New Roman"/>
              </a:rPr>
              <a:t>Umum</a:t>
            </a:r>
            <a:r>
              <a:rPr sz="1800" spc="295" dirty="0">
                <a:solidFill>
                  <a:srgbClr val="262934"/>
                </a:solidFill>
                <a:latin typeface="Times New Roman"/>
                <a:cs typeface="Times New Roman"/>
              </a:rPr>
              <a:t> </a:t>
            </a:r>
            <a:r>
              <a:rPr sz="1800" dirty="0">
                <a:solidFill>
                  <a:srgbClr val="262934"/>
                </a:solidFill>
                <a:latin typeface="Times New Roman"/>
                <a:cs typeface="Times New Roman"/>
              </a:rPr>
              <a:t>selesai</a:t>
            </a:r>
            <a:r>
              <a:rPr sz="1800" spc="295" dirty="0">
                <a:solidFill>
                  <a:srgbClr val="262934"/>
                </a:solidFill>
                <a:latin typeface="Times New Roman"/>
                <a:cs typeface="Times New Roman"/>
              </a:rPr>
              <a:t> </a:t>
            </a:r>
            <a:r>
              <a:rPr sz="1800" dirty="0">
                <a:solidFill>
                  <a:srgbClr val="262934"/>
                </a:solidFill>
                <a:latin typeface="Times New Roman"/>
                <a:cs typeface="Times New Roman"/>
              </a:rPr>
              <a:t>membacakan</a:t>
            </a:r>
            <a:r>
              <a:rPr sz="1800" spc="290" dirty="0">
                <a:solidFill>
                  <a:srgbClr val="262934"/>
                </a:solidFill>
                <a:latin typeface="Times New Roman"/>
                <a:cs typeface="Times New Roman"/>
              </a:rPr>
              <a:t> </a:t>
            </a:r>
            <a:r>
              <a:rPr sz="1800" dirty="0">
                <a:solidFill>
                  <a:srgbClr val="262934"/>
                </a:solidFill>
                <a:latin typeface="Times New Roman"/>
                <a:cs typeface="Times New Roman"/>
              </a:rPr>
              <a:t>surat</a:t>
            </a:r>
            <a:r>
              <a:rPr sz="1800" spc="290" dirty="0">
                <a:solidFill>
                  <a:srgbClr val="262934"/>
                </a:solidFill>
                <a:latin typeface="Times New Roman"/>
                <a:cs typeface="Times New Roman"/>
              </a:rPr>
              <a:t> </a:t>
            </a:r>
            <a:r>
              <a:rPr sz="1800" dirty="0">
                <a:solidFill>
                  <a:srgbClr val="262934"/>
                </a:solidFill>
                <a:latin typeface="Times New Roman"/>
                <a:cs typeface="Times New Roman"/>
              </a:rPr>
              <a:t>dakwaan</a:t>
            </a:r>
            <a:r>
              <a:rPr sz="1800" spc="280" dirty="0">
                <a:solidFill>
                  <a:srgbClr val="262934"/>
                </a:solidFill>
                <a:latin typeface="Times New Roman"/>
                <a:cs typeface="Times New Roman"/>
              </a:rPr>
              <a:t> </a:t>
            </a:r>
            <a:r>
              <a:rPr sz="1800" spc="-20" dirty="0">
                <a:solidFill>
                  <a:srgbClr val="262934"/>
                </a:solidFill>
                <a:latin typeface="Times New Roman"/>
                <a:cs typeface="Times New Roman"/>
              </a:rPr>
              <a:t>atau 	</a:t>
            </a:r>
            <a:r>
              <a:rPr sz="1800" dirty="0">
                <a:solidFill>
                  <a:srgbClr val="262934"/>
                </a:solidFill>
                <a:latin typeface="Times New Roman"/>
                <a:cs typeface="Times New Roman"/>
              </a:rPr>
              <a:t>setelah</a:t>
            </a:r>
            <a:r>
              <a:rPr sz="1800" spc="235" dirty="0">
                <a:solidFill>
                  <a:srgbClr val="262934"/>
                </a:solidFill>
                <a:latin typeface="Times New Roman"/>
                <a:cs typeface="Times New Roman"/>
              </a:rPr>
              <a:t> </a:t>
            </a:r>
            <a:r>
              <a:rPr sz="1800" dirty="0">
                <a:solidFill>
                  <a:srgbClr val="262934"/>
                </a:solidFill>
                <a:latin typeface="Times New Roman"/>
                <a:cs typeface="Times New Roman"/>
              </a:rPr>
              <a:t>Penuntut</a:t>
            </a:r>
            <a:r>
              <a:rPr sz="1800" spc="245" dirty="0">
                <a:solidFill>
                  <a:srgbClr val="262934"/>
                </a:solidFill>
                <a:latin typeface="Times New Roman"/>
                <a:cs typeface="Times New Roman"/>
              </a:rPr>
              <a:t> </a:t>
            </a:r>
            <a:r>
              <a:rPr sz="1800" dirty="0">
                <a:solidFill>
                  <a:srgbClr val="262934"/>
                </a:solidFill>
                <a:latin typeface="Times New Roman"/>
                <a:cs typeface="Times New Roman"/>
              </a:rPr>
              <a:t>Umum</a:t>
            </a:r>
            <a:r>
              <a:rPr sz="1800" spc="245" dirty="0">
                <a:solidFill>
                  <a:srgbClr val="262934"/>
                </a:solidFill>
                <a:latin typeface="Times New Roman"/>
                <a:cs typeface="Times New Roman"/>
              </a:rPr>
              <a:t> </a:t>
            </a:r>
            <a:r>
              <a:rPr sz="1800" dirty="0">
                <a:solidFill>
                  <a:srgbClr val="262934"/>
                </a:solidFill>
                <a:latin typeface="Times New Roman"/>
                <a:cs typeface="Times New Roman"/>
              </a:rPr>
              <a:t>selesai</a:t>
            </a:r>
            <a:r>
              <a:rPr sz="1800" spc="240" dirty="0">
                <a:solidFill>
                  <a:srgbClr val="262934"/>
                </a:solidFill>
                <a:latin typeface="Times New Roman"/>
                <a:cs typeface="Times New Roman"/>
              </a:rPr>
              <a:t> </a:t>
            </a:r>
            <a:r>
              <a:rPr sz="1800" dirty="0">
                <a:solidFill>
                  <a:srgbClr val="262934"/>
                </a:solidFill>
                <a:latin typeface="Times New Roman"/>
                <a:cs typeface="Times New Roman"/>
              </a:rPr>
              <a:t>memberitahukan</a:t>
            </a:r>
            <a:r>
              <a:rPr sz="1800" spc="204" dirty="0">
                <a:solidFill>
                  <a:srgbClr val="262934"/>
                </a:solidFill>
                <a:latin typeface="Times New Roman"/>
                <a:cs typeface="Times New Roman"/>
              </a:rPr>
              <a:t> </a:t>
            </a:r>
            <a:r>
              <a:rPr sz="1800" dirty="0">
                <a:solidFill>
                  <a:srgbClr val="262934"/>
                </a:solidFill>
                <a:latin typeface="Times New Roman"/>
                <a:cs typeface="Times New Roman"/>
              </a:rPr>
              <a:t>Terdakwa</a:t>
            </a:r>
            <a:r>
              <a:rPr sz="1800" spc="240" dirty="0">
                <a:solidFill>
                  <a:srgbClr val="262934"/>
                </a:solidFill>
                <a:latin typeface="Times New Roman"/>
                <a:cs typeface="Times New Roman"/>
              </a:rPr>
              <a:t> </a:t>
            </a:r>
            <a:r>
              <a:rPr sz="1800" spc="-10" dirty="0">
                <a:solidFill>
                  <a:srgbClr val="262934"/>
                </a:solidFill>
                <a:latin typeface="Times New Roman"/>
                <a:cs typeface="Times New Roman"/>
              </a:rPr>
              <a:t>secara 	</a:t>
            </a:r>
            <a:r>
              <a:rPr sz="1800" dirty="0">
                <a:solidFill>
                  <a:srgbClr val="262934"/>
                </a:solidFill>
                <a:latin typeface="Times New Roman"/>
                <a:cs typeface="Times New Roman"/>
              </a:rPr>
              <a:t>lisan</a:t>
            </a:r>
            <a:r>
              <a:rPr sz="1800" spc="-5" dirty="0">
                <a:solidFill>
                  <a:srgbClr val="262934"/>
                </a:solidFill>
                <a:latin typeface="Times New Roman"/>
                <a:cs typeface="Times New Roman"/>
              </a:rPr>
              <a:t> </a:t>
            </a:r>
            <a:r>
              <a:rPr sz="1800" dirty="0">
                <a:solidFill>
                  <a:srgbClr val="262934"/>
                </a:solidFill>
                <a:latin typeface="Times New Roman"/>
                <a:cs typeface="Times New Roman"/>
              </a:rPr>
              <a:t>terhadap</a:t>
            </a:r>
            <a:r>
              <a:rPr sz="1800" spc="-5" dirty="0">
                <a:solidFill>
                  <a:srgbClr val="262934"/>
                </a:solidFill>
                <a:latin typeface="Times New Roman"/>
                <a:cs typeface="Times New Roman"/>
              </a:rPr>
              <a:t> </a:t>
            </a:r>
            <a:r>
              <a:rPr sz="1800" dirty="0">
                <a:solidFill>
                  <a:srgbClr val="262934"/>
                </a:solidFill>
                <a:latin typeface="Times New Roman"/>
                <a:cs typeface="Times New Roman"/>
              </a:rPr>
              <a:t>tindak</a:t>
            </a:r>
            <a:r>
              <a:rPr sz="1800" spc="-10" dirty="0">
                <a:solidFill>
                  <a:srgbClr val="262934"/>
                </a:solidFill>
                <a:latin typeface="Times New Roman"/>
                <a:cs typeface="Times New Roman"/>
              </a:rPr>
              <a:t> </a:t>
            </a:r>
            <a:r>
              <a:rPr sz="1800" dirty="0">
                <a:solidFill>
                  <a:srgbClr val="262934"/>
                </a:solidFill>
                <a:latin typeface="Times New Roman"/>
                <a:cs typeface="Times New Roman"/>
              </a:rPr>
              <a:t>pidana yang</a:t>
            </a:r>
            <a:r>
              <a:rPr sz="1800" spc="-10" dirty="0">
                <a:solidFill>
                  <a:srgbClr val="262934"/>
                </a:solidFill>
                <a:latin typeface="Times New Roman"/>
                <a:cs typeface="Times New Roman"/>
              </a:rPr>
              <a:t> </a:t>
            </a:r>
            <a:r>
              <a:rPr sz="1800" dirty="0">
                <a:solidFill>
                  <a:srgbClr val="262934"/>
                </a:solidFill>
                <a:latin typeface="Times New Roman"/>
                <a:cs typeface="Times New Roman"/>
              </a:rPr>
              <a:t>didakwakan</a:t>
            </a:r>
            <a:r>
              <a:rPr sz="1800" spc="-10" dirty="0">
                <a:solidFill>
                  <a:srgbClr val="262934"/>
                </a:solidFill>
                <a:latin typeface="Times New Roman"/>
                <a:cs typeface="Times New Roman"/>
              </a:rPr>
              <a:t> </a:t>
            </a:r>
            <a:r>
              <a:rPr sz="1800" dirty="0">
                <a:solidFill>
                  <a:srgbClr val="262934"/>
                </a:solidFill>
                <a:latin typeface="Times New Roman"/>
                <a:cs typeface="Times New Roman"/>
              </a:rPr>
              <a:t>atau setelah</a:t>
            </a:r>
            <a:r>
              <a:rPr sz="1800" spc="-10" dirty="0">
                <a:solidFill>
                  <a:srgbClr val="262934"/>
                </a:solidFill>
                <a:latin typeface="Times New Roman"/>
                <a:cs typeface="Times New Roman"/>
              </a:rPr>
              <a:t> Penuntut 	</a:t>
            </a:r>
            <a:r>
              <a:rPr sz="1800" dirty="0">
                <a:solidFill>
                  <a:srgbClr val="262934"/>
                </a:solidFill>
                <a:latin typeface="Times New Roman"/>
                <a:cs typeface="Times New Roman"/>
              </a:rPr>
              <a:t>Umum</a:t>
            </a:r>
            <a:r>
              <a:rPr sz="1800" spc="-40" dirty="0">
                <a:solidFill>
                  <a:srgbClr val="262934"/>
                </a:solidFill>
                <a:latin typeface="Times New Roman"/>
                <a:cs typeface="Times New Roman"/>
              </a:rPr>
              <a:t> </a:t>
            </a:r>
            <a:r>
              <a:rPr sz="1800" dirty="0">
                <a:solidFill>
                  <a:srgbClr val="262934"/>
                </a:solidFill>
                <a:latin typeface="Times New Roman"/>
                <a:cs typeface="Times New Roman"/>
              </a:rPr>
              <a:t>selesai</a:t>
            </a:r>
            <a:r>
              <a:rPr sz="1800" spc="-25" dirty="0">
                <a:solidFill>
                  <a:srgbClr val="262934"/>
                </a:solidFill>
                <a:latin typeface="Times New Roman"/>
                <a:cs typeface="Times New Roman"/>
              </a:rPr>
              <a:t> </a:t>
            </a:r>
            <a:r>
              <a:rPr sz="1800" dirty="0">
                <a:solidFill>
                  <a:srgbClr val="262934"/>
                </a:solidFill>
                <a:latin typeface="Times New Roman"/>
                <a:cs typeface="Times New Roman"/>
              </a:rPr>
              <a:t>memberikan</a:t>
            </a:r>
            <a:r>
              <a:rPr sz="1800" spc="-30" dirty="0">
                <a:solidFill>
                  <a:srgbClr val="262934"/>
                </a:solidFill>
                <a:latin typeface="Times New Roman"/>
                <a:cs typeface="Times New Roman"/>
              </a:rPr>
              <a:t> </a:t>
            </a:r>
            <a:r>
              <a:rPr sz="1800" dirty="0">
                <a:solidFill>
                  <a:srgbClr val="262934"/>
                </a:solidFill>
                <a:latin typeface="Times New Roman"/>
                <a:cs typeface="Times New Roman"/>
              </a:rPr>
              <a:t>penjelasan</a:t>
            </a:r>
            <a:r>
              <a:rPr sz="1800" spc="-25" dirty="0">
                <a:solidFill>
                  <a:srgbClr val="262934"/>
                </a:solidFill>
                <a:latin typeface="Times New Roman"/>
                <a:cs typeface="Times New Roman"/>
              </a:rPr>
              <a:t> </a:t>
            </a:r>
            <a:r>
              <a:rPr sz="1800" dirty="0">
                <a:solidFill>
                  <a:srgbClr val="262934"/>
                </a:solidFill>
                <a:latin typeface="Times New Roman"/>
                <a:cs typeface="Times New Roman"/>
              </a:rPr>
              <a:t>tentang</a:t>
            </a:r>
            <a:r>
              <a:rPr sz="1800" spc="-30" dirty="0">
                <a:solidFill>
                  <a:srgbClr val="262934"/>
                </a:solidFill>
                <a:latin typeface="Times New Roman"/>
                <a:cs typeface="Times New Roman"/>
              </a:rPr>
              <a:t> </a:t>
            </a:r>
            <a:r>
              <a:rPr sz="1800" dirty="0">
                <a:solidFill>
                  <a:srgbClr val="262934"/>
                </a:solidFill>
                <a:latin typeface="Times New Roman"/>
                <a:cs typeface="Times New Roman"/>
              </a:rPr>
              <a:t>isi</a:t>
            </a:r>
            <a:r>
              <a:rPr sz="1800" spc="-25" dirty="0">
                <a:solidFill>
                  <a:srgbClr val="262934"/>
                </a:solidFill>
                <a:latin typeface="Times New Roman"/>
                <a:cs typeface="Times New Roman"/>
              </a:rPr>
              <a:t> </a:t>
            </a:r>
            <a:r>
              <a:rPr sz="1800" dirty="0">
                <a:solidFill>
                  <a:srgbClr val="262934"/>
                </a:solidFill>
                <a:latin typeface="Times New Roman"/>
                <a:cs typeface="Times New Roman"/>
              </a:rPr>
              <a:t>surat</a:t>
            </a:r>
            <a:r>
              <a:rPr sz="1800" spc="-25" dirty="0">
                <a:solidFill>
                  <a:srgbClr val="262934"/>
                </a:solidFill>
                <a:latin typeface="Times New Roman"/>
                <a:cs typeface="Times New Roman"/>
              </a:rPr>
              <a:t> </a:t>
            </a:r>
            <a:r>
              <a:rPr sz="1800" spc="-10" dirty="0">
                <a:solidFill>
                  <a:srgbClr val="262934"/>
                </a:solidFill>
                <a:latin typeface="Times New Roman"/>
                <a:cs typeface="Times New Roman"/>
              </a:rPr>
              <a:t>dakwaan.</a:t>
            </a:r>
            <a:endParaRPr sz="1800">
              <a:latin typeface="Times New Roman"/>
              <a:cs typeface="Times New Roman"/>
            </a:endParaRPr>
          </a:p>
        </p:txBody>
      </p:sp>
      <p:sp>
        <p:nvSpPr>
          <p:cNvPr id="5" name="object 5"/>
          <p:cNvSpPr txBox="1"/>
          <p:nvPr/>
        </p:nvSpPr>
        <p:spPr>
          <a:xfrm>
            <a:off x="773544" y="1108699"/>
            <a:ext cx="190500" cy="224154"/>
          </a:xfrm>
          <a:prstGeom prst="rect">
            <a:avLst/>
          </a:prstGeom>
        </p:spPr>
        <p:txBody>
          <a:bodyPr vert="horz" wrap="square" lIns="0" tIns="12700" rIns="0" bIns="0" rtlCol="0">
            <a:spAutoFit/>
          </a:bodyPr>
          <a:lstStyle/>
          <a:p>
            <a:pPr marL="12700">
              <a:lnSpc>
                <a:spcPct val="100000"/>
              </a:lnSpc>
              <a:spcBef>
                <a:spcPts val="100"/>
              </a:spcBef>
            </a:pPr>
            <a:r>
              <a:rPr sz="1300" spc="-25" dirty="0">
                <a:solidFill>
                  <a:srgbClr val="FFFFFF"/>
                </a:solidFill>
                <a:latin typeface="Times New Roman"/>
                <a:cs typeface="Times New Roman"/>
              </a:rPr>
              <a:t>36</a:t>
            </a:r>
            <a:endParaRPr sz="1300">
              <a:latin typeface="Times New Roman"/>
              <a:cs typeface="Times New Roman"/>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378459" rIns="0" bIns="0" rtlCol="0">
            <a:spAutoFit/>
          </a:bodyPr>
          <a:lstStyle/>
          <a:p>
            <a:pPr marL="12700">
              <a:lnSpc>
                <a:spcPct val="100000"/>
              </a:lnSpc>
              <a:spcBef>
                <a:spcPts val="100"/>
              </a:spcBef>
              <a:tabLst>
                <a:tab pos="7059930" algn="l"/>
              </a:tabLst>
            </a:pPr>
            <a:r>
              <a:rPr dirty="0"/>
              <a:t>Upaya</a:t>
            </a:r>
            <a:r>
              <a:rPr spc="-75" dirty="0"/>
              <a:t> </a:t>
            </a:r>
            <a:r>
              <a:rPr dirty="0"/>
              <a:t>Perlawanan</a:t>
            </a:r>
            <a:r>
              <a:rPr spc="-70" dirty="0"/>
              <a:t> </a:t>
            </a:r>
            <a:r>
              <a:rPr dirty="0"/>
              <a:t>terhadap</a:t>
            </a:r>
            <a:r>
              <a:rPr spc="-75" dirty="0"/>
              <a:t> </a:t>
            </a:r>
            <a:r>
              <a:rPr dirty="0"/>
              <a:t>Putusan</a:t>
            </a:r>
            <a:r>
              <a:rPr spc="-70" dirty="0"/>
              <a:t> </a:t>
            </a:r>
            <a:r>
              <a:rPr dirty="0"/>
              <a:t>Sela</a:t>
            </a:r>
            <a:r>
              <a:rPr spc="-75" dirty="0"/>
              <a:t> </a:t>
            </a:r>
            <a:r>
              <a:rPr spc="-10" dirty="0"/>
              <a:t>Pidana</a:t>
            </a:r>
            <a:r>
              <a:rPr dirty="0"/>
              <a:t>	</a:t>
            </a:r>
          </a:p>
        </p:txBody>
      </p:sp>
      <p:sp>
        <p:nvSpPr>
          <p:cNvPr id="3" name="object 3"/>
          <p:cNvSpPr txBox="1"/>
          <p:nvPr/>
        </p:nvSpPr>
        <p:spPr>
          <a:xfrm>
            <a:off x="1888820" y="1161264"/>
            <a:ext cx="6898640" cy="710565"/>
          </a:xfrm>
          <a:prstGeom prst="rect">
            <a:avLst/>
          </a:prstGeom>
        </p:spPr>
        <p:txBody>
          <a:bodyPr vert="horz" wrap="square" lIns="0" tIns="12700" rIns="0" bIns="0" rtlCol="0">
            <a:spAutoFit/>
          </a:bodyPr>
          <a:lstStyle/>
          <a:p>
            <a:pPr marL="12700" marR="5080">
              <a:lnSpc>
                <a:spcPct val="100000"/>
              </a:lnSpc>
              <a:spcBef>
                <a:spcPts val="100"/>
              </a:spcBef>
            </a:pPr>
            <a:r>
              <a:rPr sz="1500" dirty="0">
                <a:solidFill>
                  <a:srgbClr val="262934"/>
                </a:solidFill>
                <a:latin typeface="Times New Roman"/>
                <a:cs typeface="Times New Roman"/>
              </a:rPr>
              <a:t>Namun,</a:t>
            </a:r>
            <a:r>
              <a:rPr sz="1500" spc="-35" dirty="0">
                <a:solidFill>
                  <a:srgbClr val="262934"/>
                </a:solidFill>
                <a:latin typeface="Times New Roman"/>
                <a:cs typeface="Times New Roman"/>
              </a:rPr>
              <a:t> </a:t>
            </a:r>
            <a:r>
              <a:rPr sz="1500" dirty="0">
                <a:solidFill>
                  <a:srgbClr val="262934"/>
                </a:solidFill>
                <a:latin typeface="Times New Roman"/>
                <a:cs typeface="Times New Roman"/>
              </a:rPr>
              <a:t>sesuai</a:t>
            </a:r>
            <a:r>
              <a:rPr sz="1500" spc="-25" dirty="0">
                <a:solidFill>
                  <a:srgbClr val="262934"/>
                </a:solidFill>
                <a:latin typeface="Times New Roman"/>
                <a:cs typeface="Times New Roman"/>
              </a:rPr>
              <a:t> </a:t>
            </a:r>
            <a:r>
              <a:rPr sz="1500" dirty="0">
                <a:solidFill>
                  <a:srgbClr val="262934"/>
                </a:solidFill>
                <a:latin typeface="Times New Roman"/>
                <a:cs typeface="Times New Roman"/>
              </a:rPr>
              <a:t>Pasal</a:t>
            </a:r>
            <a:r>
              <a:rPr sz="1500" spc="-30" dirty="0">
                <a:solidFill>
                  <a:srgbClr val="262934"/>
                </a:solidFill>
                <a:latin typeface="Times New Roman"/>
                <a:cs typeface="Times New Roman"/>
              </a:rPr>
              <a:t> </a:t>
            </a:r>
            <a:r>
              <a:rPr sz="1500" dirty="0">
                <a:solidFill>
                  <a:srgbClr val="262934"/>
                </a:solidFill>
                <a:latin typeface="Times New Roman"/>
                <a:cs typeface="Times New Roman"/>
              </a:rPr>
              <a:t>156</a:t>
            </a:r>
            <a:r>
              <a:rPr sz="1500" spc="-25" dirty="0">
                <a:solidFill>
                  <a:srgbClr val="262934"/>
                </a:solidFill>
                <a:latin typeface="Times New Roman"/>
                <a:cs typeface="Times New Roman"/>
              </a:rPr>
              <a:t> </a:t>
            </a:r>
            <a:r>
              <a:rPr sz="1500" spc="-10" dirty="0">
                <a:solidFill>
                  <a:srgbClr val="262934"/>
                </a:solidFill>
                <a:latin typeface="Times New Roman"/>
                <a:cs typeface="Times New Roman"/>
              </a:rPr>
              <a:t>KUHAP</a:t>
            </a:r>
            <a:r>
              <a:rPr sz="1500" spc="-65" dirty="0">
                <a:solidFill>
                  <a:srgbClr val="262934"/>
                </a:solidFill>
                <a:latin typeface="Times New Roman"/>
                <a:cs typeface="Times New Roman"/>
              </a:rPr>
              <a:t> </a:t>
            </a:r>
            <a:r>
              <a:rPr sz="1500" spc="-20" dirty="0">
                <a:solidFill>
                  <a:srgbClr val="262934"/>
                </a:solidFill>
                <a:latin typeface="Times New Roman"/>
                <a:cs typeface="Times New Roman"/>
              </a:rPr>
              <a:t>Ayat</a:t>
            </a:r>
            <a:r>
              <a:rPr sz="1500" spc="-25" dirty="0">
                <a:solidFill>
                  <a:srgbClr val="262934"/>
                </a:solidFill>
                <a:latin typeface="Times New Roman"/>
                <a:cs typeface="Times New Roman"/>
              </a:rPr>
              <a:t> </a:t>
            </a:r>
            <a:r>
              <a:rPr sz="1500" dirty="0">
                <a:solidFill>
                  <a:srgbClr val="262934"/>
                </a:solidFill>
                <a:latin typeface="Times New Roman"/>
                <a:cs typeface="Times New Roman"/>
              </a:rPr>
              <a:t>(4)</a:t>
            </a:r>
            <a:r>
              <a:rPr sz="1500" spc="-20" dirty="0">
                <a:solidFill>
                  <a:srgbClr val="262934"/>
                </a:solidFill>
                <a:latin typeface="Times New Roman"/>
                <a:cs typeface="Times New Roman"/>
              </a:rPr>
              <a:t> </a:t>
            </a:r>
            <a:r>
              <a:rPr sz="1500" dirty="0">
                <a:solidFill>
                  <a:srgbClr val="262934"/>
                </a:solidFill>
                <a:latin typeface="Times New Roman"/>
                <a:cs typeface="Times New Roman"/>
              </a:rPr>
              <a:t>mengenai</a:t>
            </a:r>
            <a:r>
              <a:rPr sz="1500" spc="-25" dirty="0">
                <a:solidFill>
                  <a:srgbClr val="262934"/>
                </a:solidFill>
                <a:latin typeface="Times New Roman"/>
                <a:cs typeface="Times New Roman"/>
              </a:rPr>
              <a:t> </a:t>
            </a:r>
            <a:r>
              <a:rPr sz="1500" dirty="0">
                <a:solidFill>
                  <a:srgbClr val="262934"/>
                </a:solidFill>
                <a:latin typeface="Times New Roman"/>
                <a:cs typeface="Times New Roman"/>
              </a:rPr>
              <a:t>waktu</a:t>
            </a:r>
            <a:r>
              <a:rPr sz="1500" spc="-30" dirty="0">
                <a:solidFill>
                  <a:srgbClr val="262934"/>
                </a:solidFill>
                <a:latin typeface="Times New Roman"/>
                <a:cs typeface="Times New Roman"/>
              </a:rPr>
              <a:t> </a:t>
            </a:r>
            <a:r>
              <a:rPr sz="1500" dirty="0">
                <a:solidFill>
                  <a:srgbClr val="262934"/>
                </a:solidFill>
                <a:latin typeface="Times New Roman"/>
                <a:cs typeface="Times New Roman"/>
              </a:rPr>
              <a:t>perlawanan</a:t>
            </a:r>
            <a:r>
              <a:rPr sz="1500" spc="-25" dirty="0">
                <a:solidFill>
                  <a:srgbClr val="262934"/>
                </a:solidFill>
                <a:latin typeface="Times New Roman"/>
                <a:cs typeface="Times New Roman"/>
              </a:rPr>
              <a:t> </a:t>
            </a:r>
            <a:r>
              <a:rPr sz="1500" dirty="0">
                <a:solidFill>
                  <a:srgbClr val="262934"/>
                </a:solidFill>
                <a:latin typeface="Times New Roman"/>
                <a:cs typeface="Times New Roman"/>
              </a:rPr>
              <a:t>keberatan</a:t>
            </a:r>
            <a:r>
              <a:rPr sz="1500" spc="-25" dirty="0">
                <a:solidFill>
                  <a:srgbClr val="262934"/>
                </a:solidFill>
                <a:latin typeface="Times New Roman"/>
                <a:cs typeface="Times New Roman"/>
              </a:rPr>
              <a:t> </a:t>
            </a:r>
            <a:r>
              <a:rPr sz="1500" spc="-10" dirty="0">
                <a:solidFill>
                  <a:srgbClr val="262934"/>
                </a:solidFill>
                <a:latin typeface="Times New Roman"/>
                <a:cs typeface="Times New Roman"/>
              </a:rPr>
              <a:t>yaitu: </a:t>
            </a:r>
            <a:r>
              <a:rPr sz="1500" dirty="0">
                <a:solidFill>
                  <a:srgbClr val="262934"/>
                </a:solidFill>
                <a:latin typeface="Times New Roman"/>
                <a:cs typeface="Times New Roman"/>
              </a:rPr>
              <a:t>“Dalam</a:t>
            </a:r>
            <a:r>
              <a:rPr sz="1500" spc="110" dirty="0">
                <a:solidFill>
                  <a:srgbClr val="262934"/>
                </a:solidFill>
                <a:latin typeface="Times New Roman"/>
                <a:cs typeface="Times New Roman"/>
              </a:rPr>
              <a:t> </a:t>
            </a:r>
            <a:r>
              <a:rPr sz="1500" dirty="0">
                <a:solidFill>
                  <a:srgbClr val="262934"/>
                </a:solidFill>
                <a:latin typeface="Times New Roman"/>
                <a:cs typeface="Times New Roman"/>
              </a:rPr>
              <a:t>hal</a:t>
            </a:r>
            <a:r>
              <a:rPr sz="1500" spc="120" dirty="0">
                <a:solidFill>
                  <a:srgbClr val="262934"/>
                </a:solidFill>
                <a:latin typeface="Times New Roman"/>
                <a:cs typeface="Times New Roman"/>
              </a:rPr>
              <a:t> </a:t>
            </a:r>
            <a:r>
              <a:rPr sz="1500" dirty="0">
                <a:solidFill>
                  <a:srgbClr val="262934"/>
                </a:solidFill>
                <a:latin typeface="Times New Roman"/>
                <a:cs typeface="Times New Roman"/>
              </a:rPr>
              <a:t>perlawanan</a:t>
            </a:r>
            <a:r>
              <a:rPr sz="1500" spc="120" dirty="0">
                <a:solidFill>
                  <a:srgbClr val="262934"/>
                </a:solidFill>
                <a:latin typeface="Times New Roman"/>
                <a:cs typeface="Times New Roman"/>
              </a:rPr>
              <a:t> </a:t>
            </a:r>
            <a:r>
              <a:rPr sz="1500" dirty="0">
                <a:solidFill>
                  <a:srgbClr val="262934"/>
                </a:solidFill>
                <a:latin typeface="Times New Roman"/>
                <a:cs typeface="Times New Roman"/>
              </a:rPr>
              <a:t>yang</a:t>
            </a:r>
            <a:r>
              <a:rPr sz="1500" spc="114" dirty="0">
                <a:solidFill>
                  <a:srgbClr val="262934"/>
                </a:solidFill>
                <a:latin typeface="Times New Roman"/>
                <a:cs typeface="Times New Roman"/>
              </a:rPr>
              <a:t> </a:t>
            </a:r>
            <a:r>
              <a:rPr sz="1500" dirty="0">
                <a:solidFill>
                  <a:srgbClr val="262934"/>
                </a:solidFill>
                <a:latin typeface="Times New Roman"/>
                <a:cs typeface="Times New Roman"/>
              </a:rPr>
              <a:t>diajukan</a:t>
            </a:r>
            <a:r>
              <a:rPr sz="1500" spc="114" dirty="0">
                <a:solidFill>
                  <a:srgbClr val="262934"/>
                </a:solidFill>
                <a:latin typeface="Times New Roman"/>
                <a:cs typeface="Times New Roman"/>
              </a:rPr>
              <a:t> </a:t>
            </a:r>
            <a:r>
              <a:rPr sz="1500" dirty="0">
                <a:solidFill>
                  <a:srgbClr val="262934"/>
                </a:solidFill>
                <a:latin typeface="Times New Roman"/>
                <a:cs typeface="Times New Roman"/>
              </a:rPr>
              <a:t>oleh</a:t>
            </a:r>
            <a:r>
              <a:rPr sz="1500" spc="114" dirty="0">
                <a:solidFill>
                  <a:srgbClr val="262934"/>
                </a:solidFill>
                <a:latin typeface="Times New Roman"/>
                <a:cs typeface="Times New Roman"/>
              </a:rPr>
              <a:t> </a:t>
            </a:r>
            <a:r>
              <a:rPr sz="1500" dirty="0">
                <a:solidFill>
                  <a:srgbClr val="262934"/>
                </a:solidFill>
                <a:latin typeface="Times New Roman"/>
                <a:cs typeface="Times New Roman"/>
              </a:rPr>
              <a:t>terdakwa</a:t>
            </a:r>
            <a:r>
              <a:rPr sz="1500" spc="110" dirty="0">
                <a:solidFill>
                  <a:srgbClr val="262934"/>
                </a:solidFill>
                <a:latin typeface="Times New Roman"/>
                <a:cs typeface="Times New Roman"/>
              </a:rPr>
              <a:t> </a:t>
            </a:r>
            <a:r>
              <a:rPr sz="1500" dirty="0">
                <a:solidFill>
                  <a:srgbClr val="262934"/>
                </a:solidFill>
                <a:latin typeface="Times New Roman"/>
                <a:cs typeface="Times New Roman"/>
              </a:rPr>
              <a:t>atau</a:t>
            </a:r>
            <a:r>
              <a:rPr sz="1500" spc="114" dirty="0">
                <a:solidFill>
                  <a:srgbClr val="262934"/>
                </a:solidFill>
                <a:latin typeface="Times New Roman"/>
                <a:cs typeface="Times New Roman"/>
              </a:rPr>
              <a:t> </a:t>
            </a:r>
            <a:r>
              <a:rPr sz="1500" dirty="0">
                <a:solidFill>
                  <a:srgbClr val="262934"/>
                </a:solidFill>
                <a:latin typeface="Times New Roman"/>
                <a:cs typeface="Times New Roman"/>
              </a:rPr>
              <a:t>penasihat</a:t>
            </a:r>
            <a:r>
              <a:rPr sz="1500" spc="114" dirty="0">
                <a:solidFill>
                  <a:srgbClr val="262934"/>
                </a:solidFill>
                <a:latin typeface="Times New Roman"/>
                <a:cs typeface="Times New Roman"/>
              </a:rPr>
              <a:t> </a:t>
            </a:r>
            <a:r>
              <a:rPr sz="1500" dirty="0">
                <a:solidFill>
                  <a:srgbClr val="262934"/>
                </a:solidFill>
                <a:latin typeface="Times New Roman"/>
                <a:cs typeface="Times New Roman"/>
              </a:rPr>
              <a:t>hukumnya</a:t>
            </a:r>
            <a:r>
              <a:rPr sz="1500" spc="105" dirty="0">
                <a:solidFill>
                  <a:srgbClr val="262934"/>
                </a:solidFill>
                <a:latin typeface="Times New Roman"/>
                <a:cs typeface="Times New Roman"/>
              </a:rPr>
              <a:t> </a:t>
            </a:r>
            <a:r>
              <a:rPr sz="1500" spc="-10" dirty="0">
                <a:solidFill>
                  <a:srgbClr val="262934"/>
                </a:solidFill>
                <a:latin typeface="Times New Roman"/>
                <a:cs typeface="Times New Roman"/>
              </a:rPr>
              <a:t>diterima </a:t>
            </a:r>
            <a:r>
              <a:rPr sz="1500" dirty="0">
                <a:solidFill>
                  <a:srgbClr val="262934"/>
                </a:solidFill>
                <a:latin typeface="Times New Roman"/>
                <a:cs typeface="Times New Roman"/>
              </a:rPr>
              <a:t>oleh</a:t>
            </a:r>
            <a:r>
              <a:rPr sz="1500" spc="220" dirty="0">
                <a:solidFill>
                  <a:srgbClr val="262934"/>
                </a:solidFill>
                <a:latin typeface="Times New Roman"/>
                <a:cs typeface="Times New Roman"/>
              </a:rPr>
              <a:t> </a:t>
            </a:r>
            <a:r>
              <a:rPr sz="1500" dirty="0">
                <a:solidFill>
                  <a:srgbClr val="262934"/>
                </a:solidFill>
                <a:latin typeface="Times New Roman"/>
                <a:cs typeface="Times New Roman"/>
              </a:rPr>
              <a:t>pengadilan</a:t>
            </a:r>
            <a:r>
              <a:rPr sz="1500" spc="225" dirty="0">
                <a:solidFill>
                  <a:srgbClr val="262934"/>
                </a:solidFill>
                <a:latin typeface="Times New Roman"/>
                <a:cs typeface="Times New Roman"/>
              </a:rPr>
              <a:t> </a:t>
            </a:r>
            <a:r>
              <a:rPr sz="1500" dirty="0">
                <a:solidFill>
                  <a:srgbClr val="262934"/>
                </a:solidFill>
                <a:latin typeface="Times New Roman"/>
                <a:cs typeface="Times New Roman"/>
              </a:rPr>
              <a:t>tinggi,</a:t>
            </a:r>
            <a:r>
              <a:rPr sz="1500" spc="215" dirty="0">
                <a:solidFill>
                  <a:srgbClr val="262934"/>
                </a:solidFill>
                <a:latin typeface="Times New Roman"/>
                <a:cs typeface="Times New Roman"/>
              </a:rPr>
              <a:t> </a:t>
            </a:r>
            <a:r>
              <a:rPr sz="1500" dirty="0">
                <a:solidFill>
                  <a:srgbClr val="262934"/>
                </a:solidFill>
                <a:latin typeface="Times New Roman"/>
                <a:cs typeface="Times New Roman"/>
              </a:rPr>
              <a:t>maka</a:t>
            </a:r>
            <a:r>
              <a:rPr sz="1500" spc="210" dirty="0">
                <a:solidFill>
                  <a:srgbClr val="262934"/>
                </a:solidFill>
                <a:latin typeface="Times New Roman"/>
                <a:cs typeface="Times New Roman"/>
              </a:rPr>
              <a:t> </a:t>
            </a:r>
            <a:r>
              <a:rPr sz="1500" dirty="0">
                <a:solidFill>
                  <a:srgbClr val="262934"/>
                </a:solidFill>
                <a:latin typeface="Times New Roman"/>
                <a:cs typeface="Times New Roman"/>
              </a:rPr>
              <a:t>dalam</a:t>
            </a:r>
            <a:r>
              <a:rPr sz="1500" spc="215" dirty="0">
                <a:solidFill>
                  <a:srgbClr val="262934"/>
                </a:solidFill>
                <a:latin typeface="Times New Roman"/>
                <a:cs typeface="Times New Roman"/>
              </a:rPr>
              <a:t> </a:t>
            </a:r>
            <a:r>
              <a:rPr sz="1500" dirty="0">
                <a:solidFill>
                  <a:srgbClr val="262934"/>
                </a:solidFill>
                <a:latin typeface="Times New Roman"/>
                <a:cs typeface="Times New Roman"/>
              </a:rPr>
              <a:t>waktu</a:t>
            </a:r>
            <a:r>
              <a:rPr sz="1500" spc="225" dirty="0">
                <a:solidFill>
                  <a:srgbClr val="262934"/>
                </a:solidFill>
                <a:latin typeface="Times New Roman"/>
                <a:cs typeface="Times New Roman"/>
              </a:rPr>
              <a:t> </a:t>
            </a:r>
            <a:r>
              <a:rPr sz="1500" dirty="0">
                <a:solidFill>
                  <a:srgbClr val="262934"/>
                </a:solidFill>
                <a:latin typeface="Times New Roman"/>
                <a:cs typeface="Times New Roman"/>
              </a:rPr>
              <a:t>empat</a:t>
            </a:r>
            <a:r>
              <a:rPr sz="1500" spc="220" dirty="0">
                <a:solidFill>
                  <a:srgbClr val="262934"/>
                </a:solidFill>
                <a:latin typeface="Times New Roman"/>
                <a:cs typeface="Times New Roman"/>
              </a:rPr>
              <a:t> </a:t>
            </a:r>
            <a:r>
              <a:rPr sz="1500" dirty="0">
                <a:solidFill>
                  <a:srgbClr val="262934"/>
                </a:solidFill>
                <a:latin typeface="Times New Roman"/>
                <a:cs typeface="Times New Roman"/>
              </a:rPr>
              <a:t>belas</a:t>
            </a:r>
            <a:r>
              <a:rPr sz="1500" spc="220" dirty="0">
                <a:solidFill>
                  <a:srgbClr val="262934"/>
                </a:solidFill>
                <a:latin typeface="Times New Roman"/>
                <a:cs typeface="Times New Roman"/>
              </a:rPr>
              <a:t> </a:t>
            </a:r>
            <a:r>
              <a:rPr sz="1500" dirty="0">
                <a:solidFill>
                  <a:srgbClr val="262934"/>
                </a:solidFill>
                <a:latin typeface="Times New Roman"/>
                <a:cs typeface="Times New Roman"/>
              </a:rPr>
              <a:t>hari,</a:t>
            </a:r>
            <a:r>
              <a:rPr sz="1500" spc="210" dirty="0">
                <a:solidFill>
                  <a:srgbClr val="262934"/>
                </a:solidFill>
                <a:latin typeface="Times New Roman"/>
                <a:cs typeface="Times New Roman"/>
              </a:rPr>
              <a:t> </a:t>
            </a:r>
            <a:r>
              <a:rPr sz="1500" dirty="0">
                <a:solidFill>
                  <a:srgbClr val="262934"/>
                </a:solidFill>
                <a:latin typeface="Times New Roman"/>
                <a:cs typeface="Times New Roman"/>
              </a:rPr>
              <a:t>pengadilan</a:t>
            </a:r>
            <a:r>
              <a:rPr sz="1500" spc="220" dirty="0">
                <a:solidFill>
                  <a:srgbClr val="262934"/>
                </a:solidFill>
                <a:latin typeface="Times New Roman"/>
                <a:cs typeface="Times New Roman"/>
              </a:rPr>
              <a:t> </a:t>
            </a:r>
            <a:r>
              <a:rPr sz="1500" dirty="0">
                <a:solidFill>
                  <a:srgbClr val="262934"/>
                </a:solidFill>
                <a:latin typeface="Times New Roman"/>
                <a:cs typeface="Times New Roman"/>
              </a:rPr>
              <a:t>tinggi</a:t>
            </a:r>
            <a:r>
              <a:rPr sz="1500" spc="220" dirty="0">
                <a:solidFill>
                  <a:srgbClr val="262934"/>
                </a:solidFill>
                <a:latin typeface="Times New Roman"/>
                <a:cs typeface="Times New Roman"/>
              </a:rPr>
              <a:t> </a:t>
            </a:r>
            <a:r>
              <a:rPr sz="1500" spc="-10" dirty="0">
                <a:solidFill>
                  <a:srgbClr val="262934"/>
                </a:solidFill>
                <a:latin typeface="Times New Roman"/>
                <a:cs typeface="Times New Roman"/>
              </a:rPr>
              <a:t>dengan</a:t>
            </a:r>
            <a:endParaRPr sz="1500">
              <a:latin typeface="Times New Roman"/>
              <a:cs typeface="Times New Roman"/>
            </a:endParaRPr>
          </a:p>
        </p:txBody>
      </p:sp>
      <p:sp>
        <p:nvSpPr>
          <p:cNvPr id="4" name="object 4"/>
          <p:cNvSpPr txBox="1"/>
          <p:nvPr/>
        </p:nvSpPr>
        <p:spPr>
          <a:xfrm>
            <a:off x="1888820" y="1845985"/>
            <a:ext cx="6902450" cy="2993390"/>
          </a:xfrm>
          <a:prstGeom prst="rect">
            <a:avLst/>
          </a:prstGeom>
        </p:spPr>
        <p:txBody>
          <a:bodyPr vert="horz" wrap="square" lIns="0" tIns="12700" rIns="0" bIns="0" rtlCol="0">
            <a:spAutoFit/>
          </a:bodyPr>
          <a:lstStyle/>
          <a:p>
            <a:pPr marL="12700" marR="8890" algn="just">
              <a:lnSpc>
                <a:spcPct val="100000"/>
              </a:lnSpc>
              <a:spcBef>
                <a:spcPts val="100"/>
              </a:spcBef>
            </a:pPr>
            <a:r>
              <a:rPr sz="1500" dirty="0">
                <a:solidFill>
                  <a:srgbClr val="262934"/>
                </a:solidFill>
                <a:latin typeface="Times New Roman"/>
                <a:cs typeface="Times New Roman"/>
              </a:rPr>
              <a:t>surat</a:t>
            </a:r>
            <a:r>
              <a:rPr sz="1500" spc="220" dirty="0">
                <a:solidFill>
                  <a:srgbClr val="262934"/>
                </a:solidFill>
                <a:latin typeface="Times New Roman"/>
                <a:cs typeface="Times New Roman"/>
              </a:rPr>
              <a:t>  </a:t>
            </a:r>
            <a:r>
              <a:rPr sz="1500" dirty="0">
                <a:solidFill>
                  <a:srgbClr val="262934"/>
                </a:solidFill>
                <a:latin typeface="Times New Roman"/>
                <a:cs typeface="Times New Roman"/>
              </a:rPr>
              <a:t>penetapannya</a:t>
            </a:r>
            <a:r>
              <a:rPr sz="1500" spc="210" dirty="0">
                <a:solidFill>
                  <a:srgbClr val="262934"/>
                </a:solidFill>
                <a:latin typeface="Times New Roman"/>
                <a:cs typeface="Times New Roman"/>
              </a:rPr>
              <a:t>  </a:t>
            </a:r>
            <a:r>
              <a:rPr sz="1500" dirty="0">
                <a:solidFill>
                  <a:srgbClr val="262934"/>
                </a:solidFill>
                <a:latin typeface="Times New Roman"/>
                <a:cs typeface="Times New Roman"/>
              </a:rPr>
              <a:t>membatalkan</a:t>
            </a:r>
            <a:r>
              <a:rPr sz="1500" spc="215" dirty="0">
                <a:solidFill>
                  <a:srgbClr val="262934"/>
                </a:solidFill>
                <a:latin typeface="Times New Roman"/>
                <a:cs typeface="Times New Roman"/>
              </a:rPr>
              <a:t>  </a:t>
            </a:r>
            <a:r>
              <a:rPr sz="1500" dirty="0">
                <a:solidFill>
                  <a:srgbClr val="262934"/>
                </a:solidFill>
                <a:latin typeface="Times New Roman"/>
                <a:cs typeface="Times New Roman"/>
              </a:rPr>
              <a:t>putusan</a:t>
            </a:r>
            <a:r>
              <a:rPr sz="1500" spc="215" dirty="0">
                <a:solidFill>
                  <a:srgbClr val="262934"/>
                </a:solidFill>
                <a:latin typeface="Times New Roman"/>
                <a:cs typeface="Times New Roman"/>
              </a:rPr>
              <a:t>  </a:t>
            </a:r>
            <a:r>
              <a:rPr sz="1500" dirty="0">
                <a:solidFill>
                  <a:srgbClr val="262934"/>
                </a:solidFill>
                <a:latin typeface="Times New Roman"/>
                <a:cs typeface="Times New Roman"/>
              </a:rPr>
              <a:t>pengadilan</a:t>
            </a:r>
            <a:r>
              <a:rPr sz="1500" spc="215" dirty="0">
                <a:solidFill>
                  <a:srgbClr val="262934"/>
                </a:solidFill>
                <a:latin typeface="Times New Roman"/>
                <a:cs typeface="Times New Roman"/>
              </a:rPr>
              <a:t>  </a:t>
            </a:r>
            <a:r>
              <a:rPr sz="1500" dirty="0">
                <a:solidFill>
                  <a:srgbClr val="262934"/>
                </a:solidFill>
                <a:latin typeface="Times New Roman"/>
                <a:cs typeface="Times New Roman"/>
              </a:rPr>
              <a:t>negeri</a:t>
            </a:r>
            <a:r>
              <a:rPr sz="1500" spc="215" dirty="0">
                <a:solidFill>
                  <a:srgbClr val="262934"/>
                </a:solidFill>
                <a:latin typeface="Times New Roman"/>
                <a:cs typeface="Times New Roman"/>
              </a:rPr>
              <a:t>  </a:t>
            </a:r>
            <a:r>
              <a:rPr sz="1500" dirty="0">
                <a:solidFill>
                  <a:srgbClr val="262934"/>
                </a:solidFill>
                <a:latin typeface="Times New Roman"/>
                <a:cs typeface="Times New Roman"/>
              </a:rPr>
              <a:t>dan</a:t>
            </a:r>
            <a:r>
              <a:rPr sz="1500" spc="215" dirty="0">
                <a:solidFill>
                  <a:srgbClr val="262934"/>
                </a:solidFill>
                <a:latin typeface="Times New Roman"/>
                <a:cs typeface="Times New Roman"/>
              </a:rPr>
              <a:t>  </a:t>
            </a:r>
            <a:r>
              <a:rPr sz="1500" spc="-10" dirty="0">
                <a:solidFill>
                  <a:srgbClr val="262934"/>
                </a:solidFill>
                <a:latin typeface="Times New Roman"/>
                <a:cs typeface="Times New Roman"/>
              </a:rPr>
              <a:t>memerintahkan </a:t>
            </a:r>
            <a:r>
              <a:rPr sz="1500" dirty="0">
                <a:solidFill>
                  <a:srgbClr val="262934"/>
                </a:solidFill>
                <a:latin typeface="Times New Roman"/>
                <a:cs typeface="Times New Roman"/>
              </a:rPr>
              <a:t>pengadilan</a:t>
            </a:r>
            <a:r>
              <a:rPr sz="1500" spc="-20" dirty="0">
                <a:solidFill>
                  <a:srgbClr val="262934"/>
                </a:solidFill>
                <a:latin typeface="Times New Roman"/>
                <a:cs typeface="Times New Roman"/>
              </a:rPr>
              <a:t> </a:t>
            </a:r>
            <a:r>
              <a:rPr sz="1500" dirty="0">
                <a:solidFill>
                  <a:srgbClr val="262934"/>
                </a:solidFill>
                <a:latin typeface="Times New Roman"/>
                <a:cs typeface="Times New Roman"/>
              </a:rPr>
              <a:t>negeri</a:t>
            </a:r>
            <a:r>
              <a:rPr sz="1500" spc="5" dirty="0">
                <a:solidFill>
                  <a:srgbClr val="262934"/>
                </a:solidFill>
                <a:latin typeface="Times New Roman"/>
                <a:cs typeface="Times New Roman"/>
              </a:rPr>
              <a:t> </a:t>
            </a:r>
            <a:r>
              <a:rPr sz="1500" dirty="0">
                <a:solidFill>
                  <a:srgbClr val="262934"/>
                </a:solidFill>
                <a:latin typeface="Times New Roman"/>
                <a:cs typeface="Times New Roman"/>
              </a:rPr>
              <a:t>yang</a:t>
            </a:r>
            <a:r>
              <a:rPr sz="1500" spc="-20" dirty="0">
                <a:solidFill>
                  <a:srgbClr val="262934"/>
                </a:solidFill>
                <a:latin typeface="Times New Roman"/>
                <a:cs typeface="Times New Roman"/>
              </a:rPr>
              <a:t> </a:t>
            </a:r>
            <a:r>
              <a:rPr sz="1500" dirty="0">
                <a:solidFill>
                  <a:srgbClr val="262934"/>
                </a:solidFill>
                <a:latin typeface="Times New Roman"/>
                <a:cs typeface="Times New Roman"/>
              </a:rPr>
              <a:t>berwenang</a:t>
            </a:r>
            <a:r>
              <a:rPr sz="1500" spc="-15" dirty="0">
                <a:solidFill>
                  <a:srgbClr val="262934"/>
                </a:solidFill>
                <a:latin typeface="Times New Roman"/>
                <a:cs typeface="Times New Roman"/>
              </a:rPr>
              <a:t> </a:t>
            </a:r>
            <a:r>
              <a:rPr sz="1500" dirty="0">
                <a:solidFill>
                  <a:srgbClr val="262934"/>
                </a:solidFill>
                <a:latin typeface="Times New Roman"/>
                <a:cs typeface="Times New Roman"/>
              </a:rPr>
              <a:t>untuk</a:t>
            </a:r>
            <a:r>
              <a:rPr sz="1500" spc="-20" dirty="0">
                <a:solidFill>
                  <a:srgbClr val="262934"/>
                </a:solidFill>
                <a:latin typeface="Times New Roman"/>
                <a:cs typeface="Times New Roman"/>
              </a:rPr>
              <a:t> </a:t>
            </a:r>
            <a:r>
              <a:rPr sz="1500" dirty="0">
                <a:solidFill>
                  <a:srgbClr val="262934"/>
                </a:solidFill>
                <a:latin typeface="Times New Roman"/>
                <a:cs typeface="Times New Roman"/>
              </a:rPr>
              <a:t>memeriksa</a:t>
            </a:r>
            <a:r>
              <a:rPr sz="1500" spc="-25" dirty="0">
                <a:solidFill>
                  <a:srgbClr val="262934"/>
                </a:solidFill>
                <a:latin typeface="Times New Roman"/>
                <a:cs typeface="Times New Roman"/>
              </a:rPr>
              <a:t> </a:t>
            </a:r>
            <a:r>
              <a:rPr sz="1500" dirty="0">
                <a:solidFill>
                  <a:srgbClr val="262934"/>
                </a:solidFill>
                <a:latin typeface="Times New Roman"/>
                <a:cs typeface="Times New Roman"/>
              </a:rPr>
              <a:t>perkara</a:t>
            </a:r>
            <a:r>
              <a:rPr sz="1500" spc="-25" dirty="0">
                <a:solidFill>
                  <a:srgbClr val="262934"/>
                </a:solidFill>
                <a:latin typeface="Times New Roman"/>
                <a:cs typeface="Times New Roman"/>
              </a:rPr>
              <a:t> </a:t>
            </a:r>
            <a:r>
              <a:rPr sz="1500" spc="-10" dirty="0">
                <a:solidFill>
                  <a:srgbClr val="262934"/>
                </a:solidFill>
                <a:latin typeface="Times New Roman"/>
                <a:cs typeface="Times New Roman"/>
              </a:rPr>
              <a:t>itu.”</a:t>
            </a:r>
            <a:endParaRPr sz="1500">
              <a:latin typeface="Times New Roman"/>
              <a:cs typeface="Times New Roman"/>
            </a:endParaRPr>
          </a:p>
          <a:p>
            <a:pPr>
              <a:lnSpc>
                <a:spcPct val="100000"/>
              </a:lnSpc>
              <a:spcBef>
                <a:spcPts val="65"/>
              </a:spcBef>
            </a:pPr>
            <a:endParaRPr sz="1500">
              <a:latin typeface="Times New Roman"/>
              <a:cs typeface="Times New Roman"/>
            </a:endParaRPr>
          </a:p>
          <a:p>
            <a:pPr marL="12700" algn="just">
              <a:lnSpc>
                <a:spcPts val="1800"/>
              </a:lnSpc>
            </a:pPr>
            <a:r>
              <a:rPr sz="1500" dirty="0">
                <a:solidFill>
                  <a:srgbClr val="262934"/>
                </a:solidFill>
                <a:latin typeface="Times New Roman"/>
                <a:cs typeface="Times New Roman"/>
              </a:rPr>
              <a:t>Diatur</a:t>
            </a:r>
            <a:r>
              <a:rPr sz="1500" spc="-30" dirty="0">
                <a:solidFill>
                  <a:srgbClr val="262934"/>
                </a:solidFill>
                <a:latin typeface="Times New Roman"/>
                <a:cs typeface="Times New Roman"/>
              </a:rPr>
              <a:t> </a:t>
            </a:r>
            <a:r>
              <a:rPr sz="1500" dirty="0">
                <a:solidFill>
                  <a:srgbClr val="262934"/>
                </a:solidFill>
                <a:latin typeface="Times New Roman"/>
                <a:cs typeface="Times New Roman"/>
              </a:rPr>
              <a:t>pula</a:t>
            </a:r>
            <a:r>
              <a:rPr sz="1500" spc="-30" dirty="0">
                <a:solidFill>
                  <a:srgbClr val="262934"/>
                </a:solidFill>
                <a:latin typeface="Times New Roman"/>
                <a:cs typeface="Times New Roman"/>
              </a:rPr>
              <a:t> </a:t>
            </a:r>
            <a:r>
              <a:rPr sz="1500" dirty="0">
                <a:solidFill>
                  <a:srgbClr val="262934"/>
                </a:solidFill>
                <a:latin typeface="Times New Roman"/>
                <a:cs typeface="Times New Roman"/>
              </a:rPr>
              <a:t>dalam</a:t>
            </a:r>
            <a:r>
              <a:rPr sz="1500" spc="-10" dirty="0">
                <a:solidFill>
                  <a:srgbClr val="262934"/>
                </a:solidFill>
                <a:latin typeface="Times New Roman"/>
                <a:cs typeface="Times New Roman"/>
              </a:rPr>
              <a:t> </a:t>
            </a:r>
            <a:r>
              <a:rPr sz="1500" dirty="0">
                <a:solidFill>
                  <a:srgbClr val="262934"/>
                </a:solidFill>
                <a:latin typeface="Times New Roman"/>
                <a:cs typeface="Times New Roman"/>
              </a:rPr>
              <a:t>Pasal</a:t>
            </a:r>
            <a:r>
              <a:rPr sz="1500" spc="-20" dirty="0">
                <a:solidFill>
                  <a:srgbClr val="262934"/>
                </a:solidFill>
                <a:latin typeface="Times New Roman"/>
                <a:cs typeface="Times New Roman"/>
              </a:rPr>
              <a:t> </a:t>
            </a:r>
            <a:r>
              <a:rPr sz="1500" dirty="0">
                <a:solidFill>
                  <a:srgbClr val="262934"/>
                </a:solidFill>
                <a:latin typeface="Times New Roman"/>
                <a:cs typeface="Times New Roman"/>
              </a:rPr>
              <a:t>156</a:t>
            </a:r>
            <a:r>
              <a:rPr sz="1500" spc="-20" dirty="0">
                <a:solidFill>
                  <a:srgbClr val="262934"/>
                </a:solidFill>
                <a:latin typeface="Times New Roman"/>
                <a:cs typeface="Times New Roman"/>
              </a:rPr>
              <a:t> </a:t>
            </a:r>
            <a:r>
              <a:rPr sz="1500" spc="-10" dirty="0">
                <a:solidFill>
                  <a:srgbClr val="262934"/>
                </a:solidFill>
                <a:latin typeface="Times New Roman"/>
                <a:cs typeface="Times New Roman"/>
              </a:rPr>
              <a:t>KUHAP</a:t>
            </a:r>
            <a:r>
              <a:rPr sz="1500" spc="-65" dirty="0">
                <a:solidFill>
                  <a:srgbClr val="262934"/>
                </a:solidFill>
                <a:latin typeface="Times New Roman"/>
                <a:cs typeface="Times New Roman"/>
              </a:rPr>
              <a:t> </a:t>
            </a:r>
            <a:r>
              <a:rPr sz="1500" spc="-20" dirty="0">
                <a:solidFill>
                  <a:srgbClr val="262934"/>
                </a:solidFill>
                <a:latin typeface="Times New Roman"/>
                <a:cs typeface="Times New Roman"/>
              </a:rPr>
              <a:t>Ayat (5):</a:t>
            </a:r>
            <a:endParaRPr sz="1500">
              <a:latin typeface="Times New Roman"/>
              <a:cs typeface="Times New Roman"/>
            </a:endParaRPr>
          </a:p>
          <a:p>
            <a:pPr marL="219075" marR="5080" indent="-206375" algn="just">
              <a:lnSpc>
                <a:spcPts val="1800"/>
              </a:lnSpc>
              <a:spcBef>
                <a:spcPts val="60"/>
              </a:spcBef>
              <a:buClr>
                <a:srgbClr val="DBB88B"/>
              </a:buClr>
              <a:buSzPct val="90000"/>
              <a:buAutoNum type="alphaLcParenR"/>
              <a:tabLst>
                <a:tab pos="219075" algn="l"/>
              </a:tabLst>
            </a:pPr>
            <a:r>
              <a:rPr sz="1500" dirty="0">
                <a:solidFill>
                  <a:srgbClr val="262934"/>
                </a:solidFill>
                <a:latin typeface="Times New Roman"/>
                <a:cs typeface="Times New Roman"/>
              </a:rPr>
              <a:t>Dalam</a:t>
            </a:r>
            <a:r>
              <a:rPr sz="1500" spc="85" dirty="0">
                <a:solidFill>
                  <a:srgbClr val="262934"/>
                </a:solidFill>
                <a:latin typeface="Times New Roman"/>
                <a:cs typeface="Times New Roman"/>
              </a:rPr>
              <a:t>  </a:t>
            </a:r>
            <a:r>
              <a:rPr sz="1500" dirty="0">
                <a:solidFill>
                  <a:srgbClr val="262934"/>
                </a:solidFill>
                <a:latin typeface="Times New Roman"/>
                <a:cs typeface="Times New Roman"/>
              </a:rPr>
              <a:t>hal</a:t>
            </a:r>
            <a:r>
              <a:rPr sz="1500" spc="85" dirty="0">
                <a:solidFill>
                  <a:srgbClr val="262934"/>
                </a:solidFill>
                <a:latin typeface="Times New Roman"/>
                <a:cs typeface="Times New Roman"/>
              </a:rPr>
              <a:t>  </a:t>
            </a:r>
            <a:r>
              <a:rPr sz="1500" dirty="0">
                <a:solidFill>
                  <a:srgbClr val="262934"/>
                </a:solidFill>
                <a:latin typeface="Times New Roman"/>
                <a:cs typeface="Times New Roman"/>
              </a:rPr>
              <a:t>perlawanan</a:t>
            </a:r>
            <a:r>
              <a:rPr sz="1500" spc="90" dirty="0">
                <a:solidFill>
                  <a:srgbClr val="262934"/>
                </a:solidFill>
                <a:latin typeface="Times New Roman"/>
                <a:cs typeface="Times New Roman"/>
              </a:rPr>
              <a:t>  </a:t>
            </a:r>
            <a:r>
              <a:rPr sz="1500" dirty="0">
                <a:solidFill>
                  <a:srgbClr val="262934"/>
                </a:solidFill>
                <a:latin typeface="Times New Roman"/>
                <a:cs typeface="Times New Roman"/>
              </a:rPr>
              <a:t>diajukan</a:t>
            </a:r>
            <a:r>
              <a:rPr sz="1500" spc="90" dirty="0">
                <a:solidFill>
                  <a:srgbClr val="262934"/>
                </a:solidFill>
                <a:latin typeface="Times New Roman"/>
                <a:cs typeface="Times New Roman"/>
              </a:rPr>
              <a:t>  </a:t>
            </a:r>
            <a:r>
              <a:rPr sz="1500" spc="-10" dirty="0">
                <a:solidFill>
                  <a:srgbClr val="262934"/>
                </a:solidFill>
                <a:latin typeface="Times New Roman"/>
                <a:cs typeface="Times New Roman"/>
              </a:rPr>
              <a:t>bersama-</a:t>
            </a:r>
            <a:r>
              <a:rPr sz="1500" dirty="0">
                <a:solidFill>
                  <a:srgbClr val="262934"/>
                </a:solidFill>
                <a:latin typeface="Times New Roman"/>
                <a:cs typeface="Times New Roman"/>
              </a:rPr>
              <a:t>sama</a:t>
            </a:r>
            <a:r>
              <a:rPr sz="1500" spc="80" dirty="0">
                <a:solidFill>
                  <a:srgbClr val="262934"/>
                </a:solidFill>
                <a:latin typeface="Times New Roman"/>
                <a:cs typeface="Times New Roman"/>
              </a:rPr>
              <a:t>  </a:t>
            </a:r>
            <a:r>
              <a:rPr sz="1500" dirty="0">
                <a:solidFill>
                  <a:srgbClr val="262934"/>
                </a:solidFill>
                <a:latin typeface="Times New Roman"/>
                <a:cs typeface="Times New Roman"/>
              </a:rPr>
              <a:t>dengan</a:t>
            </a:r>
            <a:r>
              <a:rPr sz="1500" spc="90" dirty="0">
                <a:solidFill>
                  <a:srgbClr val="262934"/>
                </a:solidFill>
                <a:latin typeface="Times New Roman"/>
                <a:cs typeface="Times New Roman"/>
              </a:rPr>
              <a:t>  </a:t>
            </a:r>
            <a:r>
              <a:rPr sz="1500" dirty="0">
                <a:solidFill>
                  <a:srgbClr val="262934"/>
                </a:solidFill>
                <a:latin typeface="Times New Roman"/>
                <a:cs typeface="Times New Roman"/>
              </a:rPr>
              <a:t>permintaan</a:t>
            </a:r>
            <a:r>
              <a:rPr sz="1500" spc="90" dirty="0">
                <a:solidFill>
                  <a:srgbClr val="262934"/>
                </a:solidFill>
                <a:latin typeface="Times New Roman"/>
                <a:cs typeface="Times New Roman"/>
              </a:rPr>
              <a:t>  </a:t>
            </a:r>
            <a:r>
              <a:rPr sz="1500" dirty="0">
                <a:solidFill>
                  <a:srgbClr val="262934"/>
                </a:solidFill>
                <a:latin typeface="Times New Roman"/>
                <a:cs typeface="Times New Roman"/>
              </a:rPr>
              <a:t>banding</a:t>
            </a:r>
            <a:r>
              <a:rPr sz="1500" spc="90" dirty="0">
                <a:solidFill>
                  <a:srgbClr val="262934"/>
                </a:solidFill>
                <a:latin typeface="Times New Roman"/>
                <a:cs typeface="Times New Roman"/>
              </a:rPr>
              <a:t>  </a:t>
            </a:r>
            <a:r>
              <a:rPr sz="1500" spc="-20" dirty="0">
                <a:solidFill>
                  <a:srgbClr val="262934"/>
                </a:solidFill>
                <a:latin typeface="Times New Roman"/>
                <a:cs typeface="Times New Roman"/>
              </a:rPr>
              <a:t>oleh </a:t>
            </a:r>
            <a:r>
              <a:rPr sz="1500" dirty="0">
                <a:solidFill>
                  <a:srgbClr val="262934"/>
                </a:solidFill>
                <a:latin typeface="Times New Roman"/>
                <a:cs typeface="Times New Roman"/>
              </a:rPr>
              <a:t>terdakwa</a:t>
            </a:r>
            <a:r>
              <a:rPr sz="1500" spc="409" dirty="0">
                <a:solidFill>
                  <a:srgbClr val="262934"/>
                </a:solidFill>
                <a:latin typeface="Times New Roman"/>
                <a:cs typeface="Times New Roman"/>
              </a:rPr>
              <a:t> </a:t>
            </a:r>
            <a:r>
              <a:rPr sz="1500" dirty="0">
                <a:solidFill>
                  <a:srgbClr val="262934"/>
                </a:solidFill>
                <a:latin typeface="Times New Roman"/>
                <a:cs typeface="Times New Roman"/>
              </a:rPr>
              <a:t>atau</a:t>
            </a:r>
            <a:r>
              <a:rPr sz="1500" spc="425" dirty="0">
                <a:solidFill>
                  <a:srgbClr val="262934"/>
                </a:solidFill>
                <a:latin typeface="Times New Roman"/>
                <a:cs typeface="Times New Roman"/>
              </a:rPr>
              <a:t> </a:t>
            </a:r>
            <a:r>
              <a:rPr sz="1500" dirty="0">
                <a:solidFill>
                  <a:srgbClr val="262934"/>
                </a:solidFill>
                <a:latin typeface="Times New Roman"/>
                <a:cs typeface="Times New Roman"/>
              </a:rPr>
              <a:t>penasihat</a:t>
            </a:r>
            <a:r>
              <a:rPr sz="1500" spc="420" dirty="0">
                <a:solidFill>
                  <a:srgbClr val="262934"/>
                </a:solidFill>
                <a:latin typeface="Times New Roman"/>
                <a:cs typeface="Times New Roman"/>
              </a:rPr>
              <a:t> </a:t>
            </a:r>
            <a:r>
              <a:rPr sz="1500" dirty="0">
                <a:solidFill>
                  <a:srgbClr val="262934"/>
                </a:solidFill>
                <a:latin typeface="Times New Roman"/>
                <a:cs typeface="Times New Roman"/>
              </a:rPr>
              <a:t>hukumnya</a:t>
            </a:r>
            <a:r>
              <a:rPr sz="1500" spc="415" dirty="0">
                <a:solidFill>
                  <a:srgbClr val="262934"/>
                </a:solidFill>
                <a:latin typeface="Times New Roman"/>
                <a:cs typeface="Times New Roman"/>
              </a:rPr>
              <a:t> </a:t>
            </a:r>
            <a:r>
              <a:rPr sz="1500" dirty="0">
                <a:solidFill>
                  <a:srgbClr val="262934"/>
                </a:solidFill>
                <a:latin typeface="Times New Roman"/>
                <a:cs typeface="Times New Roman"/>
              </a:rPr>
              <a:t>kepada</a:t>
            </a:r>
            <a:r>
              <a:rPr sz="1500" spc="415" dirty="0">
                <a:solidFill>
                  <a:srgbClr val="262934"/>
                </a:solidFill>
                <a:latin typeface="Times New Roman"/>
                <a:cs typeface="Times New Roman"/>
              </a:rPr>
              <a:t> </a:t>
            </a:r>
            <a:r>
              <a:rPr sz="1500" dirty="0">
                <a:solidFill>
                  <a:srgbClr val="262934"/>
                </a:solidFill>
                <a:latin typeface="Times New Roman"/>
                <a:cs typeface="Times New Roman"/>
              </a:rPr>
              <a:t>pengadilan</a:t>
            </a:r>
            <a:r>
              <a:rPr sz="1500" spc="425" dirty="0">
                <a:solidFill>
                  <a:srgbClr val="262934"/>
                </a:solidFill>
                <a:latin typeface="Times New Roman"/>
                <a:cs typeface="Times New Roman"/>
              </a:rPr>
              <a:t> </a:t>
            </a:r>
            <a:r>
              <a:rPr sz="1500" dirty="0">
                <a:solidFill>
                  <a:srgbClr val="262934"/>
                </a:solidFill>
                <a:latin typeface="Times New Roman"/>
                <a:cs typeface="Times New Roman"/>
              </a:rPr>
              <a:t>tinggi,</a:t>
            </a:r>
            <a:r>
              <a:rPr sz="1500" spc="415" dirty="0">
                <a:solidFill>
                  <a:srgbClr val="262934"/>
                </a:solidFill>
                <a:latin typeface="Times New Roman"/>
                <a:cs typeface="Times New Roman"/>
              </a:rPr>
              <a:t> </a:t>
            </a:r>
            <a:r>
              <a:rPr sz="1500" dirty="0">
                <a:solidFill>
                  <a:srgbClr val="262934"/>
                </a:solidFill>
                <a:latin typeface="Times New Roman"/>
                <a:cs typeface="Times New Roman"/>
              </a:rPr>
              <a:t>maka</a:t>
            </a:r>
            <a:r>
              <a:rPr sz="1500" spc="409" dirty="0">
                <a:solidFill>
                  <a:srgbClr val="262934"/>
                </a:solidFill>
                <a:latin typeface="Times New Roman"/>
                <a:cs typeface="Times New Roman"/>
              </a:rPr>
              <a:t> </a:t>
            </a:r>
            <a:r>
              <a:rPr sz="1500" dirty="0">
                <a:solidFill>
                  <a:srgbClr val="262934"/>
                </a:solidFill>
                <a:latin typeface="Times New Roman"/>
                <a:cs typeface="Times New Roman"/>
              </a:rPr>
              <a:t>dalam</a:t>
            </a:r>
            <a:r>
              <a:rPr sz="1500" spc="405" dirty="0">
                <a:solidFill>
                  <a:srgbClr val="262934"/>
                </a:solidFill>
                <a:latin typeface="Times New Roman"/>
                <a:cs typeface="Times New Roman"/>
              </a:rPr>
              <a:t> </a:t>
            </a:r>
            <a:r>
              <a:rPr sz="1500" spc="-10" dirty="0">
                <a:solidFill>
                  <a:srgbClr val="262934"/>
                </a:solidFill>
                <a:latin typeface="Times New Roman"/>
                <a:cs typeface="Times New Roman"/>
              </a:rPr>
              <a:t>waktu </a:t>
            </a:r>
            <a:r>
              <a:rPr sz="1500" dirty="0">
                <a:solidFill>
                  <a:srgbClr val="262934"/>
                </a:solidFill>
                <a:latin typeface="Times New Roman"/>
                <a:cs typeface="Times New Roman"/>
              </a:rPr>
              <a:t>empat</a:t>
            </a:r>
            <a:r>
              <a:rPr sz="1500" spc="135" dirty="0">
                <a:solidFill>
                  <a:srgbClr val="262934"/>
                </a:solidFill>
                <a:latin typeface="Times New Roman"/>
                <a:cs typeface="Times New Roman"/>
              </a:rPr>
              <a:t> </a:t>
            </a:r>
            <a:r>
              <a:rPr sz="1500" dirty="0">
                <a:solidFill>
                  <a:srgbClr val="262934"/>
                </a:solidFill>
                <a:latin typeface="Times New Roman"/>
                <a:cs typeface="Times New Roman"/>
              </a:rPr>
              <a:t>belas</a:t>
            </a:r>
            <a:r>
              <a:rPr sz="1500" spc="155" dirty="0">
                <a:solidFill>
                  <a:srgbClr val="262934"/>
                </a:solidFill>
                <a:latin typeface="Times New Roman"/>
                <a:cs typeface="Times New Roman"/>
              </a:rPr>
              <a:t> </a:t>
            </a:r>
            <a:r>
              <a:rPr sz="1500" dirty="0">
                <a:solidFill>
                  <a:srgbClr val="262934"/>
                </a:solidFill>
                <a:latin typeface="Times New Roman"/>
                <a:cs typeface="Times New Roman"/>
              </a:rPr>
              <a:t>hari</a:t>
            </a:r>
            <a:r>
              <a:rPr sz="1500" spc="140" dirty="0">
                <a:solidFill>
                  <a:srgbClr val="262934"/>
                </a:solidFill>
                <a:latin typeface="Times New Roman"/>
                <a:cs typeface="Times New Roman"/>
              </a:rPr>
              <a:t> </a:t>
            </a:r>
            <a:r>
              <a:rPr sz="1500" dirty="0">
                <a:solidFill>
                  <a:srgbClr val="262934"/>
                </a:solidFill>
                <a:latin typeface="Times New Roman"/>
                <a:cs typeface="Times New Roman"/>
              </a:rPr>
              <a:t>sejak</a:t>
            </a:r>
            <a:r>
              <a:rPr sz="1500" spc="145" dirty="0">
                <a:solidFill>
                  <a:srgbClr val="262934"/>
                </a:solidFill>
                <a:latin typeface="Times New Roman"/>
                <a:cs typeface="Times New Roman"/>
              </a:rPr>
              <a:t> </a:t>
            </a:r>
            <a:r>
              <a:rPr sz="1500" dirty="0">
                <a:solidFill>
                  <a:srgbClr val="262934"/>
                </a:solidFill>
                <a:latin typeface="Times New Roman"/>
                <a:cs typeface="Times New Roman"/>
              </a:rPr>
              <a:t>ia</a:t>
            </a:r>
            <a:r>
              <a:rPr sz="1500" spc="135" dirty="0">
                <a:solidFill>
                  <a:srgbClr val="262934"/>
                </a:solidFill>
                <a:latin typeface="Times New Roman"/>
                <a:cs typeface="Times New Roman"/>
              </a:rPr>
              <a:t> </a:t>
            </a:r>
            <a:r>
              <a:rPr sz="1500" dirty="0">
                <a:solidFill>
                  <a:srgbClr val="262934"/>
                </a:solidFill>
                <a:latin typeface="Times New Roman"/>
                <a:cs typeface="Times New Roman"/>
              </a:rPr>
              <a:t>menerima</a:t>
            </a:r>
            <a:r>
              <a:rPr sz="1500" spc="130" dirty="0">
                <a:solidFill>
                  <a:srgbClr val="262934"/>
                </a:solidFill>
                <a:latin typeface="Times New Roman"/>
                <a:cs typeface="Times New Roman"/>
              </a:rPr>
              <a:t> </a:t>
            </a:r>
            <a:r>
              <a:rPr sz="1500" dirty="0">
                <a:solidFill>
                  <a:srgbClr val="262934"/>
                </a:solidFill>
                <a:latin typeface="Times New Roman"/>
                <a:cs typeface="Times New Roman"/>
              </a:rPr>
              <a:t>perkara</a:t>
            </a:r>
            <a:r>
              <a:rPr sz="1500" spc="135" dirty="0">
                <a:solidFill>
                  <a:srgbClr val="262934"/>
                </a:solidFill>
                <a:latin typeface="Times New Roman"/>
                <a:cs typeface="Times New Roman"/>
              </a:rPr>
              <a:t> </a:t>
            </a:r>
            <a:r>
              <a:rPr sz="1500" dirty="0">
                <a:solidFill>
                  <a:srgbClr val="262934"/>
                </a:solidFill>
                <a:latin typeface="Times New Roman"/>
                <a:cs typeface="Times New Roman"/>
              </a:rPr>
              <a:t>dan</a:t>
            </a:r>
            <a:r>
              <a:rPr sz="1500" spc="145" dirty="0">
                <a:solidFill>
                  <a:srgbClr val="262934"/>
                </a:solidFill>
                <a:latin typeface="Times New Roman"/>
                <a:cs typeface="Times New Roman"/>
              </a:rPr>
              <a:t> </a:t>
            </a:r>
            <a:r>
              <a:rPr sz="1500" dirty="0">
                <a:solidFill>
                  <a:srgbClr val="262934"/>
                </a:solidFill>
                <a:latin typeface="Times New Roman"/>
                <a:cs typeface="Times New Roman"/>
              </a:rPr>
              <a:t>membenarkan</a:t>
            </a:r>
            <a:r>
              <a:rPr sz="1500" spc="135" dirty="0">
                <a:solidFill>
                  <a:srgbClr val="262934"/>
                </a:solidFill>
                <a:latin typeface="Times New Roman"/>
                <a:cs typeface="Times New Roman"/>
              </a:rPr>
              <a:t> </a:t>
            </a:r>
            <a:r>
              <a:rPr sz="1500" dirty="0">
                <a:solidFill>
                  <a:srgbClr val="262934"/>
                </a:solidFill>
                <a:latin typeface="Times New Roman"/>
                <a:cs typeface="Times New Roman"/>
              </a:rPr>
              <a:t>perlawanan</a:t>
            </a:r>
            <a:r>
              <a:rPr sz="1500" spc="140" dirty="0">
                <a:solidFill>
                  <a:srgbClr val="262934"/>
                </a:solidFill>
                <a:latin typeface="Times New Roman"/>
                <a:cs typeface="Times New Roman"/>
              </a:rPr>
              <a:t> </a:t>
            </a:r>
            <a:r>
              <a:rPr sz="1500" spc="-10" dirty="0">
                <a:solidFill>
                  <a:srgbClr val="262934"/>
                </a:solidFill>
                <a:latin typeface="Times New Roman"/>
                <a:cs typeface="Times New Roman"/>
              </a:rPr>
              <a:t>terdakwa, </a:t>
            </a:r>
            <a:r>
              <a:rPr sz="1500" dirty="0">
                <a:solidFill>
                  <a:srgbClr val="262934"/>
                </a:solidFill>
                <a:latin typeface="Times New Roman"/>
                <a:cs typeface="Times New Roman"/>
              </a:rPr>
              <a:t>pengadilan</a:t>
            </a:r>
            <a:r>
              <a:rPr sz="1500" spc="320" dirty="0">
                <a:solidFill>
                  <a:srgbClr val="262934"/>
                </a:solidFill>
                <a:latin typeface="Times New Roman"/>
                <a:cs typeface="Times New Roman"/>
              </a:rPr>
              <a:t> </a:t>
            </a:r>
            <a:r>
              <a:rPr sz="1500" dirty="0">
                <a:solidFill>
                  <a:srgbClr val="262934"/>
                </a:solidFill>
                <a:latin typeface="Times New Roman"/>
                <a:cs typeface="Times New Roman"/>
              </a:rPr>
              <a:t>tinggi</a:t>
            </a:r>
            <a:r>
              <a:rPr sz="1500" spc="335" dirty="0">
                <a:solidFill>
                  <a:srgbClr val="262934"/>
                </a:solidFill>
                <a:latin typeface="Times New Roman"/>
                <a:cs typeface="Times New Roman"/>
              </a:rPr>
              <a:t> </a:t>
            </a:r>
            <a:r>
              <a:rPr sz="1500" dirty="0">
                <a:solidFill>
                  <a:srgbClr val="262934"/>
                </a:solidFill>
                <a:latin typeface="Times New Roman"/>
                <a:cs typeface="Times New Roman"/>
              </a:rPr>
              <a:t>dengan</a:t>
            </a:r>
            <a:r>
              <a:rPr sz="1500" spc="315" dirty="0">
                <a:solidFill>
                  <a:srgbClr val="262934"/>
                </a:solidFill>
                <a:latin typeface="Times New Roman"/>
                <a:cs typeface="Times New Roman"/>
              </a:rPr>
              <a:t> </a:t>
            </a:r>
            <a:r>
              <a:rPr sz="1500" dirty="0">
                <a:solidFill>
                  <a:srgbClr val="262934"/>
                </a:solidFill>
                <a:latin typeface="Times New Roman"/>
                <a:cs typeface="Times New Roman"/>
              </a:rPr>
              <a:t>Keputusan</a:t>
            </a:r>
            <a:r>
              <a:rPr sz="1500" spc="335" dirty="0">
                <a:solidFill>
                  <a:srgbClr val="262934"/>
                </a:solidFill>
                <a:latin typeface="Times New Roman"/>
                <a:cs typeface="Times New Roman"/>
              </a:rPr>
              <a:t> </a:t>
            </a:r>
            <a:r>
              <a:rPr sz="1500" dirty="0">
                <a:solidFill>
                  <a:srgbClr val="262934"/>
                </a:solidFill>
                <a:latin typeface="Times New Roman"/>
                <a:cs typeface="Times New Roman"/>
              </a:rPr>
              <a:t>membatalkan</a:t>
            </a:r>
            <a:r>
              <a:rPr sz="1500" spc="315" dirty="0">
                <a:solidFill>
                  <a:srgbClr val="262934"/>
                </a:solidFill>
                <a:latin typeface="Times New Roman"/>
                <a:cs typeface="Times New Roman"/>
              </a:rPr>
              <a:t> </a:t>
            </a:r>
            <a:r>
              <a:rPr sz="1500" dirty="0">
                <a:solidFill>
                  <a:srgbClr val="262934"/>
                </a:solidFill>
                <a:latin typeface="Times New Roman"/>
                <a:cs typeface="Times New Roman"/>
              </a:rPr>
              <a:t>putusan</a:t>
            </a:r>
            <a:r>
              <a:rPr sz="1500" spc="315" dirty="0">
                <a:solidFill>
                  <a:srgbClr val="262934"/>
                </a:solidFill>
                <a:latin typeface="Times New Roman"/>
                <a:cs typeface="Times New Roman"/>
              </a:rPr>
              <a:t> </a:t>
            </a:r>
            <a:r>
              <a:rPr sz="1500" dirty="0">
                <a:solidFill>
                  <a:srgbClr val="262934"/>
                </a:solidFill>
                <a:latin typeface="Times New Roman"/>
                <a:cs typeface="Times New Roman"/>
              </a:rPr>
              <a:t>pengadilan</a:t>
            </a:r>
            <a:r>
              <a:rPr sz="1500" spc="315" dirty="0">
                <a:solidFill>
                  <a:srgbClr val="262934"/>
                </a:solidFill>
                <a:latin typeface="Times New Roman"/>
                <a:cs typeface="Times New Roman"/>
              </a:rPr>
              <a:t> </a:t>
            </a:r>
            <a:r>
              <a:rPr sz="1500" dirty="0">
                <a:solidFill>
                  <a:srgbClr val="262934"/>
                </a:solidFill>
                <a:latin typeface="Times New Roman"/>
                <a:cs typeface="Times New Roman"/>
              </a:rPr>
              <a:t>negeri</a:t>
            </a:r>
            <a:r>
              <a:rPr sz="1500" spc="315" dirty="0">
                <a:solidFill>
                  <a:srgbClr val="262934"/>
                </a:solidFill>
                <a:latin typeface="Times New Roman"/>
                <a:cs typeface="Times New Roman"/>
              </a:rPr>
              <a:t> </a:t>
            </a:r>
            <a:r>
              <a:rPr sz="1500" spc="-20" dirty="0">
                <a:solidFill>
                  <a:srgbClr val="262934"/>
                </a:solidFill>
                <a:latin typeface="Times New Roman"/>
                <a:cs typeface="Times New Roman"/>
              </a:rPr>
              <a:t>yang </a:t>
            </a:r>
            <a:r>
              <a:rPr sz="1500" dirty="0">
                <a:solidFill>
                  <a:srgbClr val="262934"/>
                </a:solidFill>
                <a:latin typeface="Times New Roman"/>
                <a:cs typeface="Times New Roman"/>
              </a:rPr>
              <a:t>bersangkutan</a:t>
            </a:r>
            <a:r>
              <a:rPr sz="1500" spc="-15" dirty="0">
                <a:solidFill>
                  <a:srgbClr val="262934"/>
                </a:solidFill>
                <a:latin typeface="Times New Roman"/>
                <a:cs typeface="Times New Roman"/>
              </a:rPr>
              <a:t> </a:t>
            </a:r>
            <a:r>
              <a:rPr sz="1500" dirty="0">
                <a:solidFill>
                  <a:srgbClr val="262934"/>
                </a:solidFill>
                <a:latin typeface="Times New Roman"/>
                <a:cs typeface="Times New Roman"/>
              </a:rPr>
              <a:t>dan</a:t>
            </a:r>
            <a:r>
              <a:rPr sz="1500" spc="-10" dirty="0">
                <a:solidFill>
                  <a:srgbClr val="262934"/>
                </a:solidFill>
                <a:latin typeface="Times New Roman"/>
                <a:cs typeface="Times New Roman"/>
              </a:rPr>
              <a:t> </a:t>
            </a:r>
            <a:r>
              <a:rPr sz="1500" dirty="0">
                <a:solidFill>
                  <a:srgbClr val="262934"/>
                </a:solidFill>
                <a:latin typeface="Times New Roman"/>
                <a:cs typeface="Times New Roman"/>
              </a:rPr>
              <a:t>menunjuk</a:t>
            </a:r>
            <a:r>
              <a:rPr sz="1500" spc="15" dirty="0">
                <a:solidFill>
                  <a:srgbClr val="262934"/>
                </a:solidFill>
                <a:latin typeface="Times New Roman"/>
                <a:cs typeface="Times New Roman"/>
              </a:rPr>
              <a:t> </a:t>
            </a:r>
            <a:r>
              <a:rPr sz="1500" dirty="0">
                <a:solidFill>
                  <a:srgbClr val="262934"/>
                </a:solidFill>
                <a:latin typeface="Times New Roman"/>
                <a:cs typeface="Times New Roman"/>
              </a:rPr>
              <a:t>pengadilan</a:t>
            </a:r>
            <a:r>
              <a:rPr sz="1500" spc="-10" dirty="0">
                <a:solidFill>
                  <a:srgbClr val="262934"/>
                </a:solidFill>
                <a:latin typeface="Times New Roman"/>
                <a:cs typeface="Times New Roman"/>
              </a:rPr>
              <a:t> </a:t>
            </a:r>
            <a:r>
              <a:rPr sz="1500" dirty="0">
                <a:solidFill>
                  <a:srgbClr val="262934"/>
                </a:solidFill>
                <a:latin typeface="Times New Roman"/>
                <a:cs typeface="Times New Roman"/>
              </a:rPr>
              <a:t>negeri</a:t>
            </a:r>
            <a:r>
              <a:rPr sz="1500" spc="-10" dirty="0">
                <a:solidFill>
                  <a:srgbClr val="262934"/>
                </a:solidFill>
                <a:latin typeface="Times New Roman"/>
                <a:cs typeface="Times New Roman"/>
              </a:rPr>
              <a:t> </a:t>
            </a:r>
            <a:r>
              <a:rPr sz="1500" dirty="0">
                <a:solidFill>
                  <a:srgbClr val="262934"/>
                </a:solidFill>
                <a:latin typeface="Times New Roman"/>
                <a:cs typeface="Times New Roman"/>
              </a:rPr>
              <a:t>yang</a:t>
            </a:r>
            <a:r>
              <a:rPr sz="1500" spc="-10" dirty="0">
                <a:solidFill>
                  <a:srgbClr val="262934"/>
                </a:solidFill>
                <a:latin typeface="Times New Roman"/>
                <a:cs typeface="Times New Roman"/>
              </a:rPr>
              <a:t> berwenang;</a:t>
            </a:r>
            <a:endParaRPr sz="1500">
              <a:latin typeface="Times New Roman"/>
              <a:cs typeface="Times New Roman"/>
            </a:endParaRPr>
          </a:p>
          <a:p>
            <a:pPr marL="218440" indent="-205740" algn="just">
              <a:lnSpc>
                <a:spcPts val="1725"/>
              </a:lnSpc>
              <a:buClr>
                <a:srgbClr val="DBB88B"/>
              </a:buClr>
              <a:buSzPct val="90000"/>
              <a:buAutoNum type="alphaLcParenR"/>
              <a:tabLst>
                <a:tab pos="218440" algn="l"/>
              </a:tabLst>
            </a:pPr>
            <a:r>
              <a:rPr sz="1500" dirty="0">
                <a:solidFill>
                  <a:srgbClr val="262934"/>
                </a:solidFill>
                <a:latin typeface="Times New Roman"/>
                <a:cs typeface="Times New Roman"/>
              </a:rPr>
              <a:t>Pengadilan</a:t>
            </a:r>
            <a:r>
              <a:rPr sz="1500" spc="40" dirty="0">
                <a:solidFill>
                  <a:srgbClr val="262934"/>
                </a:solidFill>
                <a:latin typeface="Times New Roman"/>
                <a:cs typeface="Times New Roman"/>
              </a:rPr>
              <a:t> </a:t>
            </a:r>
            <a:r>
              <a:rPr sz="1500" dirty="0">
                <a:solidFill>
                  <a:srgbClr val="262934"/>
                </a:solidFill>
                <a:latin typeface="Times New Roman"/>
                <a:cs typeface="Times New Roman"/>
              </a:rPr>
              <a:t>tinggi</a:t>
            </a:r>
            <a:r>
              <a:rPr sz="1500" spc="45" dirty="0">
                <a:solidFill>
                  <a:srgbClr val="262934"/>
                </a:solidFill>
                <a:latin typeface="Times New Roman"/>
                <a:cs typeface="Times New Roman"/>
              </a:rPr>
              <a:t> </a:t>
            </a:r>
            <a:r>
              <a:rPr sz="1500" dirty="0">
                <a:solidFill>
                  <a:srgbClr val="262934"/>
                </a:solidFill>
                <a:latin typeface="Times New Roman"/>
                <a:cs typeface="Times New Roman"/>
              </a:rPr>
              <a:t>menyampaikan</a:t>
            </a:r>
            <a:r>
              <a:rPr sz="1500" spc="45" dirty="0">
                <a:solidFill>
                  <a:srgbClr val="262934"/>
                </a:solidFill>
                <a:latin typeface="Times New Roman"/>
                <a:cs typeface="Times New Roman"/>
              </a:rPr>
              <a:t> </a:t>
            </a:r>
            <a:r>
              <a:rPr sz="1500" dirty="0">
                <a:solidFill>
                  <a:srgbClr val="262934"/>
                </a:solidFill>
                <a:latin typeface="Times New Roman"/>
                <a:cs typeface="Times New Roman"/>
              </a:rPr>
              <a:t>salinan</a:t>
            </a:r>
            <a:r>
              <a:rPr sz="1500" spc="45" dirty="0">
                <a:solidFill>
                  <a:srgbClr val="262934"/>
                </a:solidFill>
                <a:latin typeface="Times New Roman"/>
                <a:cs typeface="Times New Roman"/>
              </a:rPr>
              <a:t> </a:t>
            </a:r>
            <a:r>
              <a:rPr sz="1500" dirty="0">
                <a:solidFill>
                  <a:srgbClr val="262934"/>
                </a:solidFill>
                <a:latin typeface="Times New Roman"/>
                <a:cs typeface="Times New Roman"/>
              </a:rPr>
              <a:t>keputusan</a:t>
            </a:r>
            <a:r>
              <a:rPr sz="1500" spc="45" dirty="0">
                <a:solidFill>
                  <a:srgbClr val="262934"/>
                </a:solidFill>
                <a:latin typeface="Times New Roman"/>
                <a:cs typeface="Times New Roman"/>
              </a:rPr>
              <a:t> </a:t>
            </a:r>
            <a:r>
              <a:rPr sz="1500" dirty="0">
                <a:solidFill>
                  <a:srgbClr val="262934"/>
                </a:solidFill>
                <a:latin typeface="Times New Roman"/>
                <a:cs typeface="Times New Roman"/>
              </a:rPr>
              <a:t>tersebut</a:t>
            </a:r>
            <a:r>
              <a:rPr sz="1500" spc="40" dirty="0">
                <a:solidFill>
                  <a:srgbClr val="262934"/>
                </a:solidFill>
                <a:latin typeface="Times New Roman"/>
                <a:cs typeface="Times New Roman"/>
              </a:rPr>
              <a:t> </a:t>
            </a:r>
            <a:r>
              <a:rPr sz="1500" dirty="0">
                <a:solidFill>
                  <a:srgbClr val="262934"/>
                </a:solidFill>
                <a:latin typeface="Times New Roman"/>
                <a:cs typeface="Times New Roman"/>
              </a:rPr>
              <a:t>kepada</a:t>
            </a:r>
            <a:r>
              <a:rPr sz="1500" spc="35" dirty="0">
                <a:solidFill>
                  <a:srgbClr val="262934"/>
                </a:solidFill>
                <a:latin typeface="Times New Roman"/>
                <a:cs typeface="Times New Roman"/>
              </a:rPr>
              <a:t> </a:t>
            </a:r>
            <a:r>
              <a:rPr sz="1500" dirty="0">
                <a:solidFill>
                  <a:srgbClr val="262934"/>
                </a:solidFill>
                <a:latin typeface="Times New Roman"/>
                <a:cs typeface="Times New Roman"/>
              </a:rPr>
              <a:t>pengadilan</a:t>
            </a:r>
            <a:r>
              <a:rPr sz="1500" spc="45" dirty="0">
                <a:solidFill>
                  <a:srgbClr val="262934"/>
                </a:solidFill>
                <a:latin typeface="Times New Roman"/>
                <a:cs typeface="Times New Roman"/>
              </a:rPr>
              <a:t> </a:t>
            </a:r>
            <a:r>
              <a:rPr sz="1500" spc="-10" dirty="0">
                <a:solidFill>
                  <a:srgbClr val="262934"/>
                </a:solidFill>
                <a:latin typeface="Times New Roman"/>
                <a:cs typeface="Times New Roman"/>
              </a:rPr>
              <a:t>negeri</a:t>
            </a:r>
            <a:endParaRPr sz="1500">
              <a:latin typeface="Times New Roman"/>
              <a:cs typeface="Times New Roman"/>
            </a:endParaRPr>
          </a:p>
          <a:p>
            <a:pPr marL="219075" marR="9525" algn="just">
              <a:lnSpc>
                <a:spcPts val="1800"/>
              </a:lnSpc>
              <a:spcBef>
                <a:spcPts val="55"/>
              </a:spcBef>
            </a:pPr>
            <a:r>
              <a:rPr sz="1500" dirty="0">
                <a:solidFill>
                  <a:srgbClr val="262934"/>
                </a:solidFill>
                <a:latin typeface="Times New Roman"/>
                <a:cs typeface="Times New Roman"/>
              </a:rPr>
              <a:t>yang</a:t>
            </a:r>
            <a:r>
              <a:rPr sz="1500" spc="185" dirty="0">
                <a:solidFill>
                  <a:srgbClr val="262934"/>
                </a:solidFill>
                <a:latin typeface="Times New Roman"/>
                <a:cs typeface="Times New Roman"/>
              </a:rPr>
              <a:t> </a:t>
            </a:r>
            <a:r>
              <a:rPr sz="1500" dirty="0">
                <a:solidFill>
                  <a:srgbClr val="262934"/>
                </a:solidFill>
                <a:latin typeface="Times New Roman"/>
                <a:cs typeface="Times New Roman"/>
              </a:rPr>
              <a:t>berwenang</a:t>
            </a:r>
            <a:r>
              <a:rPr sz="1500" spc="185" dirty="0">
                <a:solidFill>
                  <a:srgbClr val="262934"/>
                </a:solidFill>
                <a:latin typeface="Times New Roman"/>
                <a:cs typeface="Times New Roman"/>
              </a:rPr>
              <a:t> </a:t>
            </a:r>
            <a:r>
              <a:rPr sz="1500" dirty="0">
                <a:solidFill>
                  <a:srgbClr val="262934"/>
                </a:solidFill>
                <a:latin typeface="Times New Roman"/>
                <a:cs typeface="Times New Roman"/>
              </a:rPr>
              <a:t>dan</a:t>
            </a:r>
            <a:r>
              <a:rPr sz="1500" spc="180" dirty="0">
                <a:solidFill>
                  <a:srgbClr val="262934"/>
                </a:solidFill>
                <a:latin typeface="Times New Roman"/>
                <a:cs typeface="Times New Roman"/>
              </a:rPr>
              <a:t> </a:t>
            </a:r>
            <a:r>
              <a:rPr sz="1500" dirty="0">
                <a:solidFill>
                  <a:srgbClr val="262934"/>
                </a:solidFill>
                <a:latin typeface="Times New Roman"/>
                <a:cs typeface="Times New Roman"/>
              </a:rPr>
              <a:t>kepada</a:t>
            </a:r>
            <a:r>
              <a:rPr sz="1500" spc="170" dirty="0">
                <a:solidFill>
                  <a:srgbClr val="262934"/>
                </a:solidFill>
                <a:latin typeface="Times New Roman"/>
                <a:cs typeface="Times New Roman"/>
              </a:rPr>
              <a:t> </a:t>
            </a:r>
            <a:r>
              <a:rPr sz="1500" dirty="0">
                <a:solidFill>
                  <a:srgbClr val="262934"/>
                </a:solidFill>
                <a:latin typeface="Times New Roman"/>
                <a:cs typeface="Times New Roman"/>
              </a:rPr>
              <a:t>pengadilan</a:t>
            </a:r>
            <a:r>
              <a:rPr sz="1500" spc="180" dirty="0">
                <a:solidFill>
                  <a:srgbClr val="262934"/>
                </a:solidFill>
                <a:latin typeface="Times New Roman"/>
                <a:cs typeface="Times New Roman"/>
              </a:rPr>
              <a:t> </a:t>
            </a:r>
            <a:r>
              <a:rPr sz="1500" dirty="0">
                <a:solidFill>
                  <a:srgbClr val="262934"/>
                </a:solidFill>
                <a:latin typeface="Times New Roman"/>
                <a:cs typeface="Times New Roman"/>
              </a:rPr>
              <a:t>negeri</a:t>
            </a:r>
            <a:r>
              <a:rPr sz="1500" spc="175" dirty="0">
                <a:solidFill>
                  <a:srgbClr val="262934"/>
                </a:solidFill>
                <a:latin typeface="Times New Roman"/>
                <a:cs typeface="Times New Roman"/>
              </a:rPr>
              <a:t> </a:t>
            </a:r>
            <a:r>
              <a:rPr sz="1500" dirty="0">
                <a:solidFill>
                  <a:srgbClr val="262934"/>
                </a:solidFill>
                <a:latin typeface="Times New Roman"/>
                <a:cs typeface="Times New Roman"/>
              </a:rPr>
              <a:t>yang</a:t>
            </a:r>
            <a:r>
              <a:rPr sz="1500" spc="175" dirty="0">
                <a:solidFill>
                  <a:srgbClr val="262934"/>
                </a:solidFill>
                <a:latin typeface="Times New Roman"/>
                <a:cs typeface="Times New Roman"/>
              </a:rPr>
              <a:t> </a:t>
            </a:r>
            <a:r>
              <a:rPr sz="1500" dirty="0">
                <a:solidFill>
                  <a:srgbClr val="262934"/>
                </a:solidFill>
                <a:latin typeface="Times New Roman"/>
                <a:cs typeface="Times New Roman"/>
              </a:rPr>
              <a:t>semula</a:t>
            </a:r>
            <a:r>
              <a:rPr sz="1500" spc="170" dirty="0">
                <a:solidFill>
                  <a:srgbClr val="262934"/>
                </a:solidFill>
                <a:latin typeface="Times New Roman"/>
                <a:cs typeface="Times New Roman"/>
              </a:rPr>
              <a:t> </a:t>
            </a:r>
            <a:r>
              <a:rPr sz="1500" dirty="0">
                <a:solidFill>
                  <a:srgbClr val="262934"/>
                </a:solidFill>
                <a:latin typeface="Times New Roman"/>
                <a:cs typeface="Times New Roman"/>
              </a:rPr>
              <a:t>mengadili</a:t>
            </a:r>
            <a:r>
              <a:rPr sz="1500" spc="175" dirty="0">
                <a:solidFill>
                  <a:srgbClr val="262934"/>
                </a:solidFill>
                <a:latin typeface="Times New Roman"/>
                <a:cs typeface="Times New Roman"/>
              </a:rPr>
              <a:t> </a:t>
            </a:r>
            <a:r>
              <a:rPr sz="1500" dirty="0">
                <a:solidFill>
                  <a:srgbClr val="262934"/>
                </a:solidFill>
                <a:latin typeface="Times New Roman"/>
                <a:cs typeface="Times New Roman"/>
              </a:rPr>
              <a:t>perkara</a:t>
            </a:r>
            <a:r>
              <a:rPr sz="1500" spc="170" dirty="0">
                <a:solidFill>
                  <a:srgbClr val="262934"/>
                </a:solidFill>
                <a:latin typeface="Times New Roman"/>
                <a:cs typeface="Times New Roman"/>
              </a:rPr>
              <a:t> </a:t>
            </a:r>
            <a:r>
              <a:rPr sz="1500" spc="-20" dirty="0">
                <a:solidFill>
                  <a:srgbClr val="262934"/>
                </a:solidFill>
                <a:latin typeface="Times New Roman"/>
                <a:cs typeface="Times New Roman"/>
              </a:rPr>
              <a:t>yang </a:t>
            </a:r>
            <a:r>
              <a:rPr sz="1500" dirty="0">
                <a:solidFill>
                  <a:srgbClr val="262934"/>
                </a:solidFill>
                <a:latin typeface="Times New Roman"/>
                <a:cs typeface="Times New Roman"/>
              </a:rPr>
              <a:t>bersangkutan</a:t>
            </a:r>
            <a:r>
              <a:rPr sz="1500" spc="20" dirty="0">
                <a:solidFill>
                  <a:srgbClr val="262934"/>
                </a:solidFill>
                <a:latin typeface="Times New Roman"/>
                <a:cs typeface="Times New Roman"/>
              </a:rPr>
              <a:t> </a:t>
            </a:r>
            <a:r>
              <a:rPr sz="1500" dirty="0">
                <a:solidFill>
                  <a:srgbClr val="262934"/>
                </a:solidFill>
                <a:latin typeface="Times New Roman"/>
                <a:cs typeface="Times New Roman"/>
              </a:rPr>
              <a:t>dengan</a:t>
            </a:r>
            <a:r>
              <a:rPr sz="1500" spc="25" dirty="0">
                <a:solidFill>
                  <a:srgbClr val="262934"/>
                </a:solidFill>
                <a:latin typeface="Times New Roman"/>
                <a:cs typeface="Times New Roman"/>
              </a:rPr>
              <a:t> </a:t>
            </a:r>
            <a:r>
              <a:rPr sz="1500" dirty="0">
                <a:solidFill>
                  <a:srgbClr val="262934"/>
                </a:solidFill>
                <a:latin typeface="Times New Roman"/>
                <a:cs typeface="Times New Roman"/>
              </a:rPr>
              <a:t>disertai</a:t>
            </a:r>
            <a:r>
              <a:rPr sz="1500" spc="20" dirty="0">
                <a:solidFill>
                  <a:srgbClr val="262934"/>
                </a:solidFill>
                <a:latin typeface="Times New Roman"/>
                <a:cs typeface="Times New Roman"/>
              </a:rPr>
              <a:t> </a:t>
            </a:r>
            <a:r>
              <a:rPr sz="1500" dirty="0">
                <a:solidFill>
                  <a:srgbClr val="262934"/>
                </a:solidFill>
                <a:latin typeface="Times New Roman"/>
                <a:cs typeface="Times New Roman"/>
              </a:rPr>
              <a:t>berkas</a:t>
            </a:r>
            <a:r>
              <a:rPr sz="1500" spc="20" dirty="0">
                <a:solidFill>
                  <a:srgbClr val="262934"/>
                </a:solidFill>
                <a:latin typeface="Times New Roman"/>
                <a:cs typeface="Times New Roman"/>
              </a:rPr>
              <a:t> </a:t>
            </a:r>
            <a:r>
              <a:rPr sz="1500" dirty="0">
                <a:solidFill>
                  <a:srgbClr val="262934"/>
                </a:solidFill>
                <a:latin typeface="Times New Roman"/>
                <a:cs typeface="Times New Roman"/>
              </a:rPr>
              <a:t>perkara</a:t>
            </a:r>
            <a:r>
              <a:rPr sz="1500" spc="10" dirty="0">
                <a:solidFill>
                  <a:srgbClr val="262934"/>
                </a:solidFill>
                <a:latin typeface="Times New Roman"/>
                <a:cs typeface="Times New Roman"/>
              </a:rPr>
              <a:t> </a:t>
            </a:r>
            <a:r>
              <a:rPr sz="1500" dirty="0">
                <a:solidFill>
                  <a:srgbClr val="262934"/>
                </a:solidFill>
                <a:latin typeface="Times New Roman"/>
                <a:cs typeface="Times New Roman"/>
              </a:rPr>
              <a:t>untuk</a:t>
            </a:r>
            <a:r>
              <a:rPr sz="1500" spc="25" dirty="0">
                <a:solidFill>
                  <a:srgbClr val="262934"/>
                </a:solidFill>
                <a:latin typeface="Times New Roman"/>
                <a:cs typeface="Times New Roman"/>
              </a:rPr>
              <a:t> </a:t>
            </a:r>
            <a:r>
              <a:rPr sz="1500" dirty="0">
                <a:solidFill>
                  <a:srgbClr val="262934"/>
                </a:solidFill>
                <a:latin typeface="Times New Roman"/>
                <a:cs typeface="Times New Roman"/>
              </a:rPr>
              <a:t>diteruskan</a:t>
            </a:r>
            <a:r>
              <a:rPr sz="1500" spc="20" dirty="0">
                <a:solidFill>
                  <a:srgbClr val="262934"/>
                </a:solidFill>
                <a:latin typeface="Times New Roman"/>
                <a:cs typeface="Times New Roman"/>
              </a:rPr>
              <a:t> </a:t>
            </a:r>
            <a:r>
              <a:rPr sz="1500" dirty="0">
                <a:solidFill>
                  <a:srgbClr val="262934"/>
                </a:solidFill>
                <a:latin typeface="Times New Roman"/>
                <a:cs typeface="Times New Roman"/>
              </a:rPr>
              <a:t>kepada</a:t>
            </a:r>
            <a:r>
              <a:rPr sz="1500" spc="10" dirty="0">
                <a:solidFill>
                  <a:srgbClr val="262934"/>
                </a:solidFill>
                <a:latin typeface="Times New Roman"/>
                <a:cs typeface="Times New Roman"/>
              </a:rPr>
              <a:t> </a:t>
            </a:r>
            <a:r>
              <a:rPr sz="1500" dirty="0">
                <a:solidFill>
                  <a:srgbClr val="262934"/>
                </a:solidFill>
                <a:latin typeface="Times New Roman"/>
                <a:cs typeface="Times New Roman"/>
              </a:rPr>
              <a:t>kejaksaan</a:t>
            </a:r>
            <a:r>
              <a:rPr sz="1500" spc="25" dirty="0">
                <a:solidFill>
                  <a:srgbClr val="262934"/>
                </a:solidFill>
                <a:latin typeface="Times New Roman"/>
                <a:cs typeface="Times New Roman"/>
              </a:rPr>
              <a:t> </a:t>
            </a:r>
            <a:r>
              <a:rPr sz="1500" spc="-10" dirty="0">
                <a:solidFill>
                  <a:srgbClr val="262934"/>
                </a:solidFill>
                <a:latin typeface="Times New Roman"/>
                <a:cs typeface="Times New Roman"/>
              </a:rPr>
              <a:t>negeri </a:t>
            </a:r>
            <a:r>
              <a:rPr sz="1500" dirty="0">
                <a:solidFill>
                  <a:srgbClr val="262934"/>
                </a:solidFill>
                <a:latin typeface="Times New Roman"/>
                <a:cs typeface="Times New Roman"/>
              </a:rPr>
              <a:t>yang</a:t>
            </a:r>
            <a:r>
              <a:rPr sz="1500" spc="-15" dirty="0">
                <a:solidFill>
                  <a:srgbClr val="262934"/>
                </a:solidFill>
                <a:latin typeface="Times New Roman"/>
                <a:cs typeface="Times New Roman"/>
              </a:rPr>
              <a:t> </a:t>
            </a:r>
            <a:r>
              <a:rPr sz="1500" dirty="0">
                <a:solidFill>
                  <a:srgbClr val="262934"/>
                </a:solidFill>
                <a:latin typeface="Times New Roman"/>
                <a:cs typeface="Times New Roman"/>
              </a:rPr>
              <a:t>telah</a:t>
            </a:r>
            <a:r>
              <a:rPr sz="1500" spc="-15" dirty="0">
                <a:solidFill>
                  <a:srgbClr val="262934"/>
                </a:solidFill>
                <a:latin typeface="Times New Roman"/>
                <a:cs typeface="Times New Roman"/>
              </a:rPr>
              <a:t> </a:t>
            </a:r>
            <a:r>
              <a:rPr sz="1500" dirty="0">
                <a:solidFill>
                  <a:srgbClr val="262934"/>
                </a:solidFill>
                <a:latin typeface="Times New Roman"/>
                <a:cs typeface="Times New Roman"/>
              </a:rPr>
              <a:t>melimpahkan</a:t>
            </a:r>
            <a:r>
              <a:rPr sz="1500" spc="-15" dirty="0">
                <a:solidFill>
                  <a:srgbClr val="262934"/>
                </a:solidFill>
                <a:latin typeface="Times New Roman"/>
                <a:cs typeface="Times New Roman"/>
              </a:rPr>
              <a:t> </a:t>
            </a:r>
            <a:r>
              <a:rPr sz="1500" dirty="0">
                <a:solidFill>
                  <a:srgbClr val="262934"/>
                </a:solidFill>
                <a:latin typeface="Times New Roman"/>
                <a:cs typeface="Times New Roman"/>
              </a:rPr>
              <a:t>perkara</a:t>
            </a:r>
            <a:r>
              <a:rPr sz="1500" spc="-30" dirty="0">
                <a:solidFill>
                  <a:srgbClr val="262934"/>
                </a:solidFill>
                <a:latin typeface="Times New Roman"/>
                <a:cs typeface="Times New Roman"/>
              </a:rPr>
              <a:t> </a:t>
            </a:r>
            <a:r>
              <a:rPr sz="1500" spc="-20" dirty="0">
                <a:solidFill>
                  <a:srgbClr val="262934"/>
                </a:solidFill>
                <a:latin typeface="Times New Roman"/>
                <a:cs typeface="Times New Roman"/>
              </a:rPr>
              <a:t>itu.</a:t>
            </a:r>
            <a:endParaRPr sz="1500">
              <a:latin typeface="Times New Roman"/>
              <a:cs typeface="Times New Roman"/>
            </a:endParaRPr>
          </a:p>
        </p:txBody>
      </p:sp>
      <p:sp>
        <p:nvSpPr>
          <p:cNvPr id="5" name="object 5"/>
          <p:cNvSpPr txBox="1"/>
          <p:nvPr/>
        </p:nvSpPr>
        <p:spPr>
          <a:xfrm>
            <a:off x="773544" y="1108699"/>
            <a:ext cx="190500" cy="224154"/>
          </a:xfrm>
          <a:prstGeom prst="rect">
            <a:avLst/>
          </a:prstGeom>
        </p:spPr>
        <p:txBody>
          <a:bodyPr vert="horz" wrap="square" lIns="0" tIns="12700" rIns="0" bIns="0" rtlCol="0">
            <a:spAutoFit/>
          </a:bodyPr>
          <a:lstStyle/>
          <a:p>
            <a:pPr marL="12700">
              <a:lnSpc>
                <a:spcPct val="100000"/>
              </a:lnSpc>
              <a:spcBef>
                <a:spcPts val="100"/>
              </a:spcBef>
            </a:pPr>
            <a:r>
              <a:rPr sz="1300" spc="-25" dirty="0">
                <a:solidFill>
                  <a:srgbClr val="FFFFFF"/>
                </a:solidFill>
                <a:latin typeface="Times New Roman"/>
                <a:cs typeface="Times New Roman"/>
              </a:rPr>
              <a:t>37</a:t>
            </a:r>
            <a:endParaRPr sz="1300">
              <a:latin typeface="Times New Roman"/>
              <a:cs typeface="Times New Roman"/>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04660" y="3291372"/>
            <a:ext cx="1412875" cy="1626870"/>
          </a:xfrm>
          <a:prstGeom prst="rect">
            <a:avLst/>
          </a:prstGeom>
        </p:spPr>
        <p:txBody>
          <a:bodyPr vert="horz" wrap="square" lIns="0" tIns="12700" rIns="0" bIns="0" rtlCol="0">
            <a:spAutoFit/>
          </a:bodyPr>
          <a:lstStyle/>
          <a:p>
            <a:pPr marL="12700" marR="5080">
              <a:lnSpc>
                <a:spcPct val="100000"/>
              </a:lnSpc>
              <a:spcBef>
                <a:spcPts val="100"/>
              </a:spcBef>
            </a:pPr>
            <a:r>
              <a:rPr sz="2000" b="1" spc="-10" dirty="0">
                <a:solidFill>
                  <a:srgbClr val="00AFEF"/>
                </a:solidFill>
                <a:latin typeface="Times New Roman"/>
                <a:cs typeface="Times New Roman"/>
              </a:rPr>
              <a:t>Eksepsi berdasarkan Peraturan</a:t>
            </a:r>
            <a:endParaRPr sz="2000">
              <a:latin typeface="Times New Roman"/>
              <a:cs typeface="Times New Roman"/>
            </a:endParaRPr>
          </a:p>
          <a:p>
            <a:pPr marL="12700" marR="47625">
              <a:lnSpc>
                <a:spcPct val="100000"/>
              </a:lnSpc>
              <a:spcBef>
                <a:spcPts val="605"/>
              </a:spcBef>
            </a:pPr>
            <a:r>
              <a:rPr sz="2000" dirty="0">
                <a:solidFill>
                  <a:srgbClr val="00AFEF"/>
                </a:solidFill>
                <a:latin typeface="Times New Roman"/>
                <a:cs typeface="Times New Roman"/>
              </a:rPr>
              <a:t>Pasal</a:t>
            </a:r>
            <a:r>
              <a:rPr sz="2000" spc="-20" dirty="0">
                <a:solidFill>
                  <a:srgbClr val="00AFEF"/>
                </a:solidFill>
                <a:latin typeface="Times New Roman"/>
                <a:cs typeface="Times New Roman"/>
              </a:rPr>
              <a:t> </a:t>
            </a:r>
            <a:r>
              <a:rPr sz="2000" dirty="0">
                <a:solidFill>
                  <a:srgbClr val="00AFEF"/>
                </a:solidFill>
                <a:latin typeface="Times New Roman"/>
                <a:cs typeface="Times New Roman"/>
              </a:rPr>
              <a:t>156</a:t>
            </a:r>
            <a:r>
              <a:rPr sz="2000" spc="5" dirty="0">
                <a:solidFill>
                  <a:srgbClr val="00AFEF"/>
                </a:solidFill>
                <a:latin typeface="Times New Roman"/>
                <a:cs typeface="Times New Roman"/>
              </a:rPr>
              <a:t> </a:t>
            </a:r>
            <a:r>
              <a:rPr sz="2000" spc="-25" dirty="0">
                <a:solidFill>
                  <a:srgbClr val="00AFEF"/>
                </a:solidFill>
                <a:latin typeface="Times New Roman"/>
                <a:cs typeface="Times New Roman"/>
              </a:rPr>
              <a:t>(3) </a:t>
            </a:r>
            <a:r>
              <a:rPr sz="2000" spc="-10" dirty="0">
                <a:solidFill>
                  <a:srgbClr val="00AFEF"/>
                </a:solidFill>
                <a:latin typeface="Times New Roman"/>
                <a:cs typeface="Times New Roman"/>
              </a:rPr>
              <a:t>KUHAP</a:t>
            </a:r>
            <a:endParaRPr sz="2000">
              <a:latin typeface="Times New Roman"/>
              <a:cs typeface="Times New Roman"/>
            </a:endParaRPr>
          </a:p>
        </p:txBody>
      </p:sp>
      <p:sp>
        <p:nvSpPr>
          <p:cNvPr id="3" name="object 3"/>
          <p:cNvSpPr txBox="1">
            <a:spLocks noGrp="1"/>
          </p:cNvSpPr>
          <p:nvPr>
            <p:ph type="title"/>
          </p:nvPr>
        </p:nvSpPr>
        <p:spPr>
          <a:xfrm>
            <a:off x="1759940" y="701181"/>
            <a:ext cx="7397115" cy="391795"/>
          </a:xfrm>
          <a:prstGeom prst="rect">
            <a:avLst/>
          </a:prstGeom>
        </p:spPr>
        <p:txBody>
          <a:bodyPr vert="horz" wrap="square" lIns="0" tIns="12700" rIns="0" bIns="0" rtlCol="0">
            <a:spAutoFit/>
          </a:bodyPr>
          <a:lstStyle/>
          <a:p>
            <a:pPr marL="12700">
              <a:lnSpc>
                <a:spcPct val="100000"/>
              </a:lnSpc>
              <a:spcBef>
                <a:spcPts val="100"/>
              </a:spcBef>
              <a:tabLst>
                <a:tab pos="7383780" algn="l"/>
              </a:tabLst>
            </a:pPr>
            <a:r>
              <a:rPr u="none" spc="-190" dirty="0"/>
              <a:t>Ek</a:t>
            </a:r>
            <a:r>
              <a:rPr spc="-254" dirty="0"/>
              <a:t> </a:t>
            </a:r>
            <a:r>
              <a:rPr spc="-20" dirty="0"/>
              <a:t>sepsi</a:t>
            </a:r>
            <a:r>
              <a:rPr dirty="0"/>
              <a:t>	</a:t>
            </a:r>
          </a:p>
        </p:txBody>
      </p:sp>
      <p:sp>
        <p:nvSpPr>
          <p:cNvPr id="4" name="object 4"/>
          <p:cNvSpPr txBox="1"/>
          <p:nvPr/>
        </p:nvSpPr>
        <p:spPr>
          <a:xfrm>
            <a:off x="1759940" y="1093941"/>
            <a:ext cx="7299959" cy="1855470"/>
          </a:xfrm>
          <a:prstGeom prst="rect">
            <a:avLst/>
          </a:prstGeom>
        </p:spPr>
        <p:txBody>
          <a:bodyPr vert="horz" wrap="square" lIns="0" tIns="12700" rIns="0" bIns="0" rtlCol="0">
            <a:spAutoFit/>
          </a:bodyPr>
          <a:lstStyle/>
          <a:p>
            <a:pPr marL="12700" marR="5080" algn="just">
              <a:lnSpc>
                <a:spcPct val="100000"/>
              </a:lnSpc>
              <a:spcBef>
                <a:spcPts val="100"/>
              </a:spcBef>
            </a:pPr>
            <a:r>
              <a:rPr sz="2000" dirty="0">
                <a:solidFill>
                  <a:srgbClr val="262934"/>
                </a:solidFill>
                <a:latin typeface="Times New Roman"/>
                <a:cs typeface="Times New Roman"/>
              </a:rPr>
              <a:t>=&gt;Penolakan/keberatan</a:t>
            </a:r>
            <a:r>
              <a:rPr sz="2000" spc="215" dirty="0">
                <a:solidFill>
                  <a:srgbClr val="262934"/>
                </a:solidFill>
                <a:latin typeface="Times New Roman"/>
                <a:cs typeface="Times New Roman"/>
              </a:rPr>
              <a:t>  </a:t>
            </a:r>
            <a:r>
              <a:rPr sz="2000" dirty="0">
                <a:solidFill>
                  <a:srgbClr val="262934"/>
                </a:solidFill>
                <a:latin typeface="Times New Roman"/>
                <a:cs typeface="Times New Roman"/>
              </a:rPr>
              <a:t>yang</a:t>
            </a:r>
            <a:r>
              <a:rPr sz="2000" spc="215" dirty="0">
                <a:solidFill>
                  <a:srgbClr val="262934"/>
                </a:solidFill>
                <a:latin typeface="Times New Roman"/>
                <a:cs typeface="Times New Roman"/>
              </a:rPr>
              <a:t>  </a:t>
            </a:r>
            <a:r>
              <a:rPr sz="2000" dirty="0">
                <a:solidFill>
                  <a:srgbClr val="262934"/>
                </a:solidFill>
                <a:latin typeface="Times New Roman"/>
                <a:cs typeface="Times New Roman"/>
              </a:rPr>
              <a:t>disertai</a:t>
            </a:r>
            <a:r>
              <a:rPr sz="2000" spc="210" dirty="0">
                <a:solidFill>
                  <a:srgbClr val="262934"/>
                </a:solidFill>
                <a:latin typeface="Times New Roman"/>
                <a:cs typeface="Times New Roman"/>
              </a:rPr>
              <a:t>  </a:t>
            </a:r>
            <a:r>
              <a:rPr sz="2000" dirty="0">
                <a:solidFill>
                  <a:srgbClr val="262934"/>
                </a:solidFill>
                <a:latin typeface="Times New Roman"/>
                <a:cs typeface="Times New Roman"/>
              </a:rPr>
              <a:t>dengan</a:t>
            </a:r>
            <a:r>
              <a:rPr sz="2000" spc="215" dirty="0">
                <a:solidFill>
                  <a:srgbClr val="262934"/>
                </a:solidFill>
                <a:latin typeface="Times New Roman"/>
                <a:cs typeface="Times New Roman"/>
              </a:rPr>
              <a:t>  </a:t>
            </a:r>
            <a:r>
              <a:rPr sz="2000" dirty="0">
                <a:solidFill>
                  <a:srgbClr val="262934"/>
                </a:solidFill>
                <a:latin typeface="Times New Roman"/>
                <a:cs typeface="Times New Roman"/>
              </a:rPr>
              <a:t>alasan</a:t>
            </a:r>
            <a:r>
              <a:rPr sz="2000" spc="210" dirty="0">
                <a:solidFill>
                  <a:srgbClr val="262934"/>
                </a:solidFill>
                <a:latin typeface="Times New Roman"/>
                <a:cs typeface="Times New Roman"/>
              </a:rPr>
              <a:t>  </a:t>
            </a:r>
            <a:r>
              <a:rPr sz="2000" dirty="0">
                <a:solidFill>
                  <a:srgbClr val="262934"/>
                </a:solidFill>
                <a:latin typeface="Times New Roman"/>
                <a:cs typeface="Times New Roman"/>
              </a:rPr>
              <a:t>bahwa</a:t>
            </a:r>
            <a:r>
              <a:rPr sz="2000" spc="215" dirty="0">
                <a:solidFill>
                  <a:srgbClr val="262934"/>
                </a:solidFill>
                <a:latin typeface="Times New Roman"/>
                <a:cs typeface="Times New Roman"/>
              </a:rPr>
              <a:t>  </a:t>
            </a:r>
            <a:r>
              <a:rPr sz="2000" spc="-10" dirty="0">
                <a:solidFill>
                  <a:srgbClr val="262934"/>
                </a:solidFill>
                <a:latin typeface="Times New Roman"/>
                <a:cs typeface="Times New Roman"/>
              </a:rPr>
              <a:t>surat </a:t>
            </a:r>
            <a:r>
              <a:rPr sz="2000" dirty="0">
                <a:solidFill>
                  <a:srgbClr val="262934"/>
                </a:solidFill>
                <a:latin typeface="Times New Roman"/>
                <a:cs typeface="Times New Roman"/>
              </a:rPr>
              <a:t>dakwaan</a:t>
            </a:r>
            <a:r>
              <a:rPr sz="2000" spc="200" dirty="0">
                <a:solidFill>
                  <a:srgbClr val="262934"/>
                </a:solidFill>
                <a:latin typeface="Times New Roman"/>
                <a:cs typeface="Times New Roman"/>
              </a:rPr>
              <a:t> </a:t>
            </a:r>
            <a:r>
              <a:rPr sz="2000" dirty="0">
                <a:solidFill>
                  <a:srgbClr val="262934"/>
                </a:solidFill>
                <a:latin typeface="Times New Roman"/>
                <a:cs typeface="Times New Roman"/>
              </a:rPr>
              <a:t>dibuat</a:t>
            </a:r>
            <a:r>
              <a:rPr sz="2000" spc="195" dirty="0">
                <a:solidFill>
                  <a:srgbClr val="262934"/>
                </a:solidFill>
                <a:latin typeface="Times New Roman"/>
                <a:cs typeface="Times New Roman"/>
              </a:rPr>
              <a:t> </a:t>
            </a:r>
            <a:r>
              <a:rPr sz="2000" dirty="0">
                <a:solidFill>
                  <a:srgbClr val="262934"/>
                </a:solidFill>
                <a:latin typeface="Times New Roman"/>
                <a:cs typeface="Times New Roman"/>
              </a:rPr>
              <a:t>tidak</a:t>
            </a:r>
            <a:r>
              <a:rPr sz="2000" spc="200" dirty="0">
                <a:solidFill>
                  <a:srgbClr val="262934"/>
                </a:solidFill>
                <a:latin typeface="Times New Roman"/>
                <a:cs typeface="Times New Roman"/>
              </a:rPr>
              <a:t> </a:t>
            </a:r>
            <a:r>
              <a:rPr sz="2000" dirty="0">
                <a:solidFill>
                  <a:srgbClr val="262934"/>
                </a:solidFill>
                <a:latin typeface="Times New Roman"/>
                <a:cs typeface="Times New Roman"/>
              </a:rPr>
              <a:t>dengan</a:t>
            </a:r>
            <a:r>
              <a:rPr sz="2000" spc="200" dirty="0">
                <a:solidFill>
                  <a:srgbClr val="262934"/>
                </a:solidFill>
                <a:latin typeface="Times New Roman"/>
                <a:cs typeface="Times New Roman"/>
              </a:rPr>
              <a:t> </a:t>
            </a:r>
            <a:r>
              <a:rPr sz="2000" dirty="0">
                <a:solidFill>
                  <a:srgbClr val="262934"/>
                </a:solidFill>
                <a:latin typeface="Times New Roman"/>
                <a:cs typeface="Times New Roman"/>
              </a:rPr>
              <a:t>cara</a:t>
            </a:r>
            <a:r>
              <a:rPr sz="2000" spc="190" dirty="0">
                <a:solidFill>
                  <a:srgbClr val="262934"/>
                </a:solidFill>
                <a:latin typeface="Times New Roman"/>
                <a:cs typeface="Times New Roman"/>
              </a:rPr>
              <a:t> </a:t>
            </a:r>
            <a:r>
              <a:rPr sz="2000" dirty="0">
                <a:solidFill>
                  <a:srgbClr val="262934"/>
                </a:solidFill>
                <a:latin typeface="Times New Roman"/>
                <a:cs typeface="Times New Roman"/>
              </a:rPr>
              <a:t>yang</a:t>
            </a:r>
            <a:r>
              <a:rPr sz="2000" spc="200" dirty="0">
                <a:solidFill>
                  <a:srgbClr val="262934"/>
                </a:solidFill>
                <a:latin typeface="Times New Roman"/>
                <a:cs typeface="Times New Roman"/>
              </a:rPr>
              <a:t> </a:t>
            </a:r>
            <a:r>
              <a:rPr sz="2000" dirty="0">
                <a:solidFill>
                  <a:srgbClr val="262934"/>
                </a:solidFill>
                <a:latin typeface="Times New Roman"/>
                <a:cs typeface="Times New Roman"/>
              </a:rPr>
              <a:t>benar,</a:t>
            </a:r>
            <a:r>
              <a:rPr sz="2000" spc="195" dirty="0">
                <a:solidFill>
                  <a:srgbClr val="262934"/>
                </a:solidFill>
                <a:latin typeface="Times New Roman"/>
                <a:cs typeface="Times New Roman"/>
              </a:rPr>
              <a:t> </a:t>
            </a:r>
            <a:r>
              <a:rPr sz="2000" dirty="0">
                <a:solidFill>
                  <a:srgbClr val="262934"/>
                </a:solidFill>
                <a:latin typeface="Times New Roman"/>
                <a:cs typeface="Times New Roman"/>
              </a:rPr>
              <a:t>dan</a:t>
            </a:r>
            <a:r>
              <a:rPr sz="2000" spc="200" dirty="0">
                <a:solidFill>
                  <a:srgbClr val="262934"/>
                </a:solidFill>
                <a:latin typeface="Times New Roman"/>
                <a:cs typeface="Times New Roman"/>
              </a:rPr>
              <a:t> </a:t>
            </a:r>
            <a:r>
              <a:rPr sz="2000" dirty="0">
                <a:solidFill>
                  <a:srgbClr val="262934"/>
                </a:solidFill>
                <a:latin typeface="Times New Roman"/>
                <a:cs typeface="Times New Roman"/>
              </a:rPr>
              <a:t>tidak</a:t>
            </a:r>
            <a:r>
              <a:rPr sz="2000" spc="200" dirty="0">
                <a:solidFill>
                  <a:srgbClr val="262934"/>
                </a:solidFill>
                <a:latin typeface="Times New Roman"/>
                <a:cs typeface="Times New Roman"/>
              </a:rPr>
              <a:t> </a:t>
            </a:r>
            <a:r>
              <a:rPr sz="2000" spc="-10" dirty="0">
                <a:solidFill>
                  <a:srgbClr val="262934"/>
                </a:solidFill>
                <a:latin typeface="Times New Roman"/>
                <a:cs typeface="Times New Roman"/>
              </a:rPr>
              <a:t>menyangkut </a:t>
            </a:r>
            <a:r>
              <a:rPr sz="2000" dirty="0">
                <a:solidFill>
                  <a:srgbClr val="262934"/>
                </a:solidFill>
                <a:latin typeface="Times New Roman"/>
                <a:cs typeface="Times New Roman"/>
              </a:rPr>
              <a:t>hal</a:t>
            </a:r>
            <a:r>
              <a:rPr sz="2000" spc="80" dirty="0">
                <a:solidFill>
                  <a:srgbClr val="262934"/>
                </a:solidFill>
                <a:latin typeface="Times New Roman"/>
                <a:cs typeface="Times New Roman"/>
              </a:rPr>
              <a:t> </a:t>
            </a:r>
            <a:r>
              <a:rPr sz="2000" dirty="0">
                <a:solidFill>
                  <a:srgbClr val="262934"/>
                </a:solidFill>
                <a:latin typeface="Times New Roman"/>
                <a:cs typeface="Times New Roman"/>
              </a:rPr>
              <a:t>tentang</a:t>
            </a:r>
            <a:r>
              <a:rPr sz="2000" spc="95" dirty="0">
                <a:solidFill>
                  <a:srgbClr val="262934"/>
                </a:solidFill>
                <a:latin typeface="Times New Roman"/>
                <a:cs typeface="Times New Roman"/>
              </a:rPr>
              <a:t> </a:t>
            </a:r>
            <a:r>
              <a:rPr sz="2000" dirty="0">
                <a:solidFill>
                  <a:srgbClr val="262934"/>
                </a:solidFill>
                <a:latin typeface="Times New Roman"/>
                <a:cs typeface="Times New Roman"/>
              </a:rPr>
              <a:t>benar</a:t>
            </a:r>
            <a:r>
              <a:rPr sz="2000" spc="95" dirty="0">
                <a:solidFill>
                  <a:srgbClr val="262934"/>
                </a:solidFill>
                <a:latin typeface="Times New Roman"/>
                <a:cs typeface="Times New Roman"/>
              </a:rPr>
              <a:t> </a:t>
            </a:r>
            <a:r>
              <a:rPr sz="2000" dirty="0">
                <a:solidFill>
                  <a:srgbClr val="262934"/>
                </a:solidFill>
                <a:latin typeface="Times New Roman"/>
                <a:cs typeface="Times New Roman"/>
              </a:rPr>
              <a:t>atau</a:t>
            </a:r>
            <a:r>
              <a:rPr sz="2000" spc="90" dirty="0">
                <a:solidFill>
                  <a:srgbClr val="262934"/>
                </a:solidFill>
                <a:latin typeface="Times New Roman"/>
                <a:cs typeface="Times New Roman"/>
              </a:rPr>
              <a:t> </a:t>
            </a:r>
            <a:r>
              <a:rPr sz="2000" dirty="0">
                <a:solidFill>
                  <a:srgbClr val="262934"/>
                </a:solidFill>
                <a:latin typeface="Times New Roman"/>
                <a:cs typeface="Times New Roman"/>
              </a:rPr>
              <a:t>tidak</a:t>
            </a:r>
            <a:r>
              <a:rPr sz="2000" spc="90" dirty="0">
                <a:solidFill>
                  <a:srgbClr val="262934"/>
                </a:solidFill>
                <a:latin typeface="Times New Roman"/>
                <a:cs typeface="Times New Roman"/>
              </a:rPr>
              <a:t> </a:t>
            </a:r>
            <a:r>
              <a:rPr sz="2000" dirty="0">
                <a:solidFill>
                  <a:srgbClr val="262934"/>
                </a:solidFill>
                <a:latin typeface="Times New Roman"/>
                <a:cs typeface="Times New Roman"/>
              </a:rPr>
              <a:t>benarnya</a:t>
            </a:r>
            <a:r>
              <a:rPr sz="2000" spc="85" dirty="0">
                <a:solidFill>
                  <a:srgbClr val="262934"/>
                </a:solidFill>
                <a:latin typeface="Times New Roman"/>
                <a:cs typeface="Times New Roman"/>
              </a:rPr>
              <a:t> </a:t>
            </a:r>
            <a:r>
              <a:rPr sz="2000" dirty="0">
                <a:solidFill>
                  <a:srgbClr val="262934"/>
                </a:solidFill>
                <a:latin typeface="Times New Roman"/>
                <a:cs typeface="Times New Roman"/>
              </a:rPr>
              <a:t>tindak</a:t>
            </a:r>
            <a:r>
              <a:rPr sz="2000" spc="95" dirty="0">
                <a:solidFill>
                  <a:srgbClr val="262934"/>
                </a:solidFill>
                <a:latin typeface="Times New Roman"/>
                <a:cs typeface="Times New Roman"/>
              </a:rPr>
              <a:t> </a:t>
            </a:r>
            <a:r>
              <a:rPr sz="2000" dirty="0">
                <a:solidFill>
                  <a:srgbClr val="262934"/>
                </a:solidFill>
                <a:latin typeface="Times New Roman"/>
                <a:cs typeface="Times New Roman"/>
              </a:rPr>
              <a:t>pidana</a:t>
            </a:r>
            <a:r>
              <a:rPr sz="2000" spc="80" dirty="0">
                <a:solidFill>
                  <a:srgbClr val="262934"/>
                </a:solidFill>
                <a:latin typeface="Times New Roman"/>
                <a:cs typeface="Times New Roman"/>
              </a:rPr>
              <a:t> </a:t>
            </a:r>
            <a:r>
              <a:rPr sz="2000" dirty="0">
                <a:solidFill>
                  <a:srgbClr val="262934"/>
                </a:solidFill>
                <a:latin typeface="Times New Roman"/>
                <a:cs typeface="Times New Roman"/>
              </a:rPr>
              <a:t>yang</a:t>
            </a:r>
            <a:r>
              <a:rPr sz="2000" spc="90" dirty="0">
                <a:solidFill>
                  <a:srgbClr val="262934"/>
                </a:solidFill>
                <a:latin typeface="Times New Roman"/>
                <a:cs typeface="Times New Roman"/>
              </a:rPr>
              <a:t> </a:t>
            </a:r>
            <a:r>
              <a:rPr sz="2000" spc="-10" dirty="0">
                <a:solidFill>
                  <a:srgbClr val="262934"/>
                </a:solidFill>
                <a:latin typeface="Times New Roman"/>
                <a:cs typeface="Times New Roman"/>
              </a:rPr>
              <a:t>didakwakan. </a:t>
            </a:r>
            <a:r>
              <a:rPr sz="2000" dirty="0">
                <a:solidFill>
                  <a:srgbClr val="262934"/>
                </a:solidFill>
                <a:latin typeface="Times New Roman"/>
                <a:cs typeface="Times New Roman"/>
              </a:rPr>
              <a:t>Hal</a:t>
            </a:r>
            <a:r>
              <a:rPr sz="2000" spc="90" dirty="0">
                <a:solidFill>
                  <a:srgbClr val="262934"/>
                </a:solidFill>
                <a:latin typeface="Times New Roman"/>
                <a:cs typeface="Times New Roman"/>
              </a:rPr>
              <a:t> </a:t>
            </a:r>
            <a:r>
              <a:rPr sz="2000" dirty="0">
                <a:solidFill>
                  <a:srgbClr val="262934"/>
                </a:solidFill>
                <a:latin typeface="Times New Roman"/>
                <a:cs typeface="Times New Roman"/>
              </a:rPr>
              <a:t>tersebut</a:t>
            </a:r>
            <a:r>
              <a:rPr sz="2000" spc="95" dirty="0">
                <a:solidFill>
                  <a:srgbClr val="262934"/>
                </a:solidFill>
                <a:latin typeface="Times New Roman"/>
                <a:cs typeface="Times New Roman"/>
              </a:rPr>
              <a:t> </a:t>
            </a:r>
            <a:r>
              <a:rPr sz="2000" dirty="0">
                <a:solidFill>
                  <a:srgbClr val="262934"/>
                </a:solidFill>
                <a:latin typeface="Times New Roman"/>
                <a:cs typeface="Times New Roman"/>
              </a:rPr>
              <a:t>menyebabkan</a:t>
            </a:r>
            <a:r>
              <a:rPr sz="2000" spc="100" dirty="0">
                <a:solidFill>
                  <a:srgbClr val="262934"/>
                </a:solidFill>
                <a:latin typeface="Times New Roman"/>
                <a:cs typeface="Times New Roman"/>
              </a:rPr>
              <a:t> </a:t>
            </a:r>
            <a:r>
              <a:rPr sz="2000" dirty="0">
                <a:solidFill>
                  <a:srgbClr val="262934"/>
                </a:solidFill>
                <a:latin typeface="Times New Roman"/>
                <a:cs typeface="Times New Roman"/>
              </a:rPr>
              <a:t>implikasi</a:t>
            </a:r>
            <a:r>
              <a:rPr sz="2000" spc="95" dirty="0">
                <a:solidFill>
                  <a:srgbClr val="262934"/>
                </a:solidFill>
                <a:latin typeface="Times New Roman"/>
                <a:cs typeface="Times New Roman"/>
              </a:rPr>
              <a:t> </a:t>
            </a:r>
            <a:r>
              <a:rPr sz="2000" dirty="0">
                <a:solidFill>
                  <a:srgbClr val="262934"/>
                </a:solidFill>
                <a:latin typeface="Times New Roman"/>
                <a:cs typeface="Times New Roman"/>
              </a:rPr>
              <a:t>bahwa</a:t>
            </a:r>
            <a:r>
              <a:rPr sz="2000" spc="95" dirty="0">
                <a:solidFill>
                  <a:srgbClr val="262934"/>
                </a:solidFill>
                <a:latin typeface="Times New Roman"/>
                <a:cs typeface="Times New Roman"/>
              </a:rPr>
              <a:t> </a:t>
            </a:r>
            <a:r>
              <a:rPr sz="2000" dirty="0">
                <a:solidFill>
                  <a:srgbClr val="262934"/>
                </a:solidFill>
                <a:latin typeface="Times New Roman"/>
                <a:cs typeface="Times New Roman"/>
              </a:rPr>
              <a:t>eksepsi</a:t>
            </a:r>
            <a:r>
              <a:rPr sz="2000" spc="95" dirty="0">
                <a:solidFill>
                  <a:srgbClr val="262934"/>
                </a:solidFill>
                <a:latin typeface="Times New Roman"/>
                <a:cs typeface="Times New Roman"/>
              </a:rPr>
              <a:t> </a:t>
            </a:r>
            <a:r>
              <a:rPr sz="2000" dirty="0">
                <a:solidFill>
                  <a:srgbClr val="262934"/>
                </a:solidFill>
                <a:latin typeface="Times New Roman"/>
                <a:cs typeface="Times New Roman"/>
              </a:rPr>
              <a:t>bukan</a:t>
            </a:r>
            <a:r>
              <a:rPr sz="2000" spc="100" dirty="0">
                <a:solidFill>
                  <a:srgbClr val="262934"/>
                </a:solidFill>
                <a:latin typeface="Times New Roman"/>
                <a:cs typeface="Times New Roman"/>
              </a:rPr>
              <a:t> </a:t>
            </a:r>
            <a:r>
              <a:rPr sz="2000" spc="-10" dirty="0">
                <a:solidFill>
                  <a:srgbClr val="262934"/>
                </a:solidFill>
                <a:latin typeface="Times New Roman"/>
                <a:cs typeface="Times New Roman"/>
              </a:rPr>
              <a:t>pembelaan. </a:t>
            </a:r>
            <a:r>
              <a:rPr sz="2000" dirty="0">
                <a:solidFill>
                  <a:srgbClr val="262934"/>
                </a:solidFill>
                <a:latin typeface="Times New Roman"/>
                <a:cs typeface="Times New Roman"/>
              </a:rPr>
              <a:t>Nota</a:t>
            </a:r>
            <a:r>
              <a:rPr sz="2000" spc="160" dirty="0">
                <a:solidFill>
                  <a:srgbClr val="262934"/>
                </a:solidFill>
                <a:latin typeface="Times New Roman"/>
                <a:cs typeface="Times New Roman"/>
              </a:rPr>
              <a:t> </a:t>
            </a:r>
            <a:r>
              <a:rPr sz="2000" dirty="0">
                <a:solidFill>
                  <a:srgbClr val="262934"/>
                </a:solidFill>
                <a:latin typeface="Times New Roman"/>
                <a:cs typeface="Times New Roman"/>
              </a:rPr>
              <a:t>keberatan</a:t>
            </a:r>
            <a:r>
              <a:rPr sz="2000" spc="170" dirty="0">
                <a:solidFill>
                  <a:srgbClr val="262934"/>
                </a:solidFill>
                <a:latin typeface="Times New Roman"/>
                <a:cs typeface="Times New Roman"/>
              </a:rPr>
              <a:t> </a:t>
            </a:r>
            <a:r>
              <a:rPr sz="2000" dirty="0">
                <a:solidFill>
                  <a:srgbClr val="262934"/>
                </a:solidFill>
                <a:latin typeface="Times New Roman"/>
                <a:cs typeface="Times New Roman"/>
              </a:rPr>
              <a:t>atau</a:t>
            </a:r>
            <a:r>
              <a:rPr sz="2000" spc="170" dirty="0">
                <a:solidFill>
                  <a:srgbClr val="262934"/>
                </a:solidFill>
                <a:latin typeface="Times New Roman"/>
                <a:cs typeface="Times New Roman"/>
              </a:rPr>
              <a:t> </a:t>
            </a:r>
            <a:r>
              <a:rPr sz="2000" dirty="0">
                <a:solidFill>
                  <a:srgbClr val="262934"/>
                </a:solidFill>
                <a:latin typeface="Times New Roman"/>
                <a:cs typeface="Times New Roman"/>
              </a:rPr>
              <a:t>eksepsi</a:t>
            </a:r>
            <a:r>
              <a:rPr sz="2000" spc="160" dirty="0">
                <a:solidFill>
                  <a:srgbClr val="262934"/>
                </a:solidFill>
                <a:latin typeface="Times New Roman"/>
                <a:cs typeface="Times New Roman"/>
              </a:rPr>
              <a:t> </a:t>
            </a:r>
            <a:r>
              <a:rPr sz="2000" dirty="0">
                <a:solidFill>
                  <a:srgbClr val="262934"/>
                </a:solidFill>
                <a:latin typeface="Times New Roman"/>
                <a:cs typeface="Times New Roman"/>
              </a:rPr>
              <a:t>mendudukkan</a:t>
            </a:r>
            <a:r>
              <a:rPr sz="2000" spc="175" dirty="0">
                <a:solidFill>
                  <a:srgbClr val="262934"/>
                </a:solidFill>
                <a:latin typeface="Times New Roman"/>
                <a:cs typeface="Times New Roman"/>
              </a:rPr>
              <a:t> </a:t>
            </a:r>
            <a:r>
              <a:rPr sz="2000" dirty="0">
                <a:solidFill>
                  <a:srgbClr val="262934"/>
                </a:solidFill>
                <a:latin typeface="Times New Roman"/>
                <a:cs typeface="Times New Roman"/>
              </a:rPr>
              <a:t>seorang</a:t>
            </a:r>
            <a:r>
              <a:rPr sz="2000" spc="165" dirty="0">
                <a:solidFill>
                  <a:srgbClr val="262934"/>
                </a:solidFill>
                <a:latin typeface="Times New Roman"/>
                <a:cs typeface="Times New Roman"/>
              </a:rPr>
              <a:t> </a:t>
            </a:r>
            <a:r>
              <a:rPr sz="2000" dirty="0">
                <a:solidFill>
                  <a:srgbClr val="262934"/>
                </a:solidFill>
                <a:latin typeface="Times New Roman"/>
                <a:cs typeface="Times New Roman"/>
              </a:rPr>
              <a:t>Penasehat</a:t>
            </a:r>
            <a:r>
              <a:rPr sz="2000" spc="165" dirty="0">
                <a:solidFill>
                  <a:srgbClr val="262934"/>
                </a:solidFill>
                <a:latin typeface="Times New Roman"/>
                <a:cs typeface="Times New Roman"/>
              </a:rPr>
              <a:t> </a:t>
            </a:r>
            <a:r>
              <a:rPr sz="2000" spc="-10" dirty="0">
                <a:solidFill>
                  <a:srgbClr val="262934"/>
                </a:solidFill>
                <a:latin typeface="Times New Roman"/>
                <a:cs typeface="Times New Roman"/>
              </a:rPr>
              <a:t>Hukum </a:t>
            </a:r>
            <a:r>
              <a:rPr sz="2000" dirty="0">
                <a:solidFill>
                  <a:srgbClr val="262934"/>
                </a:solidFill>
                <a:latin typeface="Times New Roman"/>
                <a:cs typeface="Times New Roman"/>
              </a:rPr>
              <a:t>sebagai seorang</a:t>
            </a:r>
            <a:r>
              <a:rPr sz="2000" spc="15" dirty="0">
                <a:solidFill>
                  <a:srgbClr val="262934"/>
                </a:solidFill>
                <a:latin typeface="Times New Roman"/>
                <a:cs typeface="Times New Roman"/>
              </a:rPr>
              <a:t> </a:t>
            </a:r>
            <a:r>
              <a:rPr sz="2000" dirty="0">
                <a:solidFill>
                  <a:srgbClr val="262934"/>
                </a:solidFill>
                <a:latin typeface="Times New Roman"/>
                <a:cs typeface="Times New Roman"/>
              </a:rPr>
              <a:t>korektor</a:t>
            </a:r>
            <a:r>
              <a:rPr sz="2000" spc="5" dirty="0">
                <a:solidFill>
                  <a:srgbClr val="262934"/>
                </a:solidFill>
                <a:latin typeface="Times New Roman"/>
                <a:cs typeface="Times New Roman"/>
              </a:rPr>
              <a:t> </a:t>
            </a:r>
            <a:r>
              <a:rPr sz="2000" dirty="0">
                <a:solidFill>
                  <a:srgbClr val="262934"/>
                </a:solidFill>
                <a:latin typeface="Times New Roman"/>
                <a:cs typeface="Times New Roman"/>
              </a:rPr>
              <a:t>surat</a:t>
            </a:r>
            <a:r>
              <a:rPr sz="2000" spc="5" dirty="0">
                <a:solidFill>
                  <a:srgbClr val="262934"/>
                </a:solidFill>
                <a:latin typeface="Times New Roman"/>
                <a:cs typeface="Times New Roman"/>
              </a:rPr>
              <a:t> </a:t>
            </a:r>
            <a:r>
              <a:rPr sz="2000" spc="-10" dirty="0">
                <a:solidFill>
                  <a:srgbClr val="262934"/>
                </a:solidFill>
                <a:latin typeface="Times New Roman"/>
                <a:cs typeface="Times New Roman"/>
              </a:rPr>
              <a:t>dakwaan.</a:t>
            </a:r>
            <a:endParaRPr sz="2000">
              <a:latin typeface="Times New Roman"/>
              <a:cs typeface="Times New Roman"/>
            </a:endParaRPr>
          </a:p>
        </p:txBody>
      </p:sp>
      <p:sp>
        <p:nvSpPr>
          <p:cNvPr id="5" name="object 5"/>
          <p:cNvSpPr txBox="1"/>
          <p:nvPr/>
        </p:nvSpPr>
        <p:spPr>
          <a:xfrm>
            <a:off x="814577" y="1108699"/>
            <a:ext cx="108585" cy="224154"/>
          </a:xfrm>
          <a:prstGeom prst="rect">
            <a:avLst/>
          </a:prstGeom>
        </p:spPr>
        <p:txBody>
          <a:bodyPr vert="horz" wrap="square" lIns="0" tIns="12700" rIns="0" bIns="0" rtlCol="0">
            <a:spAutoFit/>
          </a:bodyPr>
          <a:lstStyle/>
          <a:p>
            <a:pPr marL="12700">
              <a:lnSpc>
                <a:spcPct val="100000"/>
              </a:lnSpc>
              <a:spcBef>
                <a:spcPts val="100"/>
              </a:spcBef>
            </a:pPr>
            <a:r>
              <a:rPr sz="1300" spc="-50" dirty="0">
                <a:solidFill>
                  <a:srgbClr val="FFFFFF"/>
                </a:solidFill>
                <a:latin typeface="Times New Roman"/>
                <a:cs typeface="Times New Roman"/>
              </a:rPr>
              <a:t>3</a:t>
            </a:r>
            <a:endParaRPr sz="1300">
              <a:latin typeface="Times New Roman"/>
              <a:cs typeface="Times New Roman"/>
            </a:endParaRPr>
          </a:p>
        </p:txBody>
      </p:sp>
      <p:sp>
        <p:nvSpPr>
          <p:cNvPr id="6" name="object 6"/>
          <p:cNvSpPr txBox="1"/>
          <p:nvPr/>
        </p:nvSpPr>
        <p:spPr>
          <a:xfrm>
            <a:off x="1849577" y="3428900"/>
            <a:ext cx="5092065" cy="1245235"/>
          </a:xfrm>
          <a:prstGeom prst="rect">
            <a:avLst/>
          </a:prstGeom>
        </p:spPr>
        <p:txBody>
          <a:bodyPr vert="horz" wrap="square" lIns="0" tIns="12700" rIns="0" bIns="0" rtlCol="0">
            <a:spAutoFit/>
          </a:bodyPr>
          <a:lstStyle/>
          <a:p>
            <a:pPr marL="12700">
              <a:lnSpc>
                <a:spcPct val="100000"/>
              </a:lnSpc>
              <a:spcBef>
                <a:spcPts val="100"/>
              </a:spcBef>
            </a:pPr>
            <a:r>
              <a:rPr sz="2000" dirty="0">
                <a:solidFill>
                  <a:srgbClr val="262934"/>
                </a:solidFill>
                <a:latin typeface="Times New Roman"/>
                <a:cs typeface="Times New Roman"/>
              </a:rPr>
              <a:t>Atas</a:t>
            </a:r>
            <a:r>
              <a:rPr sz="2000" spc="-15" dirty="0">
                <a:solidFill>
                  <a:srgbClr val="262934"/>
                </a:solidFill>
                <a:latin typeface="Times New Roman"/>
                <a:cs typeface="Times New Roman"/>
              </a:rPr>
              <a:t> </a:t>
            </a:r>
            <a:r>
              <a:rPr sz="2000" dirty="0">
                <a:solidFill>
                  <a:srgbClr val="262934"/>
                </a:solidFill>
                <a:latin typeface="Times New Roman"/>
                <a:cs typeface="Times New Roman"/>
              </a:rPr>
              <a:t>Dasar</a:t>
            </a:r>
            <a:r>
              <a:rPr sz="2000" spc="-110" dirty="0">
                <a:solidFill>
                  <a:srgbClr val="262934"/>
                </a:solidFill>
                <a:latin typeface="Times New Roman"/>
                <a:cs typeface="Times New Roman"/>
              </a:rPr>
              <a:t> </a:t>
            </a:r>
            <a:r>
              <a:rPr sz="2000" dirty="0">
                <a:solidFill>
                  <a:srgbClr val="262934"/>
                </a:solidFill>
                <a:latin typeface="Times New Roman"/>
                <a:cs typeface="Times New Roman"/>
              </a:rPr>
              <a:t>Amar</a:t>
            </a:r>
            <a:r>
              <a:rPr sz="2000" spc="-5" dirty="0">
                <a:solidFill>
                  <a:srgbClr val="262934"/>
                </a:solidFill>
                <a:latin typeface="Times New Roman"/>
                <a:cs typeface="Times New Roman"/>
              </a:rPr>
              <a:t> </a:t>
            </a:r>
            <a:r>
              <a:rPr sz="2000" spc="-10" dirty="0">
                <a:solidFill>
                  <a:srgbClr val="262934"/>
                </a:solidFill>
                <a:latin typeface="Times New Roman"/>
                <a:cs typeface="Times New Roman"/>
              </a:rPr>
              <a:t>Putusan:</a:t>
            </a:r>
            <a:endParaRPr sz="2000">
              <a:latin typeface="Times New Roman"/>
              <a:cs typeface="Times New Roman"/>
            </a:endParaRPr>
          </a:p>
          <a:p>
            <a:pPr marL="267335" indent="-254635">
              <a:lnSpc>
                <a:spcPct val="100000"/>
              </a:lnSpc>
              <a:buAutoNum type="arabicPeriod"/>
              <a:tabLst>
                <a:tab pos="267335" algn="l"/>
              </a:tabLst>
            </a:pPr>
            <a:r>
              <a:rPr sz="2000" dirty="0">
                <a:solidFill>
                  <a:srgbClr val="262934"/>
                </a:solidFill>
                <a:latin typeface="Times New Roman"/>
                <a:cs typeface="Times New Roman"/>
              </a:rPr>
              <a:t>Eksepsi</a:t>
            </a:r>
            <a:r>
              <a:rPr sz="2000" spc="-5" dirty="0">
                <a:solidFill>
                  <a:srgbClr val="262934"/>
                </a:solidFill>
                <a:latin typeface="Times New Roman"/>
                <a:cs typeface="Times New Roman"/>
              </a:rPr>
              <a:t> </a:t>
            </a:r>
            <a:r>
              <a:rPr sz="2000" dirty="0">
                <a:solidFill>
                  <a:srgbClr val="262934"/>
                </a:solidFill>
                <a:latin typeface="Times New Roman"/>
                <a:cs typeface="Times New Roman"/>
              </a:rPr>
              <a:t>pengadilan</a:t>
            </a:r>
            <a:r>
              <a:rPr sz="2000" spc="5" dirty="0">
                <a:solidFill>
                  <a:srgbClr val="262934"/>
                </a:solidFill>
                <a:latin typeface="Times New Roman"/>
                <a:cs typeface="Times New Roman"/>
              </a:rPr>
              <a:t> </a:t>
            </a:r>
            <a:r>
              <a:rPr sz="2000" dirty="0">
                <a:solidFill>
                  <a:srgbClr val="262934"/>
                </a:solidFill>
                <a:latin typeface="Times New Roman"/>
                <a:cs typeface="Times New Roman"/>
              </a:rPr>
              <a:t>tidak</a:t>
            </a:r>
            <a:r>
              <a:rPr sz="2000" spc="5" dirty="0">
                <a:solidFill>
                  <a:srgbClr val="262934"/>
                </a:solidFill>
                <a:latin typeface="Times New Roman"/>
                <a:cs typeface="Times New Roman"/>
              </a:rPr>
              <a:t> </a:t>
            </a:r>
            <a:r>
              <a:rPr sz="2000" dirty="0">
                <a:solidFill>
                  <a:srgbClr val="262934"/>
                </a:solidFill>
                <a:latin typeface="Times New Roman"/>
                <a:cs typeface="Times New Roman"/>
              </a:rPr>
              <a:t>berwenang</a:t>
            </a:r>
            <a:r>
              <a:rPr sz="2000" spc="10" dirty="0">
                <a:solidFill>
                  <a:srgbClr val="262934"/>
                </a:solidFill>
                <a:latin typeface="Times New Roman"/>
                <a:cs typeface="Times New Roman"/>
              </a:rPr>
              <a:t> </a:t>
            </a:r>
            <a:r>
              <a:rPr sz="2000" spc="-10" dirty="0">
                <a:solidFill>
                  <a:srgbClr val="262934"/>
                </a:solidFill>
                <a:latin typeface="Times New Roman"/>
                <a:cs typeface="Times New Roman"/>
              </a:rPr>
              <a:t>mengadili</a:t>
            </a:r>
            <a:endParaRPr sz="2000">
              <a:latin typeface="Times New Roman"/>
              <a:cs typeface="Times New Roman"/>
            </a:endParaRPr>
          </a:p>
          <a:p>
            <a:pPr marL="267335" indent="-254635">
              <a:lnSpc>
                <a:spcPct val="100000"/>
              </a:lnSpc>
              <a:buAutoNum type="arabicPeriod"/>
              <a:tabLst>
                <a:tab pos="267335" algn="l"/>
              </a:tabLst>
            </a:pPr>
            <a:r>
              <a:rPr sz="2000" dirty="0">
                <a:solidFill>
                  <a:srgbClr val="262934"/>
                </a:solidFill>
                <a:latin typeface="Times New Roman"/>
                <a:cs typeface="Times New Roman"/>
              </a:rPr>
              <a:t>Eksepsi</a:t>
            </a:r>
            <a:r>
              <a:rPr sz="2000" spc="-10" dirty="0">
                <a:solidFill>
                  <a:srgbClr val="262934"/>
                </a:solidFill>
                <a:latin typeface="Times New Roman"/>
                <a:cs typeface="Times New Roman"/>
              </a:rPr>
              <a:t> </a:t>
            </a:r>
            <a:r>
              <a:rPr sz="2000" dirty="0">
                <a:solidFill>
                  <a:srgbClr val="262934"/>
                </a:solidFill>
                <a:latin typeface="Times New Roman"/>
                <a:cs typeface="Times New Roman"/>
              </a:rPr>
              <a:t>dakwaan tidak</a:t>
            </a:r>
            <a:r>
              <a:rPr sz="2000" spc="5" dirty="0">
                <a:solidFill>
                  <a:srgbClr val="262934"/>
                </a:solidFill>
                <a:latin typeface="Times New Roman"/>
                <a:cs typeface="Times New Roman"/>
              </a:rPr>
              <a:t> </a:t>
            </a:r>
            <a:r>
              <a:rPr sz="2000" dirty="0">
                <a:solidFill>
                  <a:srgbClr val="262934"/>
                </a:solidFill>
                <a:latin typeface="Times New Roman"/>
                <a:cs typeface="Times New Roman"/>
              </a:rPr>
              <a:t>dapat</a:t>
            </a:r>
            <a:r>
              <a:rPr sz="2000" spc="-10" dirty="0">
                <a:solidFill>
                  <a:srgbClr val="262934"/>
                </a:solidFill>
                <a:latin typeface="Times New Roman"/>
                <a:cs typeface="Times New Roman"/>
              </a:rPr>
              <a:t> diterima</a:t>
            </a:r>
            <a:endParaRPr sz="2000">
              <a:latin typeface="Times New Roman"/>
              <a:cs typeface="Times New Roman"/>
            </a:endParaRPr>
          </a:p>
          <a:p>
            <a:pPr marL="267335" indent="-254635">
              <a:lnSpc>
                <a:spcPct val="100000"/>
              </a:lnSpc>
              <a:spcBef>
                <a:spcPts val="5"/>
              </a:spcBef>
              <a:buAutoNum type="arabicPeriod"/>
              <a:tabLst>
                <a:tab pos="267335" algn="l"/>
              </a:tabLst>
            </a:pPr>
            <a:r>
              <a:rPr sz="2000" dirty="0">
                <a:solidFill>
                  <a:srgbClr val="262934"/>
                </a:solidFill>
                <a:latin typeface="Times New Roman"/>
                <a:cs typeface="Times New Roman"/>
              </a:rPr>
              <a:t>Eksepsi</a:t>
            </a:r>
            <a:r>
              <a:rPr sz="2000" spc="-15" dirty="0">
                <a:solidFill>
                  <a:srgbClr val="262934"/>
                </a:solidFill>
                <a:latin typeface="Times New Roman"/>
                <a:cs typeface="Times New Roman"/>
              </a:rPr>
              <a:t> </a:t>
            </a:r>
            <a:r>
              <a:rPr sz="2000" dirty="0">
                <a:solidFill>
                  <a:srgbClr val="262934"/>
                </a:solidFill>
                <a:latin typeface="Times New Roman"/>
                <a:cs typeface="Times New Roman"/>
              </a:rPr>
              <a:t>surat</a:t>
            </a:r>
            <a:r>
              <a:rPr sz="2000" spc="-10" dirty="0">
                <a:solidFill>
                  <a:srgbClr val="262934"/>
                </a:solidFill>
                <a:latin typeface="Times New Roman"/>
                <a:cs typeface="Times New Roman"/>
              </a:rPr>
              <a:t> </a:t>
            </a:r>
            <a:r>
              <a:rPr sz="2000" dirty="0">
                <a:solidFill>
                  <a:srgbClr val="262934"/>
                </a:solidFill>
                <a:latin typeface="Times New Roman"/>
                <a:cs typeface="Times New Roman"/>
              </a:rPr>
              <a:t>dakwaan</a:t>
            </a:r>
            <a:r>
              <a:rPr sz="2000" spc="5" dirty="0">
                <a:solidFill>
                  <a:srgbClr val="262934"/>
                </a:solidFill>
                <a:latin typeface="Times New Roman"/>
                <a:cs typeface="Times New Roman"/>
              </a:rPr>
              <a:t> </a:t>
            </a:r>
            <a:r>
              <a:rPr sz="2000" spc="-10" dirty="0">
                <a:solidFill>
                  <a:srgbClr val="262934"/>
                </a:solidFill>
                <a:latin typeface="Times New Roman"/>
                <a:cs typeface="Times New Roman"/>
              </a:rPr>
              <a:t>batal/dibatalkan</a:t>
            </a:r>
            <a:endParaRPr sz="2000">
              <a:latin typeface="Times New Roman"/>
              <a:cs typeface="Times New Roman"/>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173520" y="2"/>
            <a:ext cx="8796020" cy="4978400"/>
            <a:chOff x="173520" y="2"/>
            <a:chExt cx="8796020" cy="4978400"/>
          </a:xfrm>
        </p:grpSpPr>
        <p:pic>
          <p:nvPicPr>
            <p:cNvPr id="3" name="object 3"/>
            <p:cNvPicPr/>
            <p:nvPr/>
          </p:nvPicPr>
          <p:blipFill>
            <a:blip r:embed="rId2" cstate="print"/>
            <a:stretch>
              <a:fillRect/>
            </a:stretch>
          </p:blipFill>
          <p:spPr>
            <a:xfrm>
              <a:off x="173520" y="183224"/>
              <a:ext cx="8795854" cy="4794859"/>
            </a:xfrm>
            <a:prstGeom prst="rect">
              <a:avLst/>
            </a:prstGeom>
          </p:spPr>
        </p:pic>
        <p:sp>
          <p:nvSpPr>
            <p:cNvPr id="4" name="object 4"/>
            <p:cNvSpPr/>
            <p:nvPr/>
          </p:nvSpPr>
          <p:spPr>
            <a:xfrm>
              <a:off x="359282" y="359640"/>
              <a:ext cx="8424545" cy="4424045"/>
            </a:xfrm>
            <a:custGeom>
              <a:avLst/>
              <a:gdLst/>
              <a:ahLst/>
              <a:cxnLst/>
              <a:rect l="l" t="t" r="r" b="b"/>
              <a:pathLst>
                <a:path w="8424545" h="4424045">
                  <a:moveTo>
                    <a:pt x="8424354" y="0"/>
                  </a:moveTo>
                  <a:lnTo>
                    <a:pt x="0" y="0"/>
                  </a:lnTo>
                  <a:lnTo>
                    <a:pt x="0" y="4423676"/>
                  </a:lnTo>
                  <a:lnTo>
                    <a:pt x="4212361" y="4423676"/>
                  </a:lnTo>
                  <a:lnTo>
                    <a:pt x="8424354" y="4423676"/>
                  </a:lnTo>
                  <a:lnTo>
                    <a:pt x="8424354" y="0"/>
                  </a:lnTo>
                  <a:close/>
                </a:path>
              </a:pathLst>
            </a:custGeom>
            <a:solidFill>
              <a:srgbClr val="FFFFFF"/>
            </a:solidFill>
          </p:spPr>
          <p:txBody>
            <a:bodyPr wrap="square" lIns="0" tIns="0" rIns="0" bIns="0" rtlCol="0"/>
            <a:lstStyle/>
            <a:p>
              <a:endParaRPr/>
            </a:p>
          </p:txBody>
        </p:sp>
        <p:sp>
          <p:nvSpPr>
            <p:cNvPr id="5" name="object 5"/>
            <p:cNvSpPr/>
            <p:nvPr/>
          </p:nvSpPr>
          <p:spPr>
            <a:xfrm>
              <a:off x="4189311" y="2"/>
              <a:ext cx="765175" cy="1019175"/>
            </a:xfrm>
            <a:custGeom>
              <a:avLst/>
              <a:gdLst/>
              <a:ahLst/>
              <a:cxnLst/>
              <a:rect l="l" t="t" r="r" b="b"/>
              <a:pathLst>
                <a:path w="765175" h="1019175">
                  <a:moveTo>
                    <a:pt x="764641" y="0"/>
                  </a:moveTo>
                  <a:lnTo>
                    <a:pt x="0" y="0"/>
                  </a:lnTo>
                  <a:lnTo>
                    <a:pt x="0" y="1019162"/>
                  </a:lnTo>
                  <a:lnTo>
                    <a:pt x="382320" y="777963"/>
                  </a:lnTo>
                  <a:lnTo>
                    <a:pt x="764641" y="777963"/>
                  </a:lnTo>
                  <a:lnTo>
                    <a:pt x="764641" y="0"/>
                  </a:lnTo>
                  <a:close/>
                </a:path>
                <a:path w="765175" h="1019175">
                  <a:moveTo>
                    <a:pt x="764641" y="777963"/>
                  </a:moveTo>
                  <a:lnTo>
                    <a:pt x="382320" y="777963"/>
                  </a:lnTo>
                  <a:lnTo>
                    <a:pt x="764641" y="1019162"/>
                  </a:lnTo>
                  <a:lnTo>
                    <a:pt x="764641" y="777963"/>
                  </a:lnTo>
                  <a:close/>
                </a:path>
              </a:pathLst>
            </a:custGeom>
            <a:solidFill>
              <a:srgbClr val="AC0A2C"/>
            </a:solidFill>
          </p:spPr>
          <p:txBody>
            <a:bodyPr wrap="square" lIns="0" tIns="0" rIns="0" bIns="0" rtlCol="0"/>
            <a:lstStyle/>
            <a:p>
              <a:endParaRPr/>
            </a:p>
          </p:txBody>
        </p:sp>
        <p:sp>
          <p:nvSpPr>
            <p:cNvPr id="6" name="object 6"/>
            <p:cNvSpPr/>
            <p:nvPr/>
          </p:nvSpPr>
          <p:spPr>
            <a:xfrm>
              <a:off x="4189311" y="210237"/>
              <a:ext cx="765175" cy="362585"/>
            </a:xfrm>
            <a:custGeom>
              <a:avLst/>
              <a:gdLst/>
              <a:ahLst/>
              <a:cxnLst/>
              <a:rect l="l" t="t" r="r" b="b"/>
              <a:pathLst>
                <a:path w="765175" h="362584">
                  <a:moveTo>
                    <a:pt x="0" y="362165"/>
                  </a:moveTo>
                  <a:lnTo>
                    <a:pt x="764654" y="362165"/>
                  </a:lnTo>
                  <a:lnTo>
                    <a:pt x="764654" y="0"/>
                  </a:lnTo>
                  <a:lnTo>
                    <a:pt x="0" y="0"/>
                  </a:lnTo>
                  <a:lnTo>
                    <a:pt x="0" y="362165"/>
                  </a:lnTo>
                  <a:close/>
                </a:path>
              </a:pathLst>
            </a:custGeom>
            <a:solidFill>
              <a:srgbClr val="AA0A2C"/>
            </a:solidFill>
          </p:spPr>
          <p:txBody>
            <a:bodyPr wrap="square" lIns="0" tIns="0" rIns="0" bIns="0" rtlCol="0"/>
            <a:lstStyle/>
            <a:p>
              <a:endParaRPr/>
            </a:p>
          </p:txBody>
        </p:sp>
        <p:sp>
          <p:nvSpPr>
            <p:cNvPr id="7" name="object 7"/>
            <p:cNvSpPr/>
            <p:nvPr/>
          </p:nvSpPr>
          <p:spPr>
            <a:xfrm>
              <a:off x="4189311" y="158396"/>
              <a:ext cx="765175" cy="362585"/>
            </a:xfrm>
            <a:custGeom>
              <a:avLst/>
              <a:gdLst/>
              <a:ahLst/>
              <a:cxnLst/>
              <a:rect l="l" t="t" r="r" b="b"/>
              <a:pathLst>
                <a:path w="765175" h="362584">
                  <a:moveTo>
                    <a:pt x="0" y="362165"/>
                  </a:moveTo>
                  <a:lnTo>
                    <a:pt x="764654" y="362165"/>
                  </a:lnTo>
                  <a:lnTo>
                    <a:pt x="764654" y="0"/>
                  </a:lnTo>
                  <a:lnTo>
                    <a:pt x="0" y="0"/>
                  </a:lnTo>
                  <a:lnTo>
                    <a:pt x="0" y="362165"/>
                  </a:lnTo>
                  <a:close/>
                </a:path>
              </a:pathLst>
            </a:custGeom>
            <a:solidFill>
              <a:srgbClr val="A80A2D"/>
            </a:solidFill>
          </p:spPr>
          <p:txBody>
            <a:bodyPr wrap="square" lIns="0" tIns="0" rIns="0" bIns="0" rtlCol="0"/>
            <a:lstStyle/>
            <a:p>
              <a:endParaRPr/>
            </a:p>
          </p:txBody>
        </p:sp>
        <p:sp>
          <p:nvSpPr>
            <p:cNvPr id="8" name="object 8"/>
            <p:cNvSpPr/>
            <p:nvPr/>
          </p:nvSpPr>
          <p:spPr>
            <a:xfrm>
              <a:off x="4189311" y="55081"/>
              <a:ext cx="765175" cy="414020"/>
            </a:xfrm>
            <a:custGeom>
              <a:avLst/>
              <a:gdLst/>
              <a:ahLst/>
              <a:cxnLst/>
              <a:rect l="l" t="t" r="r" b="b"/>
              <a:pathLst>
                <a:path w="765175" h="414020">
                  <a:moveTo>
                    <a:pt x="0" y="413994"/>
                  </a:moveTo>
                  <a:lnTo>
                    <a:pt x="764654" y="413994"/>
                  </a:lnTo>
                  <a:lnTo>
                    <a:pt x="764654" y="0"/>
                  </a:lnTo>
                  <a:lnTo>
                    <a:pt x="0" y="0"/>
                  </a:lnTo>
                  <a:lnTo>
                    <a:pt x="0" y="413994"/>
                  </a:lnTo>
                  <a:close/>
                </a:path>
              </a:pathLst>
            </a:custGeom>
            <a:solidFill>
              <a:srgbClr val="A60B2D"/>
            </a:solidFill>
          </p:spPr>
          <p:txBody>
            <a:bodyPr wrap="square" lIns="0" tIns="0" rIns="0" bIns="0" rtlCol="0"/>
            <a:lstStyle/>
            <a:p>
              <a:endParaRPr/>
            </a:p>
          </p:txBody>
        </p:sp>
        <p:sp>
          <p:nvSpPr>
            <p:cNvPr id="9" name="object 9"/>
            <p:cNvSpPr/>
            <p:nvPr/>
          </p:nvSpPr>
          <p:spPr>
            <a:xfrm>
              <a:off x="4189311" y="2"/>
              <a:ext cx="765175" cy="417830"/>
            </a:xfrm>
            <a:custGeom>
              <a:avLst/>
              <a:gdLst/>
              <a:ahLst/>
              <a:cxnLst/>
              <a:rect l="l" t="t" r="r" b="b"/>
              <a:pathLst>
                <a:path w="765175" h="417830">
                  <a:moveTo>
                    <a:pt x="764654" y="0"/>
                  </a:moveTo>
                  <a:lnTo>
                    <a:pt x="764641" y="417245"/>
                  </a:lnTo>
                  <a:lnTo>
                    <a:pt x="0" y="417245"/>
                  </a:lnTo>
                  <a:lnTo>
                    <a:pt x="7" y="0"/>
                  </a:lnTo>
                  <a:lnTo>
                    <a:pt x="764654" y="0"/>
                  </a:lnTo>
                  <a:close/>
                </a:path>
              </a:pathLst>
            </a:custGeom>
            <a:solidFill>
              <a:srgbClr val="A40B2E"/>
            </a:solidFill>
          </p:spPr>
          <p:txBody>
            <a:bodyPr wrap="square" lIns="0" tIns="0" rIns="0" bIns="0" rtlCol="0"/>
            <a:lstStyle/>
            <a:p>
              <a:endParaRPr/>
            </a:p>
          </p:txBody>
        </p:sp>
        <p:sp>
          <p:nvSpPr>
            <p:cNvPr id="10" name="object 10"/>
            <p:cNvSpPr/>
            <p:nvPr/>
          </p:nvSpPr>
          <p:spPr>
            <a:xfrm>
              <a:off x="4189311" y="2"/>
              <a:ext cx="765175" cy="365760"/>
            </a:xfrm>
            <a:custGeom>
              <a:avLst/>
              <a:gdLst/>
              <a:ahLst/>
              <a:cxnLst/>
              <a:rect l="l" t="t" r="r" b="b"/>
              <a:pathLst>
                <a:path w="765175" h="365760">
                  <a:moveTo>
                    <a:pt x="764654" y="0"/>
                  </a:moveTo>
                  <a:lnTo>
                    <a:pt x="764641" y="365404"/>
                  </a:lnTo>
                  <a:lnTo>
                    <a:pt x="0" y="365404"/>
                  </a:lnTo>
                  <a:lnTo>
                    <a:pt x="7" y="0"/>
                  </a:lnTo>
                  <a:lnTo>
                    <a:pt x="764654" y="0"/>
                  </a:lnTo>
                  <a:close/>
                </a:path>
              </a:pathLst>
            </a:custGeom>
            <a:solidFill>
              <a:srgbClr val="A10B2E"/>
            </a:solidFill>
          </p:spPr>
          <p:txBody>
            <a:bodyPr wrap="square" lIns="0" tIns="0" rIns="0" bIns="0" rtlCol="0"/>
            <a:lstStyle/>
            <a:p>
              <a:endParaRPr/>
            </a:p>
          </p:txBody>
        </p:sp>
        <p:sp>
          <p:nvSpPr>
            <p:cNvPr id="11" name="object 11"/>
            <p:cNvSpPr/>
            <p:nvPr/>
          </p:nvSpPr>
          <p:spPr>
            <a:xfrm>
              <a:off x="4189311" y="2"/>
              <a:ext cx="765175" cy="314325"/>
            </a:xfrm>
            <a:custGeom>
              <a:avLst/>
              <a:gdLst/>
              <a:ahLst/>
              <a:cxnLst/>
              <a:rect l="l" t="t" r="r" b="b"/>
              <a:pathLst>
                <a:path w="765175" h="314325">
                  <a:moveTo>
                    <a:pt x="764654" y="0"/>
                  </a:moveTo>
                  <a:lnTo>
                    <a:pt x="764641" y="313918"/>
                  </a:lnTo>
                  <a:lnTo>
                    <a:pt x="0" y="313918"/>
                  </a:lnTo>
                  <a:lnTo>
                    <a:pt x="7" y="0"/>
                  </a:lnTo>
                  <a:lnTo>
                    <a:pt x="764648" y="0"/>
                  </a:lnTo>
                  <a:close/>
                </a:path>
              </a:pathLst>
            </a:custGeom>
            <a:solidFill>
              <a:srgbClr val="9F0B2F"/>
            </a:solidFill>
          </p:spPr>
          <p:txBody>
            <a:bodyPr wrap="square" lIns="0" tIns="0" rIns="0" bIns="0" rtlCol="0"/>
            <a:lstStyle/>
            <a:p>
              <a:endParaRPr/>
            </a:p>
          </p:txBody>
        </p:sp>
        <p:sp>
          <p:nvSpPr>
            <p:cNvPr id="12" name="object 12"/>
            <p:cNvSpPr/>
            <p:nvPr/>
          </p:nvSpPr>
          <p:spPr>
            <a:xfrm>
              <a:off x="4189311" y="2"/>
              <a:ext cx="765175" cy="262255"/>
            </a:xfrm>
            <a:custGeom>
              <a:avLst/>
              <a:gdLst/>
              <a:ahLst/>
              <a:cxnLst/>
              <a:rect l="l" t="t" r="r" b="b"/>
              <a:pathLst>
                <a:path w="765175" h="262255">
                  <a:moveTo>
                    <a:pt x="764654" y="0"/>
                  </a:moveTo>
                  <a:lnTo>
                    <a:pt x="764641" y="262077"/>
                  </a:lnTo>
                  <a:lnTo>
                    <a:pt x="0" y="262077"/>
                  </a:lnTo>
                  <a:lnTo>
                    <a:pt x="6" y="0"/>
                  </a:lnTo>
                  <a:lnTo>
                    <a:pt x="764654" y="0"/>
                  </a:lnTo>
                  <a:close/>
                </a:path>
              </a:pathLst>
            </a:custGeom>
            <a:solidFill>
              <a:srgbClr val="9D0B2F"/>
            </a:solidFill>
          </p:spPr>
          <p:txBody>
            <a:bodyPr wrap="square" lIns="0" tIns="0" rIns="0" bIns="0" rtlCol="0"/>
            <a:lstStyle/>
            <a:p>
              <a:endParaRPr/>
            </a:p>
          </p:txBody>
        </p:sp>
        <p:sp>
          <p:nvSpPr>
            <p:cNvPr id="13" name="object 13"/>
            <p:cNvSpPr/>
            <p:nvPr/>
          </p:nvSpPr>
          <p:spPr>
            <a:xfrm>
              <a:off x="4189311" y="2"/>
              <a:ext cx="765175" cy="210820"/>
            </a:xfrm>
            <a:custGeom>
              <a:avLst/>
              <a:gdLst/>
              <a:ahLst/>
              <a:cxnLst/>
              <a:rect l="l" t="t" r="r" b="b"/>
              <a:pathLst>
                <a:path w="765175" h="210820">
                  <a:moveTo>
                    <a:pt x="764654" y="0"/>
                  </a:moveTo>
                  <a:lnTo>
                    <a:pt x="764641" y="210235"/>
                  </a:lnTo>
                  <a:lnTo>
                    <a:pt x="0" y="210235"/>
                  </a:lnTo>
                  <a:lnTo>
                    <a:pt x="5" y="0"/>
                  </a:lnTo>
                  <a:lnTo>
                    <a:pt x="764654" y="0"/>
                  </a:lnTo>
                  <a:close/>
                </a:path>
              </a:pathLst>
            </a:custGeom>
            <a:solidFill>
              <a:srgbClr val="9B0C30"/>
            </a:solidFill>
          </p:spPr>
          <p:txBody>
            <a:bodyPr wrap="square" lIns="0" tIns="0" rIns="0" bIns="0" rtlCol="0"/>
            <a:lstStyle/>
            <a:p>
              <a:endParaRPr/>
            </a:p>
          </p:txBody>
        </p:sp>
        <p:sp>
          <p:nvSpPr>
            <p:cNvPr id="14" name="object 14"/>
            <p:cNvSpPr/>
            <p:nvPr/>
          </p:nvSpPr>
          <p:spPr>
            <a:xfrm>
              <a:off x="4189311" y="2"/>
              <a:ext cx="765175" cy="158750"/>
            </a:xfrm>
            <a:custGeom>
              <a:avLst/>
              <a:gdLst/>
              <a:ahLst/>
              <a:cxnLst/>
              <a:rect l="l" t="t" r="r" b="b"/>
              <a:pathLst>
                <a:path w="765175" h="158750">
                  <a:moveTo>
                    <a:pt x="764654" y="0"/>
                  </a:moveTo>
                  <a:lnTo>
                    <a:pt x="764641" y="158394"/>
                  </a:lnTo>
                  <a:lnTo>
                    <a:pt x="0" y="158394"/>
                  </a:lnTo>
                  <a:lnTo>
                    <a:pt x="4" y="0"/>
                  </a:lnTo>
                  <a:lnTo>
                    <a:pt x="764654" y="0"/>
                  </a:lnTo>
                  <a:close/>
                </a:path>
              </a:pathLst>
            </a:custGeom>
            <a:solidFill>
              <a:srgbClr val="990C30"/>
            </a:solidFill>
          </p:spPr>
          <p:txBody>
            <a:bodyPr wrap="square" lIns="0" tIns="0" rIns="0" bIns="0" rtlCol="0"/>
            <a:lstStyle/>
            <a:p>
              <a:endParaRPr/>
            </a:p>
          </p:txBody>
        </p:sp>
        <p:sp>
          <p:nvSpPr>
            <p:cNvPr id="15" name="object 15"/>
            <p:cNvSpPr/>
            <p:nvPr/>
          </p:nvSpPr>
          <p:spPr>
            <a:xfrm>
              <a:off x="4189311" y="2"/>
              <a:ext cx="765175" cy="107314"/>
            </a:xfrm>
            <a:custGeom>
              <a:avLst/>
              <a:gdLst/>
              <a:ahLst/>
              <a:cxnLst/>
              <a:rect l="l" t="t" r="r" b="b"/>
              <a:pathLst>
                <a:path w="765175" h="107314">
                  <a:moveTo>
                    <a:pt x="764654" y="0"/>
                  </a:moveTo>
                  <a:lnTo>
                    <a:pt x="764641" y="106921"/>
                  </a:lnTo>
                  <a:lnTo>
                    <a:pt x="0" y="106921"/>
                  </a:lnTo>
                  <a:lnTo>
                    <a:pt x="3" y="0"/>
                  </a:lnTo>
                  <a:lnTo>
                    <a:pt x="764654" y="0"/>
                  </a:lnTo>
                  <a:close/>
                </a:path>
              </a:pathLst>
            </a:custGeom>
            <a:solidFill>
              <a:srgbClr val="970C30"/>
            </a:solidFill>
          </p:spPr>
          <p:txBody>
            <a:bodyPr wrap="square" lIns="0" tIns="0" rIns="0" bIns="0" rtlCol="0"/>
            <a:lstStyle/>
            <a:p>
              <a:endParaRPr/>
            </a:p>
          </p:txBody>
        </p:sp>
        <p:sp>
          <p:nvSpPr>
            <p:cNvPr id="16" name="object 16"/>
            <p:cNvSpPr/>
            <p:nvPr/>
          </p:nvSpPr>
          <p:spPr>
            <a:xfrm>
              <a:off x="4189311" y="2"/>
              <a:ext cx="765175" cy="55244"/>
            </a:xfrm>
            <a:custGeom>
              <a:avLst/>
              <a:gdLst/>
              <a:ahLst/>
              <a:cxnLst/>
              <a:rect l="l" t="t" r="r" b="b"/>
              <a:pathLst>
                <a:path w="765175" h="55244">
                  <a:moveTo>
                    <a:pt x="764654" y="0"/>
                  </a:moveTo>
                  <a:lnTo>
                    <a:pt x="764641" y="55079"/>
                  </a:lnTo>
                  <a:lnTo>
                    <a:pt x="0" y="55079"/>
                  </a:lnTo>
                  <a:lnTo>
                    <a:pt x="2" y="0"/>
                  </a:lnTo>
                  <a:lnTo>
                    <a:pt x="764654" y="0"/>
                  </a:lnTo>
                  <a:close/>
                </a:path>
              </a:pathLst>
            </a:custGeom>
            <a:solidFill>
              <a:srgbClr val="950C31"/>
            </a:solidFill>
          </p:spPr>
          <p:txBody>
            <a:bodyPr wrap="square" lIns="0" tIns="0" rIns="0" bIns="0" rtlCol="0"/>
            <a:lstStyle/>
            <a:p>
              <a:endParaRPr/>
            </a:p>
          </p:txBody>
        </p:sp>
        <p:sp>
          <p:nvSpPr>
            <p:cNvPr id="17" name="object 17"/>
            <p:cNvSpPr/>
            <p:nvPr/>
          </p:nvSpPr>
          <p:spPr>
            <a:xfrm>
              <a:off x="4189311" y="2"/>
              <a:ext cx="765175" cy="3810"/>
            </a:xfrm>
            <a:custGeom>
              <a:avLst/>
              <a:gdLst/>
              <a:ahLst/>
              <a:cxnLst/>
              <a:rect l="l" t="t" r="r" b="b"/>
              <a:pathLst>
                <a:path w="765175" h="3810">
                  <a:moveTo>
                    <a:pt x="764654" y="0"/>
                  </a:moveTo>
                  <a:lnTo>
                    <a:pt x="764641" y="3238"/>
                  </a:lnTo>
                  <a:lnTo>
                    <a:pt x="0" y="3238"/>
                  </a:lnTo>
                  <a:lnTo>
                    <a:pt x="0" y="0"/>
                  </a:lnTo>
                  <a:lnTo>
                    <a:pt x="764654" y="0"/>
                  </a:lnTo>
                  <a:close/>
                </a:path>
              </a:pathLst>
            </a:custGeom>
            <a:solidFill>
              <a:srgbClr val="920C31"/>
            </a:solidFill>
          </p:spPr>
          <p:txBody>
            <a:bodyPr wrap="square" lIns="0" tIns="0" rIns="0" bIns="0" rtlCol="0"/>
            <a:lstStyle/>
            <a:p>
              <a:endParaRPr/>
            </a:p>
          </p:txBody>
        </p:sp>
        <p:sp>
          <p:nvSpPr>
            <p:cNvPr id="18" name="object 18"/>
            <p:cNvSpPr/>
            <p:nvPr/>
          </p:nvSpPr>
          <p:spPr>
            <a:xfrm>
              <a:off x="4441317" y="179998"/>
              <a:ext cx="260985" cy="403860"/>
            </a:xfrm>
            <a:custGeom>
              <a:avLst/>
              <a:gdLst/>
              <a:ahLst/>
              <a:cxnLst/>
              <a:rect l="l" t="t" r="r" b="b"/>
              <a:pathLst>
                <a:path w="260985" h="403859">
                  <a:moveTo>
                    <a:pt x="173888" y="338759"/>
                  </a:moveTo>
                  <a:lnTo>
                    <a:pt x="173164" y="338404"/>
                  </a:lnTo>
                  <a:lnTo>
                    <a:pt x="172808" y="338048"/>
                  </a:lnTo>
                  <a:lnTo>
                    <a:pt x="172085" y="338048"/>
                  </a:lnTo>
                  <a:lnTo>
                    <a:pt x="171005" y="337680"/>
                  </a:lnTo>
                  <a:lnTo>
                    <a:pt x="165608" y="337680"/>
                  </a:lnTo>
                  <a:lnTo>
                    <a:pt x="161277" y="336969"/>
                  </a:lnTo>
                  <a:lnTo>
                    <a:pt x="142201" y="318604"/>
                  </a:lnTo>
                  <a:lnTo>
                    <a:pt x="142201" y="138963"/>
                  </a:lnTo>
                  <a:lnTo>
                    <a:pt x="144729" y="138963"/>
                  </a:lnTo>
                  <a:lnTo>
                    <a:pt x="146888" y="138239"/>
                  </a:lnTo>
                  <a:lnTo>
                    <a:pt x="154444" y="127444"/>
                  </a:lnTo>
                  <a:lnTo>
                    <a:pt x="154089" y="124917"/>
                  </a:lnTo>
                  <a:lnTo>
                    <a:pt x="144729" y="115557"/>
                  </a:lnTo>
                  <a:lnTo>
                    <a:pt x="142201" y="115557"/>
                  </a:lnTo>
                  <a:lnTo>
                    <a:pt x="142201" y="56883"/>
                  </a:lnTo>
                  <a:lnTo>
                    <a:pt x="142265" y="54368"/>
                  </a:lnTo>
                  <a:lnTo>
                    <a:pt x="142811" y="48602"/>
                  </a:lnTo>
                  <a:lnTo>
                    <a:pt x="142925" y="47523"/>
                  </a:lnTo>
                  <a:lnTo>
                    <a:pt x="143014" y="46799"/>
                  </a:lnTo>
                  <a:lnTo>
                    <a:pt x="143090" y="46088"/>
                  </a:lnTo>
                  <a:lnTo>
                    <a:pt x="143179" y="45364"/>
                  </a:lnTo>
                  <a:lnTo>
                    <a:pt x="143281" y="44640"/>
                  </a:lnTo>
                  <a:lnTo>
                    <a:pt x="144360" y="39243"/>
                  </a:lnTo>
                  <a:lnTo>
                    <a:pt x="145440" y="34556"/>
                  </a:lnTo>
                  <a:lnTo>
                    <a:pt x="146164" y="30238"/>
                  </a:lnTo>
                  <a:lnTo>
                    <a:pt x="146164" y="26644"/>
                  </a:lnTo>
                  <a:lnTo>
                    <a:pt x="145808" y="24841"/>
                  </a:lnTo>
                  <a:lnTo>
                    <a:pt x="144360" y="20523"/>
                  </a:lnTo>
                  <a:lnTo>
                    <a:pt x="143281" y="18364"/>
                  </a:lnTo>
                  <a:lnTo>
                    <a:pt x="135724" y="6527"/>
                  </a:lnTo>
                  <a:lnTo>
                    <a:pt x="135724" y="50038"/>
                  </a:lnTo>
                  <a:lnTo>
                    <a:pt x="135724" y="52197"/>
                  </a:lnTo>
                  <a:lnTo>
                    <a:pt x="135369" y="53289"/>
                  </a:lnTo>
                  <a:lnTo>
                    <a:pt x="134645" y="54368"/>
                  </a:lnTo>
                  <a:lnTo>
                    <a:pt x="134277" y="55079"/>
                  </a:lnTo>
                  <a:lnTo>
                    <a:pt x="132118" y="56527"/>
                  </a:lnTo>
                  <a:lnTo>
                    <a:pt x="131038" y="56883"/>
                  </a:lnTo>
                  <a:lnTo>
                    <a:pt x="128524" y="56883"/>
                  </a:lnTo>
                  <a:lnTo>
                    <a:pt x="127444" y="56527"/>
                  </a:lnTo>
                  <a:lnTo>
                    <a:pt x="125285" y="55079"/>
                  </a:lnTo>
                  <a:lnTo>
                    <a:pt x="124917" y="54368"/>
                  </a:lnTo>
                  <a:lnTo>
                    <a:pt x="124206" y="53289"/>
                  </a:lnTo>
                  <a:lnTo>
                    <a:pt x="123837" y="52197"/>
                  </a:lnTo>
                  <a:lnTo>
                    <a:pt x="123837" y="50038"/>
                  </a:lnTo>
                  <a:lnTo>
                    <a:pt x="124206" y="48602"/>
                  </a:lnTo>
                  <a:lnTo>
                    <a:pt x="124917" y="47879"/>
                  </a:lnTo>
                  <a:lnTo>
                    <a:pt x="125285" y="46799"/>
                  </a:lnTo>
                  <a:lnTo>
                    <a:pt x="126365" y="46088"/>
                  </a:lnTo>
                  <a:lnTo>
                    <a:pt x="128524" y="45364"/>
                  </a:lnTo>
                  <a:lnTo>
                    <a:pt x="131038" y="45364"/>
                  </a:lnTo>
                  <a:lnTo>
                    <a:pt x="133197" y="46088"/>
                  </a:lnTo>
                  <a:lnTo>
                    <a:pt x="134277" y="46799"/>
                  </a:lnTo>
                  <a:lnTo>
                    <a:pt x="134518" y="47523"/>
                  </a:lnTo>
                  <a:lnTo>
                    <a:pt x="134645" y="47879"/>
                  </a:lnTo>
                  <a:lnTo>
                    <a:pt x="135369" y="48602"/>
                  </a:lnTo>
                  <a:lnTo>
                    <a:pt x="135724" y="50038"/>
                  </a:lnTo>
                  <a:lnTo>
                    <a:pt x="135724" y="6527"/>
                  </a:lnTo>
                  <a:lnTo>
                    <a:pt x="132486" y="1447"/>
                  </a:lnTo>
                  <a:lnTo>
                    <a:pt x="132118" y="723"/>
                  </a:lnTo>
                  <a:lnTo>
                    <a:pt x="130683" y="0"/>
                  </a:lnTo>
                  <a:lnTo>
                    <a:pt x="128879" y="0"/>
                  </a:lnTo>
                  <a:lnTo>
                    <a:pt x="127444" y="723"/>
                  </a:lnTo>
                  <a:lnTo>
                    <a:pt x="127088" y="1447"/>
                  </a:lnTo>
                  <a:lnTo>
                    <a:pt x="116281" y="18364"/>
                  </a:lnTo>
                  <a:lnTo>
                    <a:pt x="115201" y="20523"/>
                  </a:lnTo>
                  <a:lnTo>
                    <a:pt x="113766" y="24841"/>
                  </a:lnTo>
                  <a:lnTo>
                    <a:pt x="113398" y="26644"/>
                  </a:lnTo>
                  <a:lnTo>
                    <a:pt x="113398" y="30238"/>
                  </a:lnTo>
                  <a:lnTo>
                    <a:pt x="114122" y="34556"/>
                  </a:lnTo>
                  <a:lnTo>
                    <a:pt x="115201" y="39243"/>
                  </a:lnTo>
                  <a:lnTo>
                    <a:pt x="116281" y="44640"/>
                  </a:lnTo>
                  <a:lnTo>
                    <a:pt x="116890" y="50038"/>
                  </a:lnTo>
                  <a:lnTo>
                    <a:pt x="117005" y="51117"/>
                  </a:lnTo>
                  <a:lnTo>
                    <a:pt x="117094" y="52197"/>
                  </a:lnTo>
                  <a:lnTo>
                    <a:pt x="117195" y="53289"/>
                  </a:lnTo>
                  <a:lnTo>
                    <a:pt x="117284" y="54368"/>
                  </a:lnTo>
                  <a:lnTo>
                    <a:pt x="117360" y="115557"/>
                  </a:lnTo>
                  <a:lnTo>
                    <a:pt x="114846" y="115557"/>
                  </a:lnTo>
                  <a:lnTo>
                    <a:pt x="112687" y="116281"/>
                  </a:lnTo>
                  <a:lnTo>
                    <a:pt x="105117" y="127444"/>
                  </a:lnTo>
                  <a:lnTo>
                    <a:pt x="105841" y="131762"/>
                  </a:lnTo>
                  <a:lnTo>
                    <a:pt x="114846" y="138963"/>
                  </a:lnTo>
                  <a:lnTo>
                    <a:pt x="117360" y="138963"/>
                  </a:lnTo>
                  <a:lnTo>
                    <a:pt x="117360" y="318604"/>
                  </a:lnTo>
                  <a:lnTo>
                    <a:pt x="93967" y="337680"/>
                  </a:lnTo>
                  <a:lnTo>
                    <a:pt x="88557" y="337680"/>
                  </a:lnTo>
                  <a:lnTo>
                    <a:pt x="87477" y="338048"/>
                  </a:lnTo>
                  <a:lnTo>
                    <a:pt x="86766" y="338048"/>
                  </a:lnTo>
                  <a:lnTo>
                    <a:pt x="86042" y="338759"/>
                  </a:lnTo>
                  <a:lnTo>
                    <a:pt x="86042" y="339839"/>
                  </a:lnTo>
                  <a:lnTo>
                    <a:pt x="86398" y="340563"/>
                  </a:lnTo>
                  <a:lnTo>
                    <a:pt x="88557" y="343801"/>
                  </a:lnTo>
                  <a:lnTo>
                    <a:pt x="171005" y="343801"/>
                  </a:lnTo>
                  <a:lnTo>
                    <a:pt x="173164" y="340563"/>
                  </a:lnTo>
                  <a:lnTo>
                    <a:pt x="173888" y="339839"/>
                  </a:lnTo>
                  <a:lnTo>
                    <a:pt x="173888" y="338759"/>
                  </a:lnTo>
                  <a:close/>
                </a:path>
                <a:path w="260985" h="403859">
                  <a:moveTo>
                    <a:pt x="201244" y="357847"/>
                  </a:moveTo>
                  <a:lnTo>
                    <a:pt x="199085" y="353885"/>
                  </a:lnTo>
                  <a:lnTo>
                    <a:pt x="197637" y="352437"/>
                  </a:lnTo>
                  <a:lnTo>
                    <a:pt x="193687" y="349923"/>
                  </a:lnTo>
                  <a:lnTo>
                    <a:pt x="191160" y="349199"/>
                  </a:lnTo>
                  <a:lnTo>
                    <a:pt x="71640" y="349199"/>
                  </a:lnTo>
                  <a:lnTo>
                    <a:pt x="69481" y="349199"/>
                  </a:lnTo>
                  <a:lnTo>
                    <a:pt x="66967" y="349923"/>
                  </a:lnTo>
                  <a:lnTo>
                    <a:pt x="63004" y="352437"/>
                  </a:lnTo>
                  <a:lnTo>
                    <a:pt x="61556" y="353885"/>
                  </a:lnTo>
                  <a:lnTo>
                    <a:pt x="59397" y="357847"/>
                  </a:lnTo>
                  <a:lnTo>
                    <a:pt x="59397" y="362877"/>
                  </a:lnTo>
                  <a:lnTo>
                    <a:pt x="59766" y="363956"/>
                  </a:lnTo>
                  <a:lnTo>
                    <a:pt x="59766" y="365404"/>
                  </a:lnTo>
                  <a:lnTo>
                    <a:pt x="69126" y="372605"/>
                  </a:lnTo>
                  <a:lnTo>
                    <a:pt x="191528" y="372605"/>
                  </a:lnTo>
                  <a:lnTo>
                    <a:pt x="200888" y="365404"/>
                  </a:lnTo>
                  <a:lnTo>
                    <a:pt x="200888" y="363956"/>
                  </a:lnTo>
                  <a:lnTo>
                    <a:pt x="201244" y="362877"/>
                  </a:lnTo>
                  <a:lnTo>
                    <a:pt x="201244" y="357847"/>
                  </a:lnTo>
                  <a:close/>
                </a:path>
                <a:path w="260985" h="403859">
                  <a:moveTo>
                    <a:pt x="260642" y="389166"/>
                  </a:moveTo>
                  <a:lnTo>
                    <a:pt x="250926" y="379806"/>
                  </a:lnTo>
                  <a:lnTo>
                    <a:pt x="12242" y="379806"/>
                  </a:lnTo>
                  <a:lnTo>
                    <a:pt x="9728" y="379806"/>
                  </a:lnTo>
                  <a:lnTo>
                    <a:pt x="0" y="389166"/>
                  </a:lnTo>
                  <a:lnTo>
                    <a:pt x="0" y="393839"/>
                  </a:lnTo>
                  <a:lnTo>
                    <a:pt x="12242" y="403567"/>
                  </a:lnTo>
                  <a:lnTo>
                    <a:pt x="248399" y="403567"/>
                  </a:lnTo>
                  <a:lnTo>
                    <a:pt x="260642" y="393839"/>
                  </a:lnTo>
                  <a:lnTo>
                    <a:pt x="260642" y="389166"/>
                  </a:lnTo>
                  <a:close/>
                </a:path>
              </a:pathLst>
            </a:custGeom>
            <a:solidFill>
              <a:srgbClr val="FFFFFF"/>
            </a:solidFill>
          </p:spPr>
          <p:txBody>
            <a:bodyPr wrap="square" lIns="0" tIns="0" rIns="0" bIns="0" rtlCol="0"/>
            <a:lstStyle/>
            <a:p>
              <a:endParaRPr/>
            </a:p>
          </p:txBody>
        </p:sp>
        <p:pic>
          <p:nvPicPr>
            <p:cNvPr id="19" name="object 19"/>
            <p:cNvPicPr/>
            <p:nvPr/>
          </p:nvPicPr>
          <p:blipFill>
            <a:blip r:embed="rId3" cstate="print"/>
            <a:stretch>
              <a:fillRect/>
            </a:stretch>
          </p:blipFill>
          <p:spPr>
            <a:xfrm>
              <a:off x="4306684" y="203405"/>
              <a:ext cx="245872" cy="247675"/>
            </a:xfrm>
            <a:prstGeom prst="rect">
              <a:avLst/>
            </a:prstGeom>
          </p:spPr>
        </p:pic>
        <p:pic>
          <p:nvPicPr>
            <p:cNvPr id="20" name="object 20"/>
            <p:cNvPicPr/>
            <p:nvPr/>
          </p:nvPicPr>
          <p:blipFill>
            <a:blip r:embed="rId4" cstate="print"/>
            <a:stretch>
              <a:fillRect/>
            </a:stretch>
          </p:blipFill>
          <p:spPr>
            <a:xfrm>
              <a:off x="4591075" y="203405"/>
              <a:ext cx="245884" cy="247675"/>
            </a:xfrm>
            <a:prstGeom prst="rect">
              <a:avLst/>
            </a:prstGeom>
          </p:spPr>
        </p:pic>
      </p:grpSp>
      <p:sp>
        <p:nvSpPr>
          <p:cNvPr id="21" name="object 21"/>
          <p:cNvSpPr txBox="1"/>
          <p:nvPr/>
        </p:nvSpPr>
        <p:spPr>
          <a:xfrm>
            <a:off x="4477219" y="4851617"/>
            <a:ext cx="190500" cy="224154"/>
          </a:xfrm>
          <a:prstGeom prst="rect">
            <a:avLst/>
          </a:prstGeom>
        </p:spPr>
        <p:txBody>
          <a:bodyPr vert="horz" wrap="square" lIns="0" tIns="12700" rIns="0" bIns="0" rtlCol="0">
            <a:spAutoFit/>
          </a:bodyPr>
          <a:lstStyle/>
          <a:p>
            <a:pPr marL="12700">
              <a:lnSpc>
                <a:spcPct val="100000"/>
              </a:lnSpc>
              <a:spcBef>
                <a:spcPts val="100"/>
              </a:spcBef>
            </a:pPr>
            <a:r>
              <a:rPr sz="1300" spc="-25" dirty="0">
                <a:solidFill>
                  <a:srgbClr val="AC0A2C"/>
                </a:solidFill>
                <a:latin typeface="Times New Roman"/>
                <a:cs typeface="Times New Roman"/>
              </a:rPr>
              <a:t>25</a:t>
            </a:r>
            <a:endParaRPr sz="1300">
              <a:latin typeface="Times New Roman"/>
              <a:cs typeface="Times New Roman"/>
            </a:endParaRPr>
          </a:p>
        </p:txBody>
      </p:sp>
      <p:sp>
        <p:nvSpPr>
          <p:cNvPr id="22" name="object 22"/>
          <p:cNvSpPr txBox="1">
            <a:spLocks noGrp="1"/>
          </p:cNvSpPr>
          <p:nvPr>
            <p:ph type="title"/>
          </p:nvPr>
        </p:nvSpPr>
        <p:spPr>
          <a:xfrm>
            <a:off x="3203536" y="1505421"/>
            <a:ext cx="2736850" cy="940435"/>
          </a:xfrm>
          <a:prstGeom prst="rect">
            <a:avLst/>
          </a:prstGeom>
        </p:spPr>
        <p:txBody>
          <a:bodyPr vert="horz" wrap="square" lIns="0" tIns="12700" rIns="0" bIns="0" rtlCol="0">
            <a:spAutoFit/>
          </a:bodyPr>
          <a:lstStyle/>
          <a:p>
            <a:pPr marL="12700">
              <a:lnSpc>
                <a:spcPct val="100000"/>
              </a:lnSpc>
              <a:spcBef>
                <a:spcPts val="100"/>
              </a:spcBef>
            </a:pPr>
            <a:r>
              <a:rPr sz="6000" u="none" spc="-10" dirty="0"/>
              <a:t>Thanks!</a:t>
            </a:r>
            <a:endParaRPr sz="60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083942" y="684265"/>
            <a:ext cx="7073265" cy="391795"/>
          </a:xfrm>
          <a:prstGeom prst="rect">
            <a:avLst/>
          </a:prstGeom>
        </p:spPr>
        <p:txBody>
          <a:bodyPr vert="horz" wrap="square" lIns="0" tIns="12700" rIns="0" bIns="0" rtlCol="0">
            <a:spAutoFit/>
          </a:bodyPr>
          <a:lstStyle/>
          <a:p>
            <a:pPr marL="12700">
              <a:lnSpc>
                <a:spcPct val="100000"/>
              </a:lnSpc>
              <a:spcBef>
                <a:spcPts val="100"/>
              </a:spcBef>
              <a:tabLst>
                <a:tab pos="7059930" algn="l"/>
              </a:tabLst>
            </a:pPr>
            <a:r>
              <a:rPr dirty="0"/>
              <a:t>Jenis</a:t>
            </a:r>
            <a:r>
              <a:rPr spc="-40" dirty="0"/>
              <a:t> </a:t>
            </a:r>
            <a:r>
              <a:rPr spc="-10" dirty="0"/>
              <a:t>Eksepsi</a:t>
            </a:r>
            <a:r>
              <a:rPr dirty="0"/>
              <a:t>	</a:t>
            </a:r>
          </a:p>
        </p:txBody>
      </p:sp>
      <p:sp>
        <p:nvSpPr>
          <p:cNvPr id="3" name="object 3"/>
          <p:cNvSpPr txBox="1"/>
          <p:nvPr/>
        </p:nvSpPr>
        <p:spPr>
          <a:xfrm>
            <a:off x="1783702" y="934810"/>
            <a:ext cx="2367915" cy="330835"/>
          </a:xfrm>
          <a:prstGeom prst="rect">
            <a:avLst/>
          </a:prstGeom>
        </p:spPr>
        <p:txBody>
          <a:bodyPr vert="horz" wrap="square" lIns="0" tIns="12700" rIns="0" bIns="0" rtlCol="0">
            <a:spAutoFit/>
          </a:bodyPr>
          <a:lstStyle/>
          <a:p>
            <a:pPr marL="12700">
              <a:lnSpc>
                <a:spcPct val="100000"/>
              </a:lnSpc>
              <a:spcBef>
                <a:spcPts val="100"/>
              </a:spcBef>
            </a:pPr>
            <a:r>
              <a:rPr sz="2000" dirty="0">
                <a:solidFill>
                  <a:srgbClr val="262934"/>
                </a:solidFill>
                <a:latin typeface="Times New Roman"/>
                <a:cs typeface="Times New Roman"/>
              </a:rPr>
              <a:t>1. Eksepsi</a:t>
            </a:r>
            <a:r>
              <a:rPr sz="2000" spc="-5" dirty="0">
                <a:solidFill>
                  <a:srgbClr val="262934"/>
                </a:solidFill>
                <a:latin typeface="Times New Roman"/>
                <a:cs typeface="Times New Roman"/>
              </a:rPr>
              <a:t> </a:t>
            </a:r>
            <a:r>
              <a:rPr sz="2000" spc="-10" dirty="0">
                <a:solidFill>
                  <a:srgbClr val="262934"/>
                </a:solidFill>
                <a:latin typeface="Times New Roman"/>
                <a:cs typeface="Times New Roman"/>
              </a:rPr>
              <a:t>Kompetensi</a:t>
            </a:r>
            <a:endParaRPr sz="2000">
              <a:latin typeface="Times New Roman"/>
              <a:cs typeface="Times New Roman"/>
            </a:endParaRPr>
          </a:p>
        </p:txBody>
      </p:sp>
      <p:sp>
        <p:nvSpPr>
          <p:cNvPr id="4" name="object 4"/>
          <p:cNvSpPr txBox="1"/>
          <p:nvPr/>
        </p:nvSpPr>
        <p:spPr>
          <a:xfrm>
            <a:off x="1783702" y="1239809"/>
            <a:ext cx="7010400" cy="3533140"/>
          </a:xfrm>
          <a:prstGeom prst="rect">
            <a:avLst/>
          </a:prstGeom>
        </p:spPr>
        <p:txBody>
          <a:bodyPr vert="horz" wrap="square" lIns="0" tIns="88900" rIns="0" bIns="0" rtlCol="0">
            <a:spAutoFit/>
          </a:bodyPr>
          <a:lstStyle/>
          <a:p>
            <a:pPr marL="277495" algn="just">
              <a:lnSpc>
                <a:spcPct val="100000"/>
              </a:lnSpc>
              <a:spcBef>
                <a:spcPts val="700"/>
              </a:spcBef>
            </a:pPr>
            <a:r>
              <a:rPr sz="2000" dirty="0">
                <a:solidFill>
                  <a:srgbClr val="262934"/>
                </a:solidFill>
                <a:latin typeface="Times New Roman"/>
                <a:cs typeface="Times New Roman"/>
              </a:rPr>
              <a:t>-Absolut:</a:t>
            </a:r>
            <a:r>
              <a:rPr sz="2000" spc="-55" dirty="0">
                <a:solidFill>
                  <a:srgbClr val="262934"/>
                </a:solidFill>
                <a:latin typeface="Times New Roman"/>
                <a:cs typeface="Times New Roman"/>
              </a:rPr>
              <a:t> </a:t>
            </a:r>
            <a:r>
              <a:rPr sz="2000" spc="-10" dirty="0">
                <a:solidFill>
                  <a:srgbClr val="262934"/>
                </a:solidFill>
                <a:latin typeface="Times New Roman"/>
                <a:cs typeface="Times New Roman"/>
              </a:rPr>
              <a:t>Terkait</a:t>
            </a:r>
            <a:r>
              <a:rPr sz="2000" spc="-20" dirty="0">
                <a:solidFill>
                  <a:srgbClr val="262934"/>
                </a:solidFill>
                <a:latin typeface="Times New Roman"/>
                <a:cs typeface="Times New Roman"/>
              </a:rPr>
              <a:t> </a:t>
            </a:r>
            <a:r>
              <a:rPr sz="2000" dirty="0">
                <a:solidFill>
                  <a:srgbClr val="262934"/>
                </a:solidFill>
                <a:latin typeface="Times New Roman"/>
                <a:cs typeface="Times New Roman"/>
              </a:rPr>
              <a:t>dg</a:t>
            </a:r>
            <a:r>
              <a:rPr sz="2000" spc="-15" dirty="0">
                <a:solidFill>
                  <a:srgbClr val="262934"/>
                </a:solidFill>
                <a:latin typeface="Times New Roman"/>
                <a:cs typeface="Times New Roman"/>
              </a:rPr>
              <a:t> </a:t>
            </a:r>
            <a:r>
              <a:rPr sz="2000" dirty="0">
                <a:solidFill>
                  <a:srgbClr val="262934"/>
                </a:solidFill>
                <a:latin typeface="Times New Roman"/>
                <a:cs typeface="Times New Roman"/>
              </a:rPr>
              <a:t>kewenangan</a:t>
            </a:r>
            <a:r>
              <a:rPr sz="2000" spc="-10" dirty="0">
                <a:solidFill>
                  <a:srgbClr val="262934"/>
                </a:solidFill>
                <a:latin typeface="Times New Roman"/>
                <a:cs typeface="Times New Roman"/>
              </a:rPr>
              <a:t> </a:t>
            </a:r>
            <a:r>
              <a:rPr sz="2000" dirty="0">
                <a:solidFill>
                  <a:srgbClr val="262934"/>
                </a:solidFill>
                <a:latin typeface="Times New Roman"/>
                <a:cs typeface="Times New Roman"/>
              </a:rPr>
              <a:t>mutlak</a:t>
            </a:r>
            <a:r>
              <a:rPr sz="2000" spc="-10" dirty="0">
                <a:solidFill>
                  <a:srgbClr val="262934"/>
                </a:solidFill>
                <a:latin typeface="Times New Roman"/>
                <a:cs typeface="Times New Roman"/>
              </a:rPr>
              <a:t> pengadilan.</a:t>
            </a:r>
            <a:endParaRPr sz="2000">
              <a:latin typeface="Times New Roman"/>
              <a:cs typeface="Times New Roman"/>
            </a:endParaRPr>
          </a:p>
          <a:p>
            <a:pPr marL="277495" algn="just">
              <a:lnSpc>
                <a:spcPct val="100000"/>
              </a:lnSpc>
              <a:spcBef>
                <a:spcPts val="600"/>
              </a:spcBef>
            </a:pPr>
            <a:r>
              <a:rPr sz="2000" dirty="0">
                <a:solidFill>
                  <a:srgbClr val="262934"/>
                </a:solidFill>
                <a:latin typeface="Times New Roman"/>
                <a:cs typeface="Times New Roman"/>
              </a:rPr>
              <a:t>-Relatif:</a:t>
            </a:r>
            <a:r>
              <a:rPr sz="2000" spc="-60" dirty="0">
                <a:solidFill>
                  <a:srgbClr val="262934"/>
                </a:solidFill>
                <a:latin typeface="Times New Roman"/>
                <a:cs typeface="Times New Roman"/>
              </a:rPr>
              <a:t> </a:t>
            </a:r>
            <a:r>
              <a:rPr sz="2000" spc="-10" dirty="0">
                <a:solidFill>
                  <a:srgbClr val="262934"/>
                </a:solidFill>
                <a:latin typeface="Times New Roman"/>
                <a:cs typeface="Times New Roman"/>
              </a:rPr>
              <a:t>Terkait</a:t>
            </a:r>
            <a:r>
              <a:rPr sz="2000" spc="-20" dirty="0">
                <a:solidFill>
                  <a:srgbClr val="262934"/>
                </a:solidFill>
                <a:latin typeface="Times New Roman"/>
                <a:cs typeface="Times New Roman"/>
              </a:rPr>
              <a:t> </a:t>
            </a:r>
            <a:r>
              <a:rPr sz="2000" dirty="0">
                <a:solidFill>
                  <a:srgbClr val="262934"/>
                </a:solidFill>
                <a:latin typeface="Times New Roman"/>
                <a:cs typeface="Times New Roman"/>
              </a:rPr>
              <a:t>dg</a:t>
            </a:r>
            <a:r>
              <a:rPr sz="2000" spc="-15" dirty="0">
                <a:solidFill>
                  <a:srgbClr val="262934"/>
                </a:solidFill>
                <a:latin typeface="Times New Roman"/>
                <a:cs typeface="Times New Roman"/>
              </a:rPr>
              <a:t> </a:t>
            </a:r>
            <a:r>
              <a:rPr sz="2000" dirty="0">
                <a:solidFill>
                  <a:srgbClr val="262934"/>
                </a:solidFill>
                <a:latin typeface="Times New Roman"/>
                <a:cs typeface="Times New Roman"/>
              </a:rPr>
              <a:t>kewenangan</a:t>
            </a:r>
            <a:r>
              <a:rPr sz="2000" spc="-10" dirty="0">
                <a:solidFill>
                  <a:srgbClr val="262934"/>
                </a:solidFill>
                <a:latin typeface="Times New Roman"/>
                <a:cs typeface="Times New Roman"/>
              </a:rPr>
              <a:t> </a:t>
            </a:r>
            <a:r>
              <a:rPr sz="2000" dirty="0">
                <a:solidFill>
                  <a:srgbClr val="262934"/>
                </a:solidFill>
                <a:latin typeface="Times New Roman"/>
                <a:cs typeface="Times New Roman"/>
              </a:rPr>
              <a:t>pengadilan</a:t>
            </a:r>
            <a:r>
              <a:rPr sz="2000" spc="-15" dirty="0">
                <a:solidFill>
                  <a:srgbClr val="262934"/>
                </a:solidFill>
                <a:latin typeface="Times New Roman"/>
                <a:cs typeface="Times New Roman"/>
              </a:rPr>
              <a:t> </a:t>
            </a:r>
            <a:r>
              <a:rPr sz="2000" dirty="0">
                <a:solidFill>
                  <a:srgbClr val="262934"/>
                </a:solidFill>
                <a:latin typeface="Times New Roman"/>
                <a:cs typeface="Times New Roman"/>
              </a:rPr>
              <a:t>bersifat</a:t>
            </a:r>
            <a:r>
              <a:rPr sz="2000" spc="-20" dirty="0">
                <a:solidFill>
                  <a:srgbClr val="262934"/>
                </a:solidFill>
                <a:latin typeface="Times New Roman"/>
                <a:cs typeface="Times New Roman"/>
              </a:rPr>
              <a:t> </a:t>
            </a:r>
            <a:r>
              <a:rPr sz="2000" spc="-10" dirty="0">
                <a:solidFill>
                  <a:srgbClr val="262934"/>
                </a:solidFill>
                <a:latin typeface="Times New Roman"/>
                <a:cs typeface="Times New Roman"/>
              </a:rPr>
              <a:t>relatif.</a:t>
            </a:r>
            <a:endParaRPr sz="2000">
              <a:latin typeface="Times New Roman"/>
              <a:cs typeface="Times New Roman"/>
            </a:endParaRPr>
          </a:p>
          <a:p>
            <a:pPr marL="267335" indent="-254635" algn="just">
              <a:lnSpc>
                <a:spcPct val="100000"/>
              </a:lnSpc>
              <a:spcBef>
                <a:spcPts val="605"/>
              </a:spcBef>
              <a:buAutoNum type="arabicPeriod" startAt="2"/>
              <a:tabLst>
                <a:tab pos="267335" algn="l"/>
              </a:tabLst>
            </a:pPr>
            <a:r>
              <a:rPr sz="2000" dirty="0">
                <a:solidFill>
                  <a:srgbClr val="262934"/>
                </a:solidFill>
                <a:latin typeface="Times New Roman"/>
                <a:cs typeface="Times New Roman"/>
              </a:rPr>
              <a:t>Eksepsi</a:t>
            </a:r>
            <a:r>
              <a:rPr sz="2000" spc="-10" dirty="0">
                <a:solidFill>
                  <a:srgbClr val="262934"/>
                </a:solidFill>
                <a:latin typeface="Times New Roman"/>
                <a:cs typeface="Times New Roman"/>
              </a:rPr>
              <a:t> </a:t>
            </a:r>
            <a:r>
              <a:rPr sz="2000" dirty="0">
                <a:solidFill>
                  <a:srgbClr val="262934"/>
                </a:solidFill>
                <a:latin typeface="Times New Roman"/>
                <a:cs typeface="Times New Roman"/>
              </a:rPr>
              <a:t>Syarat</a:t>
            </a:r>
            <a:r>
              <a:rPr sz="2000" spc="-10" dirty="0">
                <a:solidFill>
                  <a:srgbClr val="262934"/>
                </a:solidFill>
                <a:latin typeface="Times New Roman"/>
                <a:cs typeface="Times New Roman"/>
              </a:rPr>
              <a:t> Formil</a:t>
            </a:r>
            <a:endParaRPr sz="2000">
              <a:latin typeface="Times New Roman"/>
              <a:cs typeface="Times New Roman"/>
            </a:endParaRPr>
          </a:p>
          <a:p>
            <a:pPr marL="463550" marR="5080" lvl="1" indent="-186055" algn="just">
              <a:lnSpc>
                <a:spcPct val="100000"/>
              </a:lnSpc>
              <a:spcBef>
                <a:spcPts val="600"/>
              </a:spcBef>
              <a:buClr>
                <a:srgbClr val="D4C9BB"/>
              </a:buClr>
              <a:buFont typeface="Arial MT"/>
              <a:buChar char="•"/>
              <a:tabLst>
                <a:tab pos="464820" algn="l"/>
              </a:tabLst>
            </a:pPr>
            <a:r>
              <a:rPr sz="2000" dirty="0">
                <a:solidFill>
                  <a:srgbClr val="262934"/>
                </a:solidFill>
                <a:latin typeface="Times New Roman"/>
                <a:cs typeface="Times New Roman"/>
              </a:rPr>
              <a:t>Eksepsi</a:t>
            </a:r>
            <a:r>
              <a:rPr sz="2000" spc="455" dirty="0">
                <a:solidFill>
                  <a:srgbClr val="262934"/>
                </a:solidFill>
                <a:latin typeface="Times New Roman"/>
                <a:cs typeface="Times New Roman"/>
              </a:rPr>
              <a:t>  </a:t>
            </a:r>
            <a:r>
              <a:rPr sz="2000" dirty="0">
                <a:solidFill>
                  <a:srgbClr val="262934"/>
                </a:solidFill>
                <a:latin typeface="Times New Roman"/>
                <a:cs typeface="Times New Roman"/>
              </a:rPr>
              <a:t>Surat</a:t>
            </a:r>
            <a:r>
              <a:rPr sz="2000" spc="459" dirty="0">
                <a:solidFill>
                  <a:srgbClr val="262934"/>
                </a:solidFill>
                <a:latin typeface="Times New Roman"/>
                <a:cs typeface="Times New Roman"/>
              </a:rPr>
              <a:t>  </a:t>
            </a:r>
            <a:r>
              <a:rPr sz="2000" dirty="0">
                <a:solidFill>
                  <a:srgbClr val="262934"/>
                </a:solidFill>
                <a:latin typeface="Times New Roman"/>
                <a:cs typeface="Times New Roman"/>
              </a:rPr>
              <a:t>Kuasa</a:t>
            </a:r>
            <a:r>
              <a:rPr sz="2000" spc="459" dirty="0">
                <a:solidFill>
                  <a:srgbClr val="262934"/>
                </a:solidFill>
                <a:latin typeface="Times New Roman"/>
                <a:cs typeface="Times New Roman"/>
              </a:rPr>
              <a:t>  </a:t>
            </a:r>
            <a:r>
              <a:rPr sz="2000" dirty="0">
                <a:solidFill>
                  <a:srgbClr val="262934"/>
                </a:solidFill>
                <a:latin typeface="Times New Roman"/>
                <a:cs typeface="Times New Roman"/>
              </a:rPr>
              <a:t>Khusus</a:t>
            </a:r>
            <a:r>
              <a:rPr sz="2000" spc="440" dirty="0">
                <a:solidFill>
                  <a:srgbClr val="262934"/>
                </a:solidFill>
                <a:latin typeface="Times New Roman"/>
                <a:cs typeface="Times New Roman"/>
              </a:rPr>
              <a:t>  </a:t>
            </a:r>
            <a:r>
              <a:rPr sz="2000" dirty="0">
                <a:solidFill>
                  <a:srgbClr val="262934"/>
                </a:solidFill>
                <a:latin typeface="Times New Roman"/>
                <a:cs typeface="Times New Roman"/>
              </a:rPr>
              <a:t>Tidak</a:t>
            </a:r>
            <a:r>
              <a:rPr sz="2000" spc="465" dirty="0">
                <a:solidFill>
                  <a:srgbClr val="262934"/>
                </a:solidFill>
                <a:latin typeface="Times New Roman"/>
                <a:cs typeface="Times New Roman"/>
              </a:rPr>
              <a:t>  </a:t>
            </a:r>
            <a:r>
              <a:rPr sz="2000" dirty="0">
                <a:solidFill>
                  <a:srgbClr val="262934"/>
                </a:solidFill>
                <a:latin typeface="Times New Roman"/>
                <a:cs typeface="Times New Roman"/>
              </a:rPr>
              <a:t>Sah:</a:t>
            </a:r>
            <a:r>
              <a:rPr sz="2000" spc="459" dirty="0">
                <a:solidFill>
                  <a:srgbClr val="262934"/>
                </a:solidFill>
                <a:latin typeface="Times New Roman"/>
                <a:cs typeface="Times New Roman"/>
              </a:rPr>
              <a:t>  </a:t>
            </a:r>
            <a:r>
              <a:rPr sz="2000" spc="-10" dirty="0">
                <a:solidFill>
                  <a:srgbClr val="262934"/>
                </a:solidFill>
                <a:latin typeface="Times New Roman"/>
                <a:cs typeface="Times New Roman"/>
              </a:rPr>
              <a:t>Menyangkut 	</a:t>
            </a:r>
            <a:r>
              <a:rPr sz="2000" dirty="0">
                <a:solidFill>
                  <a:srgbClr val="262934"/>
                </a:solidFill>
                <a:latin typeface="Times New Roman"/>
                <a:cs typeface="Times New Roman"/>
              </a:rPr>
              <a:t>ketidaksa-hihan</a:t>
            </a:r>
            <a:r>
              <a:rPr sz="2000" spc="5" dirty="0">
                <a:solidFill>
                  <a:srgbClr val="262934"/>
                </a:solidFill>
                <a:latin typeface="Times New Roman"/>
                <a:cs typeface="Times New Roman"/>
              </a:rPr>
              <a:t> </a:t>
            </a:r>
            <a:r>
              <a:rPr sz="2000" dirty="0">
                <a:solidFill>
                  <a:srgbClr val="262934"/>
                </a:solidFill>
                <a:latin typeface="Times New Roman"/>
                <a:cs typeface="Times New Roman"/>
              </a:rPr>
              <a:t>surat kuasa</a:t>
            </a:r>
            <a:r>
              <a:rPr sz="2000" spc="5" dirty="0">
                <a:solidFill>
                  <a:srgbClr val="262934"/>
                </a:solidFill>
                <a:latin typeface="Times New Roman"/>
                <a:cs typeface="Times New Roman"/>
              </a:rPr>
              <a:t> </a:t>
            </a:r>
            <a:r>
              <a:rPr sz="2000" dirty="0">
                <a:solidFill>
                  <a:srgbClr val="262934"/>
                </a:solidFill>
                <a:latin typeface="Times New Roman"/>
                <a:cs typeface="Times New Roman"/>
              </a:rPr>
              <a:t>yg</a:t>
            </a:r>
            <a:r>
              <a:rPr sz="2000" spc="10" dirty="0">
                <a:solidFill>
                  <a:srgbClr val="262934"/>
                </a:solidFill>
                <a:latin typeface="Times New Roman"/>
                <a:cs typeface="Times New Roman"/>
              </a:rPr>
              <a:t> </a:t>
            </a:r>
            <a:r>
              <a:rPr sz="2000" dirty="0">
                <a:solidFill>
                  <a:srgbClr val="262934"/>
                </a:solidFill>
                <a:latin typeface="Times New Roman"/>
                <a:cs typeface="Times New Roman"/>
              </a:rPr>
              <a:t>diperlukan</a:t>
            </a:r>
            <a:r>
              <a:rPr sz="2000" spc="5" dirty="0">
                <a:solidFill>
                  <a:srgbClr val="262934"/>
                </a:solidFill>
                <a:latin typeface="Times New Roman"/>
                <a:cs typeface="Times New Roman"/>
              </a:rPr>
              <a:t> </a:t>
            </a:r>
            <a:r>
              <a:rPr sz="2000" dirty="0">
                <a:solidFill>
                  <a:srgbClr val="262934"/>
                </a:solidFill>
                <a:latin typeface="Times New Roman"/>
                <a:cs typeface="Times New Roman"/>
              </a:rPr>
              <a:t>di proses</a:t>
            </a:r>
            <a:r>
              <a:rPr sz="2000" spc="5" dirty="0">
                <a:solidFill>
                  <a:srgbClr val="262934"/>
                </a:solidFill>
                <a:latin typeface="Times New Roman"/>
                <a:cs typeface="Times New Roman"/>
              </a:rPr>
              <a:t> </a:t>
            </a:r>
            <a:r>
              <a:rPr sz="2000" spc="-10" dirty="0">
                <a:solidFill>
                  <a:srgbClr val="262934"/>
                </a:solidFill>
                <a:latin typeface="Times New Roman"/>
                <a:cs typeface="Times New Roman"/>
              </a:rPr>
              <a:t>hukum.</a:t>
            </a:r>
            <a:endParaRPr sz="2000">
              <a:latin typeface="Times New Roman"/>
              <a:cs typeface="Times New Roman"/>
            </a:endParaRPr>
          </a:p>
          <a:p>
            <a:pPr marL="463550" marR="5080" lvl="1" indent="-186055" algn="just">
              <a:lnSpc>
                <a:spcPct val="100000"/>
              </a:lnSpc>
              <a:spcBef>
                <a:spcPts val="605"/>
              </a:spcBef>
              <a:buClr>
                <a:srgbClr val="D4C9BB"/>
              </a:buClr>
              <a:buFont typeface="Arial MT"/>
              <a:buChar char="•"/>
              <a:tabLst>
                <a:tab pos="464820" algn="l"/>
              </a:tabLst>
            </a:pPr>
            <a:r>
              <a:rPr sz="2000" dirty="0">
                <a:solidFill>
                  <a:srgbClr val="262934"/>
                </a:solidFill>
                <a:latin typeface="Times New Roman"/>
                <a:cs typeface="Times New Roman"/>
              </a:rPr>
              <a:t>Eksepsi</a:t>
            </a:r>
            <a:r>
              <a:rPr sz="2000" spc="5" dirty="0">
                <a:solidFill>
                  <a:srgbClr val="262934"/>
                </a:solidFill>
                <a:latin typeface="Times New Roman"/>
                <a:cs typeface="Times New Roman"/>
              </a:rPr>
              <a:t> </a:t>
            </a:r>
            <a:r>
              <a:rPr sz="2000" i="1" dirty="0">
                <a:solidFill>
                  <a:srgbClr val="262934"/>
                </a:solidFill>
                <a:latin typeface="Times New Roman"/>
                <a:cs typeface="Times New Roman"/>
              </a:rPr>
              <a:t>Error</a:t>
            </a:r>
            <a:r>
              <a:rPr sz="2000" i="1" spc="10" dirty="0">
                <a:solidFill>
                  <a:srgbClr val="262934"/>
                </a:solidFill>
                <a:latin typeface="Times New Roman"/>
                <a:cs typeface="Times New Roman"/>
              </a:rPr>
              <a:t> </a:t>
            </a:r>
            <a:r>
              <a:rPr sz="2000" i="1" dirty="0">
                <a:solidFill>
                  <a:srgbClr val="262934"/>
                </a:solidFill>
                <a:latin typeface="Times New Roman"/>
                <a:cs typeface="Times New Roman"/>
              </a:rPr>
              <a:t>in</a:t>
            </a:r>
            <a:r>
              <a:rPr sz="2000" i="1" spc="15" dirty="0">
                <a:solidFill>
                  <a:srgbClr val="262934"/>
                </a:solidFill>
                <a:latin typeface="Times New Roman"/>
                <a:cs typeface="Times New Roman"/>
              </a:rPr>
              <a:t> </a:t>
            </a:r>
            <a:r>
              <a:rPr sz="2000" i="1" dirty="0">
                <a:solidFill>
                  <a:srgbClr val="262934"/>
                </a:solidFill>
                <a:latin typeface="Times New Roman"/>
                <a:cs typeface="Times New Roman"/>
              </a:rPr>
              <a:t>Persona</a:t>
            </a:r>
            <a:r>
              <a:rPr sz="2000" dirty="0">
                <a:solidFill>
                  <a:srgbClr val="262934"/>
                </a:solidFill>
                <a:latin typeface="Times New Roman"/>
                <a:cs typeface="Times New Roman"/>
              </a:rPr>
              <a:t>:</a:t>
            </a:r>
            <a:r>
              <a:rPr sz="2000" spc="-30" dirty="0">
                <a:solidFill>
                  <a:srgbClr val="262934"/>
                </a:solidFill>
                <a:latin typeface="Times New Roman"/>
                <a:cs typeface="Times New Roman"/>
              </a:rPr>
              <a:t> </a:t>
            </a:r>
            <a:r>
              <a:rPr sz="2000" spc="-10" dirty="0">
                <a:solidFill>
                  <a:srgbClr val="262934"/>
                </a:solidFill>
                <a:latin typeface="Times New Roman"/>
                <a:cs typeface="Times New Roman"/>
              </a:rPr>
              <a:t>Terkait</a:t>
            </a:r>
            <a:r>
              <a:rPr sz="2000" dirty="0">
                <a:solidFill>
                  <a:srgbClr val="262934"/>
                </a:solidFill>
                <a:latin typeface="Times New Roman"/>
                <a:cs typeface="Times New Roman"/>
              </a:rPr>
              <a:t> dg</a:t>
            </a:r>
            <a:r>
              <a:rPr sz="2000" spc="10" dirty="0">
                <a:solidFill>
                  <a:srgbClr val="262934"/>
                </a:solidFill>
                <a:latin typeface="Times New Roman"/>
                <a:cs typeface="Times New Roman"/>
              </a:rPr>
              <a:t> </a:t>
            </a:r>
            <a:r>
              <a:rPr sz="2000" dirty="0">
                <a:solidFill>
                  <a:srgbClr val="262934"/>
                </a:solidFill>
                <a:latin typeface="Times New Roman"/>
                <a:cs typeface="Times New Roman"/>
              </a:rPr>
              <a:t>kesalahan</a:t>
            </a:r>
            <a:r>
              <a:rPr sz="2000" spc="10" dirty="0">
                <a:solidFill>
                  <a:srgbClr val="262934"/>
                </a:solidFill>
                <a:latin typeface="Times New Roman"/>
                <a:cs typeface="Times New Roman"/>
              </a:rPr>
              <a:t> </a:t>
            </a:r>
            <a:r>
              <a:rPr sz="2000" dirty="0">
                <a:solidFill>
                  <a:srgbClr val="262934"/>
                </a:solidFill>
                <a:latin typeface="Times New Roman"/>
                <a:cs typeface="Times New Roman"/>
              </a:rPr>
              <a:t>dlm</a:t>
            </a:r>
            <a:r>
              <a:rPr sz="2000" spc="10" dirty="0">
                <a:solidFill>
                  <a:srgbClr val="262934"/>
                </a:solidFill>
                <a:latin typeface="Times New Roman"/>
                <a:cs typeface="Times New Roman"/>
              </a:rPr>
              <a:t> </a:t>
            </a:r>
            <a:r>
              <a:rPr sz="2000" spc="-10" dirty="0">
                <a:solidFill>
                  <a:srgbClr val="262934"/>
                </a:solidFill>
                <a:latin typeface="Times New Roman"/>
                <a:cs typeface="Times New Roman"/>
              </a:rPr>
              <a:t>identifikasi 	</a:t>
            </a:r>
            <a:r>
              <a:rPr sz="2000" dirty="0">
                <a:solidFill>
                  <a:srgbClr val="262934"/>
                </a:solidFill>
                <a:latin typeface="Times New Roman"/>
                <a:cs typeface="Times New Roman"/>
              </a:rPr>
              <a:t>pihak2</a:t>
            </a:r>
            <a:r>
              <a:rPr sz="2000" spc="10" dirty="0">
                <a:solidFill>
                  <a:srgbClr val="262934"/>
                </a:solidFill>
                <a:latin typeface="Times New Roman"/>
                <a:cs typeface="Times New Roman"/>
              </a:rPr>
              <a:t> </a:t>
            </a:r>
            <a:r>
              <a:rPr sz="2000" dirty="0">
                <a:solidFill>
                  <a:srgbClr val="262934"/>
                </a:solidFill>
                <a:latin typeface="Times New Roman"/>
                <a:cs typeface="Times New Roman"/>
              </a:rPr>
              <a:t>yg</a:t>
            </a:r>
            <a:r>
              <a:rPr sz="2000" spc="10" dirty="0">
                <a:solidFill>
                  <a:srgbClr val="262934"/>
                </a:solidFill>
                <a:latin typeface="Times New Roman"/>
                <a:cs typeface="Times New Roman"/>
              </a:rPr>
              <a:t> </a:t>
            </a:r>
            <a:r>
              <a:rPr sz="2000" dirty="0">
                <a:solidFill>
                  <a:srgbClr val="262934"/>
                </a:solidFill>
                <a:latin typeface="Times New Roman"/>
                <a:cs typeface="Times New Roman"/>
              </a:rPr>
              <a:t>terlibat dlm</a:t>
            </a:r>
            <a:r>
              <a:rPr sz="2000" spc="10" dirty="0">
                <a:solidFill>
                  <a:srgbClr val="262934"/>
                </a:solidFill>
                <a:latin typeface="Times New Roman"/>
                <a:cs typeface="Times New Roman"/>
              </a:rPr>
              <a:t> </a:t>
            </a:r>
            <a:r>
              <a:rPr sz="2000" spc="-10" dirty="0">
                <a:solidFill>
                  <a:srgbClr val="262934"/>
                </a:solidFill>
                <a:latin typeface="Times New Roman"/>
                <a:cs typeface="Times New Roman"/>
              </a:rPr>
              <a:t>perkara.</a:t>
            </a:r>
            <a:endParaRPr sz="2000">
              <a:latin typeface="Times New Roman"/>
              <a:cs typeface="Times New Roman"/>
            </a:endParaRPr>
          </a:p>
          <a:p>
            <a:pPr marL="463550" marR="6350" lvl="1" indent="-186055" algn="just">
              <a:lnSpc>
                <a:spcPct val="100000"/>
              </a:lnSpc>
              <a:spcBef>
                <a:spcPts val="600"/>
              </a:spcBef>
              <a:buClr>
                <a:srgbClr val="D4C9BB"/>
              </a:buClr>
              <a:buFont typeface="Arial MT"/>
              <a:buChar char="•"/>
              <a:tabLst>
                <a:tab pos="464820" algn="l"/>
              </a:tabLst>
            </a:pPr>
            <a:r>
              <a:rPr sz="2000" dirty="0">
                <a:solidFill>
                  <a:srgbClr val="262934"/>
                </a:solidFill>
                <a:latin typeface="Times New Roman"/>
                <a:cs typeface="Times New Roman"/>
              </a:rPr>
              <a:t>Eksepsi</a:t>
            </a:r>
            <a:r>
              <a:rPr sz="2000" spc="70" dirty="0">
                <a:solidFill>
                  <a:srgbClr val="262934"/>
                </a:solidFill>
                <a:latin typeface="Times New Roman"/>
                <a:cs typeface="Times New Roman"/>
              </a:rPr>
              <a:t> </a:t>
            </a:r>
            <a:r>
              <a:rPr sz="2000" i="1" dirty="0">
                <a:solidFill>
                  <a:srgbClr val="262934"/>
                </a:solidFill>
                <a:latin typeface="Times New Roman"/>
                <a:cs typeface="Times New Roman"/>
              </a:rPr>
              <a:t>Nebis</a:t>
            </a:r>
            <a:r>
              <a:rPr sz="2000" i="1" spc="65" dirty="0">
                <a:solidFill>
                  <a:srgbClr val="262934"/>
                </a:solidFill>
                <a:latin typeface="Times New Roman"/>
                <a:cs typeface="Times New Roman"/>
              </a:rPr>
              <a:t> </a:t>
            </a:r>
            <a:r>
              <a:rPr sz="2000" i="1" dirty="0">
                <a:solidFill>
                  <a:srgbClr val="262934"/>
                </a:solidFill>
                <a:latin typeface="Times New Roman"/>
                <a:cs typeface="Times New Roman"/>
              </a:rPr>
              <a:t>In</a:t>
            </a:r>
            <a:r>
              <a:rPr sz="2000" i="1" spc="75" dirty="0">
                <a:solidFill>
                  <a:srgbClr val="262934"/>
                </a:solidFill>
                <a:latin typeface="Times New Roman"/>
                <a:cs typeface="Times New Roman"/>
              </a:rPr>
              <a:t> </a:t>
            </a:r>
            <a:r>
              <a:rPr sz="2000" i="1" dirty="0">
                <a:solidFill>
                  <a:srgbClr val="262934"/>
                </a:solidFill>
                <a:latin typeface="Times New Roman"/>
                <a:cs typeface="Times New Roman"/>
              </a:rPr>
              <a:t>Idem</a:t>
            </a:r>
            <a:r>
              <a:rPr sz="2000" dirty="0">
                <a:solidFill>
                  <a:srgbClr val="262934"/>
                </a:solidFill>
                <a:latin typeface="Times New Roman"/>
                <a:cs typeface="Times New Roman"/>
              </a:rPr>
              <a:t>:</a:t>
            </a:r>
            <a:r>
              <a:rPr sz="2000" spc="60" dirty="0">
                <a:solidFill>
                  <a:srgbClr val="262934"/>
                </a:solidFill>
                <a:latin typeface="Times New Roman"/>
                <a:cs typeface="Times New Roman"/>
              </a:rPr>
              <a:t> </a:t>
            </a:r>
            <a:r>
              <a:rPr sz="2000" dirty="0">
                <a:solidFill>
                  <a:srgbClr val="262934"/>
                </a:solidFill>
                <a:latin typeface="Times New Roman"/>
                <a:cs typeface="Times New Roman"/>
              </a:rPr>
              <a:t>Berkaitan</a:t>
            </a:r>
            <a:r>
              <a:rPr sz="2000" spc="75" dirty="0">
                <a:solidFill>
                  <a:srgbClr val="262934"/>
                </a:solidFill>
                <a:latin typeface="Times New Roman"/>
                <a:cs typeface="Times New Roman"/>
              </a:rPr>
              <a:t> </a:t>
            </a:r>
            <a:r>
              <a:rPr sz="2000" dirty="0">
                <a:solidFill>
                  <a:srgbClr val="262934"/>
                </a:solidFill>
                <a:latin typeface="Times New Roman"/>
                <a:cs typeface="Times New Roman"/>
              </a:rPr>
              <a:t>dg</a:t>
            </a:r>
            <a:r>
              <a:rPr sz="2000" spc="75" dirty="0">
                <a:solidFill>
                  <a:srgbClr val="262934"/>
                </a:solidFill>
                <a:latin typeface="Times New Roman"/>
                <a:cs typeface="Times New Roman"/>
              </a:rPr>
              <a:t> </a:t>
            </a:r>
            <a:r>
              <a:rPr sz="2000" dirty="0">
                <a:solidFill>
                  <a:srgbClr val="262934"/>
                </a:solidFill>
                <a:latin typeface="Times New Roman"/>
                <a:cs typeface="Times New Roman"/>
              </a:rPr>
              <a:t>prinsip</a:t>
            </a:r>
            <a:r>
              <a:rPr sz="2000" spc="70" dirty="0">
                <a:solidFill>
                  <a:srgbClr val="262934"/>
                </a:solidFill>
                <a:latin typeface="Times New Roman"/>
                <a:cs typeface="Times New Roman"/>
              </a:rPr>
              <a:t> </a:t>
            </a:r>
            <a:r>
              <a:rPr sz="2000" dirty="0">
                <a:solidFill>
                  <a:srgbClr val="262934"/>
                </a:solidFill>
                <a:latin typeface="Times New Roman"/>
                <a:cs typeface="Times New Roman"/>
              </a:rPr>
              <a:t>hukum</a:t>
            </a:r>
            <a:r>
              <a:rPr sz="2000" spc="75" dirty="0">
                <a:solidFill>
                  <a:srgbClr val="262934"/>
                </a:solidFill>
                <a:latin typeface="Times New Roman"/>
                <a:cs typeface="Times New Roman"/>
              </a:rPr>
              <a:t> </a:t>
            </a:r>
            <a:r>
              <a:rPr sz="2000" spc="-10" dirty="0">
                <a:solidFill>
                  <a:srgbClr val="262934"/>
                </a:solidFill>
                <a:latin typeface="Times New Roman"/>
                <a:cs typeface="Times New Roman"/>
              </a:rPr>
              <a:t>pelarangan 	</a:t>
            </a:r>
            <a:r>
              <a:rPr sz="2000" dirty="0">
                <a:solidFill>
                  <a:srgbClr val="262934"/>
                </a:solidFill>
                <a:latin typeface="Times New Roman"/>
                <a:cs typeface="Times New Roman"/>
              </a:rPr>
              <a:t>utk</a:t>
            </a:r>
            <a:r>
              <a:rPr sz="2000" spc="370" dirty="0">
                <a:solidFill>
                  <a:srgbClr val="262934"/>
                </a:solidFill>
                <a:latin typeface="Times New Roman"/>
                <a:cs typeface="Times New Roman"/>
              </a:rPr>
              <a:t>  </a:t>
            </a:r>
            <a:r>
              <a:rPr sz="2000" dirty="0">
                <a:solidFill>
                  <a:srgbClr val="262934"/>
                </a:solidFill>
                <a:latin typeface="Times New Roman"/>
                <a:cs typeface="Times New Roman"/>
              </a:rPr>
              <a:t>mengadakan</a:t>
            </a:r>
            <a:r>
              <a:rPr sz="2000" spc="370" dirty="0">
                <a:solidFill>
                  <a:srgbClr val="262934"/>
                </a:solidFill>
                <a:latin typeface="Times New Roman"/>
                <a:cs typeface="Times New Roman"/>
              </a:rPr>
              <a:t>  </a:t>
            </a:r>
            <a:r>
              <a:rPr sz="2000" dirty="0">
                <a:solidFill>
                  <a:srgbClr val="262934"/>
                </a:solidFill>
                <a:latin typeface="Times New Roman"/>
                <a:cs typeface="Times New Roman"/>
              </a:rPr>
              <a:t>penuntutan</a:t>
            </a:r>
            <a:r>
              <a:rPr sz="2000" spc="370" dirty="0">
                <a:solidFill>
                  <a:srgbClr val="262934"/>
                </a:solidFill>
                <a:latin typeface="Times New Roman"/>
                <a:cs typeface="Times New Roman"/>
              </a:rPr>
              <a:t>  </a:t>
            </a:r>
            <a:r>
              <a:rPr sz="2000" dirty="0">
                <a:solidFill>
                  <a:srgbClr val="262934"/>
                </a:solidFill>
                <a:latin typeface="Times New Roman"/>
                <a:cs typeface="Times New Roman"/>
              </a:rPr>
              <a:t>ganda</a:t>
            </a:r>
            <a:r>
              <a:rPr sz="2000" spc="370" dirty="0">
                <a:solidFill>
                  <a:srgbClr val="262934"/>
                </a:solidFill>
                <a:latin typeface="Times New Roman"/>
                <a:cs typeface="Times New Roman"/>
              </a:rPr>
              <a:t>  </a:t>
            </a:r>
            <a:r>
              <a:rPr sz="2000" dirty="0">
                <a:solidFill>
                  <a:srgbClr val="262934"/>
                </a:solidFill>
                <a:latin typeface="Times New Roman"/>
                <a:cs typeface="Times New Roman"/>
              </a:rPr>
              <a:t>thdp</a:t>
            </a:r>
            <a:r>
              <a:rPr sz="2000" spc="370" dirty="0">
                <a:solidFill>
                  <a:srgbClr val="262934"/>
                </a:solidFill>
                <a:latin typeface="Times New Roman"/>
                <a:cs typeface="Times New Roman"/>
              </a:rPr>
              <a:t>  </a:t>
            </a:r>
            <a:r>
              <a:rPr sz="2000" dirty="0">
                <a:solidFill>
                  <a:srgbClr val="262934"/>
                </a:solidFill>
                <a:latin typeface="Times New Roman"/>
                <a:cs typeface="Times New Roman"/>
              </a:rPr>
              <a:t>seseorang</a:t>
            </a:r>
            <a:r>
              <a:rPr sz="2000" spc="375" dirty="0">
                <a:solidFill>
                  <a:srgbClr val="262934"/>
                </a:solidFill>
                <a:latin typeface="Times New Roman"/>
                <a:cs typeface="Times New Roman"/>
              </a:rPr>
              <a:t>  </a:t>
            </a:r>
            <a:r>
              <a:rPr sz="2000" spc="-20" dirty="0">
                <a:solidFill>
                  <a:srgbClr val="262934"/>
                </a:solidFill>
                <a:latin typeface="Times New Roman"/>
                <a:cs typeface="Times New Roman"/>
              </a:rPr>
              <a:t>atas 	</a:t>
            </a:r>
            <a:r>
              <a:rPr sz="2000" dirty="0">
                <a:solidFill>
                  <a:srgbClr val="262934"/>
                </a:solidFill>
                <a:latin typeface="Times New Roman"/>
                <a:cs typeface="Times New Roman"/>
              </a:rPr>
              <a:t>tindakan</a:t>
            </a:r>
            <a:r>
              <a:rPr sz="2000" spc="10" dirty="0">
                <a:solidFill>
                  <a:srgbClr val="262934"/>
                </a:solidFill>
                <a:latin typeface="Times New Roman"/>
                <a:cs typeface="Times New Roman"/>
              </a:rPr>
              <a:t> </a:t>
            </a:r>
            <a:r>
              <a:rPr sz="2000" dirty="0">
                <a:solidFill>
                  <a:srgbClr val="262934"/>
                </a:solidFill>
                <a:latin typeface="Times New Roman"/>
                <a:cs typeface="Times New Roman"/>
              </a:rPr>
              <a:t>yg</a:t>
            </a:r>
            <a:r>
              <a:rPr sz="2000" spc="15" dirty="0">
                <a:solidFill>
                  <a:srgbClr val="262934"/>
                </a:solidFill>
                <a:latin typeface="Times New Roman"/>
                <a:cs typeface="Times New Roman"/>
              </a:rPr>
              <a:t> </a:t>
            </a:r>
            <a:r>
              <a:rPr sz="2000" spc="-20" dirty="0">
                <a:solidFill>
                  <a:srgbClr val="262934"/>
                </a:solidFill>
                <a:latin typeface="Times New Roman"/>
                <a:cs typeface="Times New Roman"/>
              </a:rPr>
              <a:t>sama.</a:t>
            </a:r>
            <a:endParaRPr sz="2000">
              <a:latin typeface="Times New Roman"/>
              <a:cs typeface="Times New Roman"/>
            </a:endParaRPr>
          </a:p>
        </p:txBody>
      </p:sp>
      <p:sp>
        <p:nvSpPr>
          <p:cNvPr id="5" name="object 5"/>
          <p:cNvSpPr txBox="1"/>
          <p:nvPr/>
        </p:nvSpPr>
        <p:spPr>
          <a:xfrm>
            <a:off x="814577" y="1108699"/>
            <a:ext cx="108585" cy="224154"/>
          </a:xfrm>
          <a:prstGeom prst="rect">
            <a:avLst/>
          </a:prstGeom>
        </p:spPr>
        <p:txBody>
          <a:bodyPr vert="horz" wrap="square" lIns="0" tIns="12700" rIns="0" bIns="0" rtlCol="0">
            <a:spAutoFit/>
          </a:bodyPr>
          <a:lstStyle/>
          <a:p>
            <a:pPr marL="12700">
              <a:lnSpc>
                <a:spcPct val="100000"/>
              </a:lnSpc>
              <a:spcBef>
                <a:spcPts val="100"/>
              </a:spcBef>
            </a:pPr>
            <a:r>
              <a:rPr sz="1300" spc="-50" dirty="0">
                <a:solidFill>
                  <a:srgbClr val="FFFFFF"/>
                </a:solidFill>
                <a:latin typeface="Times New Roman"/>
                <a:cs typeface="Times New Roman"/>
              </a:rPr>
              <a:t>4</a:t>
            </a:r>
            <a:endParaRPr sz="1300">
              <a:latin typeface="Times New Roman"/>
              <a:cs typeface="Times New Roman"/>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378459" rIns="0" bIns="0" rtlCol="0">
            <a:spAutoFit/>
          </a:bodyPr>
          <a:lstStyle/>
          <a:p>
            <a:pPr marL="12700">
              <a:lnSpc>
                <a:spcPct val="100000"/>
              </a:lnSpc>
              <a:spcBef>
                <a:spcPts val="100"/>
              </a:spcBef>
              <a:tabLst>
                <a:tab pos="7059930" algn="l"/>
              </a:tabLst>
            </a:pPr>
            <a:r>
              <a:rPr dirty="0"/>
              <a:t>Jenis</a:t>
            </a:r>
            <a:r>
              <a:rPr spc="-40" dirty="0"/>
              <a:t> </a:t>
            </a:r>
            <a:r>
              <a:rPr spc="-10" dirty="0"/>
              <a:t>Eksepsi</a:t>
            </a:r>
            <a:r>
              <a:rPr dirty="0"/>
              <a:t>	</a:t>
            </a:r>
          </a:p>
        </p:txBody>
      </p:sp>
      <p:sp>
        <p:nvSpPr>
          <p:cNvPr id="3" name="object 3"/>
          <p:cNvSpPr txBox="1"/>
          <p:nvPr/>
        </p:nvSpPr>
        <p:spPr>
          <a:xfrm>
            <a:off x="2172855" y="1111298"/>
            <a:ext cx="6621145" cy="3151505"/>
          </a:xfrm>
          <a:prstGeom prst="rect">
            <a:avLst/>
          </a:prstGeom>
        </p:spPr>
        <p:txBody>
          <a:bodyPr vert="horz" wrap="square" lIns="0" tIns="88900" rIns="0" bIns="0" rtlCol="0">
            <a:spAutoFit/>
          </a:bodyPr>
          <a:lstStyle/>
          <a:p>
            <a:pPr marL="267335" indent="-254635" algn="just">
              <a:lnSpc>
                <a:spcPct val="100000"/>
              </a:lnSpc>
              <a:spcBef>
                <a:spcPts val="700"/>
              </a:spcBef>
              <a:buAutoNum type="arabicPeriod" startAt="2"/>
              <a:tabLst>
                <a:tab pos="267335" algn="l"/>
              </a:tabLst>
            </a:pPr>
            <a:r>
              <a:rPr sz="2000" dirty="0">
                <a:solidFill>
                  <a:srgbClr val="262934"/>
                </a:solidFill>
                <a:latin typeface="Times New Roman"/>
                <a:cs typeface="Times New Roman"/>
              </a:rPr>
              <a:t>Eksepsi</a:t>
            </a:r>
            <a:r>
              <a:rPr sz="2000" spc="-10" dirty="0">
                <a:solidFill>
                  <a:srgbClr val="262934"/>
                </a:solidFill>
                <a:latin typeface="Times New Roman"/>
                <a:cs typeface="Times New Roman"/>
              </a:rPr>
              <a:t> </a:t>
            </a:r>
            <a:r>
              <a:rPr sz="2000" dirty="0">
                <a:solidFill>
                  <a:srgbClr val="262934"/>
                </a:solidFill>
                <a:latin typeface="Times New Roman"/>
                <a:cs typeface="Times New Roman"/>
              </a:rPr>
              <a:t>Syarat</a:t>
            </a:r>
            <a:r>
              <a:rPr sz="2000" spc="-10" dirty="0">
                <a:solidFill>
                  <a:srgbClr val="262934"/>
                </a:solidFill>
                <a:latin typeface="Times New Roman"/>
                <a:cs typeface="Times New Roman"/>
              </a:rPr>
              <a:t> Formil</a:t>
            </a:r>
            <a:endParaRPr sz="2000">
              <a:latin typeface="Times New Roman"/>
              <a:cs typeface="Times New Roman"/>
            </a:endParaRPr>
          </a:p>
          <a:p>
            <a:pPr marL="464820" marR="7620" algn="just">
              <a:lnSpc>
                <a:spcPct val="100000"/>
              </a:lnSpc>
              <a:spcBef>
                <a:spcPts val="600"/>
              </a:spcBef>
            </a:pPr>
            <a:r>
              <a:rPr sz="2000" dirty="0">
                <a:solidFill>
                  <a:srgbClr val="262934"/>
                </a:solidFill>
                <a:latin typeface="Times New Roman"/>
                <a:cs typeface="Times New Roman"/>
              </a:rPr>
              <a:t>-Eksepsi</a:t>
            </a:r>
            <a:r>
              <a:rPr sz="2000" spc="355" dirty="0">
                <a:solidFill>
                  <a:srgbClr val="262934"/>
                </a:solidFill>
                <a:latin typeface="Times New Roman"/>
                <a:cs typeface="Times New Roman"/>
              </a:rPr>
              <a:t> </a:t>
            </a:r>
            <a:r>
              <a:rPr sz="2000" dirty="0">
                <a:solidFill>
                  <a:srgbClr val="262934"/>
                </a:solidFill>
                <a:latin typeface="Times New Roman"/>
                <a:cs typeface="Times New Roman"/>
              </a:rPr>
              <a:t>Gugatan</a:t>
            </a:r>
            <a:r>
              <a:rPr sz="2000" spc="375" dirty="0">
                <a:solidFill>
                  <a:srgbClr val="262934"/>
                </a:solidFill>
                <a:latin typeface="Times New Roman"/>
                <a:cs typeface="Times New Roman"/>
              </a:rPr>
              <a:t> </a:t>
            </a:r>
            <a:r>
              <a:rPr sz="2000" dirty="0">
                <a:solidFill>
                  <a:srgbClr val="262934"/>
                </a:solidFill>
                <a:latin typeface="Times New Roman"/>
                <a:cs typeface="Times New Roman"/>
              </a:rPr>
              <a:t>Prematur:</a:t>
            </a:r>
            <a:r>
              <a:rPr sz="2000" spc="365" dirty="0">
                <a:solidFill>
                  <a:srgbClr val="262934"/>
                </a:solidFill>
                <a:latin typeface="Times New Roman"/>
                <a:cs typeface="Times New Roman"/>
              </a:rPr>
              <a:t> </a:t>
            </a:r>
            <a:r>
              <a:rPr sz="2000" dirty="0">
                <a:solidFill>
                  <a:srgbClr val="262934"/>
                </a:solidFill>
                <a:latin typeface="Times New Roman"/>
                <a:cs typeface="Times New Roman"/>
              </a:rPr>
              <a:t>Mengacu</a:t>
            </a:r>
            <a:r>
              <a:rPr sz="2000" spc="375" dirty="0">
                <a:solidFill>
                  <a:srgbClr val="262934"/>
                </a:solidFill>
                <a:latin typeface="Times New Roman"/>
                <a:cs typeface="Times New Roman"/>
              </a:rPr>
              <a:t> </a:t>
            </a:r>
            <a:r>
              <a:rPr sz="2000" dirty="0">
                <a:solidFill>
                  <a:srgbClr val="262934"/>
                </a:solidFill>
                <a:latin typeface="Times New Roman"/>
                <a:cs typeface="Times New Roman"/>
              </a:rPr>
              <a:t>pada</a:t>
            </a:r>
            <a:r>
              <a:rPr sz="2000" spc="360" dirty="0">
                <a:solidFill>
                  <a:srgbClr val="262934"/>
                </a:solidFill>
                <a:latin typeface="Times New Roman"/>
                <a:cs typeface="Times New Roman"/>
              </a:rPr>
              <a:t> </a:t>
            </a:r>
            <a:r>
              <a:rPr sz="2000" dirty="0">
                <a:solidFill>
                  <a:srgbClr val="262934"/>
                </a:solidFill>
                <a:latin typeface="Times New Roman"/>
                <a:cs typeface="Times New Roman"/>
              </a:rPr>
              <a:t>gugatan</a:t>
            </a:r>
            <a:r>
              <a:rPr sz="2000" spc="375" dirty="0">
                <a:solidFill>
                  <a:srgbClr val="262934"/>
                </a:solidFill>
                <a:latin typeface="Times New Roman"/>
                <a:cs typeface="Times New Roman"/>
              </a:rPr>
              <a:t> </a:t>
            </a:r>
            <a:r>
              <a:rPr sz="2000" spc="-20" dirty="0">
                <a:solidFill>
                  <a:srgbClr val="262934"/>
                </a:solidFill>
                <a:latin typeface="Times New Roman"/>
                <a:cs typeface="Times New Roman"/>
              </a:rPr>
              <a:t>yang </a:t>
            </a:r>
            <a:r>
              <a:rPr sz="2000" dirty="0">
                <a:solidFill>
                  <a:srgbClr val="262934"/>
                </a:solidFill>
                <a:latin typeface="Times New Roman"/>
                <a:cs typeface="Times New Roman"/>
              </a:rPr>
              <a:t>diajukan</a:t>
            </a:r>
            <a:r>
              <a:rPr sz="2000" spc="5" dirty="0">
                <a:solidFill>
                  <a:srgbClr val="262934"/>
                </a:solidFill>
                <a:latin typeface="Times New Roman"/>
                <a:cs typeface="Times New Roman"/>
              </a:rPr>
              <a:t> </a:t>
            </a:r>
            <a:r>
              <a:rPr sz="2000" dirty="0">
                <a:solidFill>
                  <a:srgbClr val="262934"/>
                </a:solidFill>
                <a:latin typeface="Times New Roman"/>
                <a:cs typeface="Times New Roman"/>
              </a:rPr>
              <a:t>sebelum </a:t>
            </a:r>
            <a:r>
              <a:rPr sz="2000" spc="-10" dirty="0">
                <a:solidFill>
                  <a:srgbClr val="262934"/>
                </a:solidFill>
                <a:latin typeface="Times New Roman"/>
                <a:cs typeface="Times New Roman"/>
              </a:rPr>
              <a:t>waktunya.</a:t>
            </a:r>
            <a:endParaRPr sz="2000">
              <a:latin typeface="Times New Roman"/>
              <a:cs typeface="Times New Roman"/>
            </a:endParaRPr>
          </a:p>
          <a:p>
            <a:pPr marL="464820" marR="6350" algn="just">
              <a:lnSpc>
                <a:spcPct val="100000"/>
              </a:lnSpc>
              <a:spcBef>
                <a:spcPts val="605"/>
              </a:spcBef>
            </a:pPr>
            <a:r>
              <a:rPr sz="2000" dirty="0">
                <a:solidFill>
                  <a:srgbClr val="262934"/>
                </a:solidFill>
                <a:latin typeface="Times New Roman"/>
                <a:cs typeface="Times New Roman"/>
              </a:rPr>
              <a:t>-Eksepsi</a:t>
            </a:r>
            <a:r>
              <a:rPr sz="2000" spc="475" dirty="0">
                <a:solidFill>
                  <a:srgbClr val="262934"/>
                </a:solidFill>
                <a:latin typeface="Times New Roman"/>
                <a:cs typeface="Times New Roman"/>
              </a:rPr>
              <a:t> </a:t>
            </a:r>
            <a:r>
              <a:rPr sz="2000" dirty="0">
                <a:solidFill>
                  <a:srgbClr val="262934"/>
                </a:solidFill>
                <a:latin typeface="Times New Roman"/>
                <a:cs typeface="Times New Roman"/>
              </a:rPr>
              <a:t>Obscuur</a:t>
            </a:r>
            <a:r>
              <a:rPr sz="2000" spc="484" dirty="0">
                <a:solidFill>
                  <a:srgbClr val="262934"/>
                </a:solidFill>
                <a:latin typeface="Times New Roman"/>
                <a:cs typeface="Times New Roman"/>
              </a:rPr>
              <a:t> </a:t>
            </a:r>
            <a:r>
              <a:rPr sz="2000" dirty="0">
                <a:solidFill>
                  <a:srgbClr val="262934"/>
                </a:solidFill>
                <a:latin typeface="Times New Roman"/>
                <a:cs typeface="Times New Roman"/>
              </a:rPr>
              <a:t>Libel:</a:t>
            </a:r>
            <a:r>
              <a:rPr sz="2000" spc="480" dirty="0">
                <a:solidFill>
                  <a:srgbClr val="262934"/>
                </a:solidFill>
                <a:latin typeface="Times New Roman"/>
                <a:cs typeface="Times New Roman"/>
              </a:rPr>
              <a:t> </a:t>
            </a:r>
            <a:r>
              <a:rPr sz="2000" dirty="0">
                <a:solidFill>
                  <a:srgbClr val="262934"/>
                </a:solidFill>
                <a:latin typeface="Times New Roman"/>
                <a:cs typeface="Times New Roman"/>
              </a:rPr>
              <a:t>Menyangkut</a:t>
            </a:r>
            <a:r>
              <a:rPr sz="2000" spc="475" dirty="0">
                <a:solidFill>
                  <a:srgbClr val="262934"/>
                </a:solidFill>
                <a:latin typeface="Times New Roman"/>
                <a:cs typeface="Times New Roman"/>
              </a:rPr>
              <a:t> </a:t>
            </a:r>
            <a:r>
              <a:rPr sz="2000" dirty="0">
                <a:solidFill>
                  <a:srgbClr val="262934"/>
                </a:solidFill>
                <a:latin typeface="Times New Roman"/>
                <a:cs typeface="Times New Roman"/>
              </a:rPr>
              <a:t>ketidakjelasan</a:t>
            </a:r>
            <a:r>
              <a:rPr sz="2000" spc="490" dirty="0">
                <a:solidFill>
                  <a:srgbClr val="262934"/>
                </a:solidFill>
                <a:latin typeface="Times New Roman"/>
                <a:cs typeface="Times New Roman"/>
              </a:rPr>
              <a:t> </a:t>
            </a:r>
            <a:r>
              <a:rPr sz="2000" spc="-20" dirty="0">
                <a:solidFill>
                  <a:srgbClr val="262934"/>
                </a:solidFill>
                <a:latin typeface="Times New Roman"/>
                <a:cs typeface="Times New Roman"/>
              </a:rPr>
              <a:t>atau </a:t>
            </a:r>
            <a:r>
              <a:rPr sz="2000" dirty="0">
                <a:solidFill>
                  <a:srgbClr val="262934"/>
                </a:solidFill>
                <a:latin typeface="Times New Roman"/>
                <a:cs typeface="Times New Roman"/>
              </a:rPr>
              <a:t>ketidakpastian</a:t>
            </a:r>
            <a:r>
              <a:rPr sz="2000" spc="-10" dirty="0">
                <a:solidFill>
                  <a:srgbClr val="262934"/>
                </a:solidFill>
                <a:latin typeface="Times New Roman"/>
                <a:cs typeface="Times New Roman"/>
              </a:rPr>
              <a:t> </a:t>
            </a:r>
            <a:r>
              <a:rPr sz="2000" dirty="0">
                <a:solidFill>
                  <a:srgbClr val="262934"/>
                </a:solidFill>
                <a:latin typeface="Times New Roman"/>
                <a:cs typeface="Times New Roman"/>
              </a:rPr>
              <a:t>dalam</a:t>
            </a:r>
            <a:r>
              <a:rPr sz="2000" spc="-10" dirty="0">
                <a:solidFill>
                  <a:srgbClr val="262934"/>
                </a:solidFill>
                <a:latin typeface="Times New Roman"/>
                <a:cs typeface="Times New Roman"/>
              </a:rPr>
              <a:t> dakwaan.</a:t>
            </a:r>
            <a:endParaRPr sz="2000">
              <a:latin typeface="Times New Roman"/>
              <a:cs typeface="Times New Roman"/>
            </a:endParaRPr>
          </a:p>
          <a:p>
            <a:pPr marL="267335" indent="-254635" algn="just">
              <a:lnSpc>
                <a:spcPct val="100000"/>
              </a:lnSpc>
              <a:spcBef>
                <a:spcPts val="605"/>
              </a:spcBef>
              <a:buAutoNum type="arabicPeriod" startAt="3"/>
              <a:tabLst>
                <a:tab pos="267335" algn="l"/>
              </a:tabLst>
            </a:pPr>
            <a:r>
              <a:rPr sz="2000" dirty="0">
                <a:solidFill>
                  <a:srgbClr val="262934"/>
                </a:solidFill>
                <a:latin typeface="Times New Roman"/>
                <a:cs typeface="Times New Roman"/>
              </a:rPr>
              <a:t>Eksepsi</a:t>
            </a:r>
            <a:r>
              <a:rPr sz="2000" spc="-15" dirty="0">
                <a:solidFill>
                  <a:srgbClr val="262934"/>
                </a:solidFill>
                <a:latin typeface="Times New Roman"/>
                <a:cs typeface="Times New Roman"/>
              </a:rPr>
              <a:t> </a:t>
            </a:r>
            <a:r>
              <a:rPr sz="2000" spc="-10" dirty="0">
                <a:solidFill>
                  <a:srgbClr val="262934"/>
                </a:solidFill>
                <a:latin typeface="Times New Roman"/>
                <a:cs typeface="Times New Roman"/>
              </a:rPr>
              <a:t>Material:</a:t>
            </a:r>
            <a:endParaRPr sz="2000">
              <a:latin typeface="Times New Roman"/>
              <a:cs typeface="Times New Roman"/>
            </a:endParaRPr>
          </a:p>
          <a:p>
            <a:pPr marL="277495" marR="5080" algn="just">
              <a:lnSpc>
                <a:spcPct val="100000"/>
              </a:lnSpc>
              <a:spcBef>
                <a:spcPts val="600"/>
              </a:spcBef>
            </a:pPr>
            <a:r>
              <a:rPr sz="2000" dirty="0">
                <a:solidFill>
                  <a:srgbClr val="262934"/>
                </a:solidFill>
                <a:latin typeface="Times New Roman"/>
                <a:cs typeface="Times New Roman"/>
              </a:rPr>
              <a:t>Bertujuan</a:t>
            </a:r>
            <a:r>
              <a:rPr sz="2000" spc="75" dirty="0">
                <a:solidFill>
                  <a:srgbClr val="262934"/>
                </a:solidFill>
                <a:latin typeface="Times New Roman"/>
                <a:cs typeface="Times New Roman"/>
              </a:rPr>
              <a:t> </a:t>
            </a:r>
            <a:r>
              <a:rPr sz="2000" dirty="0">
                <a:solidFill>
                  <a:srgbClr val="262934"/>
                </a:solidFill>
                <a:latin typeface="Times New Roman"/>
                <a:cs typeface="Times New Roman"/>
              </a:rPr>
              <a:t>agar</a:t>
            </a:r>
            <a:r>
              <a:rPr sz="2000" spc="70" dirty="0">
                <a:solidFill>
                  <a:srgbClr val="262934"/>
                </a:solidFill>
                <a:latin typeface="Times New Roman"/>
                <a:cs typeface="Times New Roman"/>
              </a:rPr>
              <a:t> </a:t>
            </a:r>
            <a:r>
              <a:rPr sz="2000" dirty="0">
                <a:solidFill>
                  <a:srgbClr val="262934"/>
                </a:solidFill>
                <a:latin typeface="Times New Roman"/>
                <a:cs typeface="Times New Roman"/>
              </a:rPr>
              <a:t>hakim</a:t>
            </a:r>
            <a:r>
              <a:rPr sz="2000" spc="70" dirty="0">
                <a:solidFill>
                  <a:srgbClr val="262934"/>
                </a:solidFill>
                <a:latin typeface="Times New Roman"/>
                <a:cs typeface="Times New Roman"/>
              </a:rPr>
              <a:t> </a:t>
            </a:r>
            <a:r>
              <a:rPr sz="2000" dirty="0">
                <a:solidFill>
                  <a:srgbClr val="262934"/>
                </a:solidFill>
                <a:latin typeface="Times New Roman"/>
                <a:cs typeface="Times New Roman"/>
              </a:rPr>
              <a:t>tidak</a:t>
            </a:r>
            <a:r>
              <a:rPr sz="2000" spc="75" dirty="0">
                <a:solidFill>
                  <a:srgbClr val="262934"/>
                </a:solidFill>
                <a:latin typeface="Times New Roman"/>
                <a:cs typeface="Times New Roman"/>
              </a:rPr>
              <a:t> </a:t>
            </a:r>
            <a:r>
              <a:rPr sz="2000" dirty="0">
                <a:solidFill>
                  <a:srgbClr val="262934"/>
                </a:solidFill>
                <a:latin typeface="Times New Roman"/>
                <a:cs typeface="Times New Roman"/>
              </a:rPr>
              <a:t>melanjutkan</a:t>
            </a:r>
            <a:r>
              <a:rPr sz="2000" spc="65" dirty="0">
                <a:solidFill>
                  <a:srgbClr val="262934"/>
                </a:solidFill>
                <a:latin typeface="Times New Roman"/>
                <a:cs typeface="Times New Roman"/>
              </a:rPr>
              <a:t> </a:t>
            </a:r>
            <a:r>
              <a:rPr sz="2000" dirty="0">
                <a:solidFill>
                  <a:srgbClr val="262934"/>
                </a:solidFill>
                <a:latin typeface="Times New Roman"/>
                <a:cs typeface="Times New Roman"/>
              </a:rPr>
              <a:t>pemeriksaan</a:t>
            </a:r>
            <a:r>
              <a:rPr sz="2000" spc="65" dirty="0">
                <a:solidFill>
                  <a:srgbClr val="262934"/>
                </a:solidFill>
                <a:latin typeface="Times New Roman"/>
                <a:cs typeface="Times New Roman"/>
              </a:rPr>
              <a:t> </a:t>
            </a:r>
            <a:r>
              <a:rPr sz="2000" spc="-10" dirty="0">
                <a:solidFill>
                  <a:srgbClr val="262934"/>
                </a:solidFill>
                <a:latin typeface="Times New Roman"/>
                <a:cs typeface="Times New Roman"/>
              </a:rPr>
              <a:t>perkara </a:t>
            </a:r>
            <a:r>
              <a:rPr sz="2000" dirty="0">
                <a:solidFill>
                  <a:srgbClr val="262934"/>
                </a:solidFill>
                <a:latin typeface="Times New Roman"/>
                <a:cs typeface="Times New Roman"/>
              </a:rPr>
              <a:t>karena</a:t>
            </a:r>
            <a:r>
              <a:rPr sz="2000" spc="40" dirty="0">
                <a:solidFill>
                  <a:srgbClr val="262934"/>
                </a:solidFill>
                <a:latin typeface="Times New Roman"/>
                <a:cs typeface="Times New Roman"/>
              </a:rPr>
              <a:t> </a:t>
            </a:r>
            <a:r>
              <a:rPr sz="2000" dirty="0">
                <a:solidFill>
                  <a:srgbClr val="262934"/>
                </a:solidFill>
                <a:latin typeface="Times New Roman"/>
                <a:cs typeface="Times New Roman"/>
              </a:rPr>
              <a:t>ditemukan</a:t>
            </a:r>
            <a:r>
              <a:rPr sz="2000" spc="45" dirty="0">
                <a:solidFill>
                  <a:srgbClr val="262934"/>
                </a:solidFill>
                <a:latin typeface="Times New Roman"/>
                <a:cs typeface="Times New Roman"/>
              </a:rPr>
              <a:t> </a:t>
            </a:r>
            <a:r>
              <a:rPr sz="2000" dirty="0">
                <a:solidFill>
                  <a:srgbClr val="262934"/>
                </a:solidFill>
                <a:latin typeface="Times New Roman"/>
                <a:cs typeface="Times New Roman"/>
              </a:rPr>
              <a:t>alasan</a:t>
            </a:r>
            <a:r>
              <a:rPr sz="2000" spc="50" dirty="0">
                <a:solidFill>
                  <a:srgbClr val="262934"/>
                </a:solidFill>
                <a:latin typeface="Times New Roman"/>
                <a:cs typeface="Times New Roman"/>
              </a:rPr>
              <a:t> </a:t>
            </a:r>
            <a:r>
              <a:rPr sz="2000" dirty="0">
                <a:solidFill>
                  <a:srgbClr val="262934"/>
                </a:solidFill>
                <a:latin typeface="Times New Roman"/>
                <a:cs typeface="Times New Roman"/>
              </a:rPr>
              <a:t>bahwa</a:t>
            </a:r>
            <a:r>
              <a:rPr sz="2000" spc="40" dirty="0">
                <a:solidFill>
                  <a:srgbClr val="262934"/>
                </a:solidFill>
                <a:latin typeface="Times New Roman"/>
                <a:cs typeface="Times New Roman"/>
              </a:rPr>
              <a:t> </a:t>
            </a:r>
            <a:r>
              <a:rPr sz="2000" dirty="0">
                <a:solidFill>
                  <a:srgbClr val="262934"/>
                </a:solidFill>
                <a:latin typeface="Times New Roman"/>
                <a:cs typeface="Times New Roman"/>
              </a:rPr>
              <a:t>gugatan</a:t>
            </a:r>
            <a:r>
              <a:rPr sz="2000" spc="50" dirty="0">
                <a:solidFill>
                  <a:srgbClr val="262934"/>
                </a:solidFill>
                <a:latin typeface="Times New Roman"/>
                <a:cs typeface="Times New Roman"/>
              </a:rPr>
              <a:t> </a:t>
            </a:r>
            <a:r>
              <a:rPr sz="2000" dirty="0">
                <a:solidFill>
                  <a:srgbClr val="262934"/>
                </a:solidFill>
                <a:latin typeface="Times New Roman"/>
                <a:cs typeface="Times New Roman"/>
              </a:rPr>
              <a:t>bertentangan</a:t>
            </a:r>
            <a:r>
              <a:rPr sz="2000" spc="45" dirty="0">
                <a:solidFill>
                  <a:srgbClr val="262934"/>
                </a:solidFill>
                <a:latin typeface="Times New Roman"/>
                <a:cs typeface="Times New Roman"/>
              </a:rPr>
              <a:t> </a:t>
            </a:r>
            <a:r>
              <a:rPr sz="2000" spc="-10" dirty="0">
                <a:solidFill>
                  <a:srgbClr val="262934"/>
                </a:solidFill>
                <a:latin typeface="Times New Roman"/>
                <a:cs typeface="Times New Roman"/>
              </a:rPr>
              <a:t>dengan </a:t>
            </a:r>
            <a:r>
              <a:rPr sz="2000" dirty="0">
                <a:solidFill>
                  <a:srgbClr val="262934"/>
                </a:solidFill>
                <a:latin typeface="Times New Roman"/>
                <a:cs typeface="Times New Roman"/>
              </a:rPr>
              <a:t>hukum</a:t>
            </a:r>
            <a:r>
              <a:rPr sz="2000" spc="15" dirty="0">
                <a:solidFill>
                  <a:srgbClr val="262934"/>
                </a:solidFill>
                <a:latin typeface="Times New Roman"/>
                <a:cs typeface="Times New Roman"/>
              </a:rPr>
              <a:t> </a:t>
            </a:r>
            <a:r>
              <a:rPr sz="2000" spc="-10" dirty="0">
                <a:solidFill>
                  <a:srgbClr val="262934"/>
                </a:solidFill>
                <a:latin typeface="Times New Roman"/>
                <a:cs typeface="Times New Roman"/>
              </a:rPr>
              <a:t>materiil.</a:t>
            </a:r>
            <a:endParaRPr sz="2000">
              <a:latin typeface="Times New Roman"/>
              <a:cs typeface="Times New Roman"/>
            </a:endParaRPr>
          </a:p>
        </p:txBody>
      </p:sp>
      <p:sp>
        <p:nvSpPr>
          <p:cNvPr id="4" name="object 4"/>
          <p:cNvSpPr txBox="1"/>
          <p:nvPr/>
        </p:nvSpPr>
        <p:spPr>
          <a:xfrm>
            <a:off x="814577" y="1108699"/>
            <a:ext cx="108585" cy="224154"/>
          </a:xfrm>
          <a:prstGeom prst="rect">
            <a:avLst/>
          </a:prstGeom>
        </p:spPr>
        <p:txBody>
          <a:bodyPr vert="horz" wrap="square" lIns="0" tIns="12700" rIns="0" bIns="0" rtlCol="0">
            <a:spAutoFit/>
          </a:bodyPr>
          <a:lstStyle/>
          <a:p>
            <a:pPr marL="12700">
              <a:lnSpc>
                <a:spcPct val="100000"/>
              </a:lnSpc>
              <a:spcBef>
                <a:spcPts val="100"/>
              </a:spcBef>
            </a:pPr>
            <a:r>
              <a:rPr sz="1300" spc="-50" dirty="0">
                <a:solidFill>
                  <a:srgbClr val="FFFFFF"/>
                </a:solidFill>
                <a:latin typeface="Times New Roman"/>
                <a:cs typeface="Times New Roman"/>
              </a:rPr>
              <a:t>5</a:t>
            </a:r>
            <a:endParaRPr sz="1300">
              <a:latin typeface="Times New Roman"/>
              <a:cs typeface="Times New Roman"/>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378459" rIns="0" bIns="0" rtlCol="0">
            <a:spAutoFit/>
          </a:bodyPr>
          <a:lstStyle/>
          <a:p>
            <a:pPr marL="12700">
              <a:lnSpc>
                <a:spcPct val="100000"/>
              </a:lnSpc>
              <a:spcBef>
                <a:spcPts val="100"/>
              </a:spcBef>
              <a:tabLst>
                <a:tab pos="7059930" algn="l"/>
              </a:tabLst>
            </a:pPr>
            <a:r>
              <a:rPr dirty="0"/>
              <a:t>Jenis</a:t>
            </a:r>
            <a:r>
              <a:rPr spc="-40" dirty="0"/>
              <a:t> </a:t>
            </a:r>
            <a:r>
              <a:rPr spc="-10" dirty="0"/>
              <a:t>Eksepsi</a:t>
            </a:r>
            <a:r>
              <a:rPr dirty="0"/>
              <a:t>	</a:t>
            </a:r>
          </a:p>
        </p:txBody>
      </p:sp>
      <p:sp>
        <p:nvSpPr>
          <p:cNvPr id="3" name="object 3"/>
          <p:cNvSpPr txBox="1"/>
          <p:nvPr/>
        </p:nvSpPr>
        <p:spPr>
          <a:xfrm>
            <a:off x="2088984" y="1122021"/>
            <a:ext cx="4072254" cy="330835"/>
          </a:xfrm>
          <a:prstGeom prst="rect">
            <a:avLst/>
          </a:prstGeom>
        </p:spPr>
        <p:txBody>
          <a:bodyPr vert="horz" wrap="square" lIns="0" tIns="12700" rIns="0" bIns="0" rtlCol="0">
            <a:spAutoFit/>
          </a:bodyPr>
          <a:lstStyle/>
          <a:p>
            <a:pPr marL="12700">
              <a:lnSpc>
                <a:spcPct val="100000"/>
              </a:lnSpc>
              <a:spcBef>
                <a:spcPts val="100"/>
              </a:spcBef>
            </a:pPr>
            <a:r>
              <a:rPr sz="2000" dirty="0">
                <a:solidFill>
                  <a:srgbClr val="262934"/>
                </a:solidFill>
                <a:latin typeface="Times New Roman"/>
                <a:cs typeface="Times New Roman"/>
              </a:rPr>
              <a:t>4.</a:t>
            </a:r>
            <a:r>
              <a:rPr sz="2000" spc="-10" dirty="0">
                <a:solidFill>
                  <a:srgbClr val="262934"/>
                </a:solidFill>
                <a:latin typeface="Times New Roman"/>
                <a:cs typeface="Times New Roman"/>
              </a:rPr>
              <a:t> </a:t>
            </a:r>
            <a:r>
              <a:rPr sz="2000" dirty="0">
                <a:solidFill>
                  <a:srgbClr val="262934"/>
                </a:solidFill>
                <a:latin typeface="Times New Roman"/>
                <a:cs typeface="Times New Roman"/>
              </a:rPr>
              <a:t>Eksepsi</a:t>
            </a:r>
            <a:r>
              <a:rPr sz="2000" spc="-10" dirty="0">
                <a:solidFill>
                  <a:srgbClr val="262934"/>
                </a:solidFill>
                <a:latin typeface="Times New Roman"/>
                <a:cs typeface="Times New Roman"/>
              </a:rPr>
              <a:t> </a:t>
            </a:r>
            <a:r>
              <a:rPr sz="2000" dirty="0">
                <a:solidFill>
                  <a:srgbClr val="262934"/>
                </a:solidFill>
                <a:latin typeface="Times New Roman"/>
                <a:cs typeface="Times New Roman"/>
              </a:rPr>
              <a:t>dalam</a:t>
            </a:r>
            <a:r>
              <a:rPr sz="2000" spc="-5" dirty="0">
                <a:solidFill>
                  <a:srgbClr val="262934"/>
                </a:solidFill>
                <a:latin typeface="Times New Roman"/>
                <a:cs typeface="Times New Roman"/>
              </a:rPr>
              <a:t> </a:t>
            </a:r>
            <a:r>
              <a:rPr sz="2000" dirty="0">
                <a:solidFill>
                  <a:srgbClr val="262934"/>
                </a:solidFill>
                <a:latin typeface="Times New Roman"/>
                <a:cs typeface="Times New Roman"/>
              </a:rPr>
              <a:t>Hukum</a:t>
            </a:r>
            <a:r>
              <a:rPr sz="2000" spc="-110" dirty="0">
                <a:solidFill>
                  <a:srgbClr val="262934"/>
                </a:solidFill>
                <a:latin typeface="Times New Roman"/>
                <a:cs typeface="Times New Roman"/>
              </a:rPr>
              <a:t> </a:t>
            </a:r>
            <a:r>
              <a:rPr sz="2000" dirty="0">
                <a:solidFill>
                  <a:srgbClr val="262934"/>
                </a:solidFill>
                <a:latin typeface="Times New Roman"/>
                <a:cs typeface="Times New Roman"/>
              </a:rPr>
              <a:t>Acara</a:t>
            </a:r>
            <a:r>
              <a:rPr sz="2000" spc="-5" dirty="0">
                <a:solidFill>
                  <a:srgbClr val="262934"/>
                </a:solidFill>
                <a:latin typeface="Times New Roman"/>
                <a:cs typeface="Times New Roman"/>
              </a:rPr>
              <a:t> </a:t>
            </a:r>
            <a:r>
              <a:rPr sz="2000" spc="-10" dirty="0">
                <a:solidFill>
                  <a:srgbClr val="262934"/>
                </a:solidFill>
                <a:latin typeface="Times New Roman"/>
                <a:cs typeface="Times New Roman"/>
              </a:rPr>
              <a:t>Pidana:</a:t>
            </a:r>
            <a:endParaRPr sz="2000">
              <a:latin typeface="Times New Roman"/>
              <a:cs typeface="Times New Roman"/>
            </a:endParaRPr>
          </a:p>
        </p:txBody>
      </p:sp>
      <p:sp>
        <p:nvSpPr>
          <p:cNvPr id="4" name="object 4"/>
          <p:cNvSpPr txBox="1"/>
          <p:nvPr/>
        </p:nvSpPr>
        <p:spPr>
          <a:xfrm>
            <a:off x="2353945" y="1503262"/>
            <a:ext cx="6356985" cy="940435"/>
          </a:xfrm>
          <a:prstGeom prst="rect">
            <a:avLst/>
          </a:prstGeom>
        </p:spPr>
        <p:txBody>
          <a:bodyPr vert="horz" wrap="square" lIns="0" tIns="12700" rIns="0" bIns="0" rtlCol="0">
            <a:spAutoFit/>
          </a:bodyPr>
          <a:lstStyle/>
          <a:p>
            <a:pPr marL="280670" marR="5080" indent="-268605" algn="just">
              <a:lnSpc>
                <a:spcPct val="100000"/>
              </a:lnSpc>
              <a:spcBef>
                <a:spcPts val="100"/>
              </a:spcBef>
              <a:buClr>
                <a:srgbClr val="D4C9BB"/>
              </a:buClr>
              <a:buFont typeface="Arial MT"/>
              <a:buChar char="•"/>
              <a:tabLst>
                <a:tab pos="283845" algn="l"/>
              </a:tabLst>
            </a:pPr>
            <a:r>
              <a:rPr sz="2000" dirty="0">
                <a:solidFill>
                  <a:srgbClr val="262934"/>
                </a:solidFill>
                <a:latin typeface="Times New Roman"/>
                <a:cs typeface="Times New Roman"/>
              </a:rPr>
              <a:t>Diatur dalam</a:t>
            </a:r>
            <a:r>
              <a:rPr sz="2000" spc="-5" dirty="0">
                <a:solidFill>
                  <a:srgbClr val="262934"/>
                </a:solidFill>
                <a:latin typeface="Times New Roman"/>
                <a:cs typeface="Times New Roman"/>
              </a:rPr>
              <a:t> </a:t>
            </a:r>
            <a:r>
              <a:rPr sz="2000" dirty="0">
                <a:solidFill>
                  <a:srgbClr val="262934"/>
                </a:solidFill>
                <a:latin typeface="Times New Roman"/>
                <a:cs typeface="Times New Roman"/>
              </a:rPr>
              <a:t>pasal</a:t>
            </a:r>
            <a:r>
              <a:rPr sz="2000" spc="-5" dirty="0">
                <a:solidFill>
                  <a:srgbClr val="262934"/>
                </a:solidFill>
                <a:latin typeface="Times New Roman"/>
                <a:cs typeface="Times New Roman"/>
              </a:rPr>
              <a:t> </a:t>
            </a:r>
            <a:r>
              <a:rPr sz="2000" dirty="0">
                <a:solidFill>
                  <a:srgbClr val="262934"/>
                </a:solidFill>
                <a:latin typeface="Times New Roman"/>
                <a:cs typeface="Times New Roman"/>
              </a:rPr>
              <a:t>156</a:t>
            </a:r>
            <a:r>
              <a:rPr sz="2000" spc="5" dirty="0">
                <a:solidFill>
                  <a:srgbClr val="262934"/>
                </a:solidFill>
                <a:latin typeface="Times New Roman"/>
                <a:cs typeface="Times New Roman"/>
              </a:rPr>
              <a:t> </a:t>
            </a:r>
            <a:r>
              <a:rPr sz="2000" spc="-30" dirty="0">
                <a:solidFill>
                  <a:srgbClr val="262934"/>
                </a:solidFill>
                <a:latin typeface="Times New Roman"/>
                <a:cs typeface="Times New Roman"/>
              </a:rPr>
              <a:t>KUHAP.</a:t>
            </a:r>
            <a:r>
              <a:rPr sz="2000" spc="-5" dirty="0">
                <a:solidFill>
                  <a:srgbClr val="262934"/>
                </a:solidFill>
                <a:latin typeface="Times New Roman"/>
                <a:cs typeface="Times New Roman"/>
              </a:rPr>
              <a:t> </a:t>
            </a:r>
            <a:r>
              <a:rPr sz="2000" dirty="0">
                <a:solidFill>
                  <a:srgbClr val="262934"/>
                </a:solidFill>
                <a:latin typeface="Times New Roman"/>
                <a:cs typeface="Times New Roman"/>
              </a:rPr>
              <a:t>Pasal</a:t>
            </a:r>
            <a:r>
              <a:rPr sz="2000" spc="-5" dirty="0">
                <a:solidFill>
                  <a:srgbClr val="262934"/>
                </a:solidFill>
                <a:latin typeface="Times New Roman"/>
                <a:cs typeface="Times New Roman"/>
              </a:rPr>
              <a:t> </a:t>
            </a:r>
            <a:r>
              <a:rPr sz="2000" dirty="0">
                <a:solidFill>
                  <a:srgbClr val="262934"/>
                </a:solidFill>
                <a:latin typeface="Times New Roman"/>
                <a:cs typeface="Times New Roman"/>
              </a:rPr>
              <a:t>ini</a:t>
            </a:r>
            <a:r>
              <a:rPr sz="2000" spc="-15" dirty="0">
                <a:solidFill>
                  <a:srgbClr val="262934"/>
                </a:solidFill>
                <a:latin typeface="Times New Roman"/>
                <a:cs typeface="Times New Roman"/>
              </a:rPr>
              <a:t> </a:t>
            </a:r>
            <a:r>
              <a:rPr sz="2000" dirty="0">
                <a:solidFill>
                  <a:srgbClr val="262934"/>
                </a:solidFill>
                <a:latin typeface="Times New Roman"/>
                <a:cs typeface="Times New Roman"/>
              </a:rPr>
              <a:t>memberikan</a:t>
            </a:r>
            <a:r>
              <a:rPr sz="2000" spc="5" dirty="0">
                <a:solidFill>
                  <a:srgbClr val="262934"/>
                </a:solidFill>
                <a:latin typeface="Times New Roman"/>
                <a:cs typeface="Times New Roman"/>
              </a:rPr>
              <a:t> </a:t>
            </a:r>
            <a:r>
              <a:rPr sz="2000" spc="-25" dirty="0">
                <a:solidFill>
                  <a:srgbClr val="262934"/>
                </a:solidFill>
                <a:latin typeface="Times New Roman"/>
                <a:cs typeface="Times New Roman"/>
              </a:rPr>
              <a:t>hak 	</a:t>
            </a:r>
            <a:r>
              <a:rPr sz="2000" dirty="0">
                <a:solidFill>
                  <a:srgbClr val="262934"/>
                </a:solidFill>
                <a:latin typeface="Times New Roman"/>
                <a:cs typeface="Times New Roman"/>
              </a:rPr>
              <a:t>kepada</a:t>
            </a:r>
            <a:r>
              <a:rPr sz="2000" spc="130" dirty="0">
                <a:solidFill>
                  <a:srgbClr val="262934"/>
                </a:solidFill>
                <a:latin typeface="Times New Roman"/>
                <a:cs typeface="Times New Roman"/>
              </a:rPr>
              <a:t> </a:t>
            </a:r>
            <a:r>
              <a:rPr sz="2000" dirty="0">
                <a:solidFill>
                  <a:srgbClr val="262934"/>
                </a:solidFill>
                <a:latin typeface="Times New Roman"/>
                <a:cs typeface="Times New Roman"/>
              </a:rPr>
              <a:t>terdakwa</a:t>
            </a:r>
            <a:r>
              <a:rPr sz="2000" spc="125" dirty="0">
                <a:solidFill>
                  <a:srgbClr val="262934"/>
                </a:solidFill>
                <a:latin typeface="Times New Roman"/>
                <a:cs typeface="Times New Roman"/>
              </a:rPr>
              <a:t> </a:t>
            </a:r>
            <a:r>
              <a:rPr sz="2000" dirty="0">
                <a:solidFill>
                  <a:srgbClr val="262934"/>
                </a:solidFill>
                <a:latin typeface="Times New Roman"/>
                <a:cs typeface="Times New Roman"/>
              </a:rPr>
              <a:t>atau</a:t>
            </a:r>
            <a:r>
              <a:rPr sz="2000" spc="135" dirty="0">
                <a:solidFill>
                  <a:srgbClr val="262934"/>
                </a:solidFill>
                <a:latin typeface="Times New Roman"/>
                <a:cs typeface="Times New Roman"/>
              </a:rPr>
              <a:t> </a:t>
            </a:r>
            <a:r>
              <a:rPr sz="2000" dirty="0">
                <a:solidFill>
                  <a:srgbClr val="262934"/>
                </a:solidFill>
                <a:latin typeface="Times New Roman"/>
                <a:cs typeface="Times New Roman"/>
              </a:rPr>
              <a:t>penasihat</a:t>
            </a:r>
            <a:r>
              <a:rPr sz="2000" spc="125" dirty="0">
                <a:solidFill>
                  <a:srgbClr val="262934"/>
                </a:solidFill>
                <a:latin typeface="Times New Roman"/>
                <a:cs typeface="Times New Roman"/>
              </a:rPr>
              <a:t> </a:t>
            </a:r>
            <a:r>
              <a:rPr sz="2000" dirty="0">
                <a:solidFill>
                  <a:srgbClr val="262934"/>
                </a:solidFill>
                <a:latin typeface="Times New Roman"/>
                <a:cs typeface="Times New Roman"/>
              </a:rPr>
              <a:t>hukum</a:t>
            </a:r>
            <a:r>
              <a:rPr sz="2000" spc="135" dirty="0">
                <a:solidFill>
                  <a:srgbClr val="262934"/>
                </a:solidFill>
                <a:latin typeface="Times New Roman"/>
                <a:cs typeface="Times New Roman"/>
              </a:rPr>
              <a:t> </a:t>
            </a:r>
            <a:r>
              <a:rPr sz="2000" dirty="0">
                <a:solidFill>
                  <a:srgbClr val="262934"/>
                </a:solidFill>
                <a:latin typeface="Times New Roman"/>
                <a:cs typeface="Times New Roman"/>
              </a:rPr>
              <a:t>untuk</a:t>
            </a:r>
            <a:r>
              <a:rPr sz="2000" spc="135" dirty="0">
                <a:solidFill>
                  <a:srgbClr val="262934"/>
                </a:solidFill>
                <a:latin typeface="Times New Roman"/>
                <a:cs typeface="Times New Roman"/>
              </a:rPr>
              <a:t> </a:t>
            </a:r>
            <a:r>
              <a:rPr sz="2000" spc="-10" dirty="0">
                <a:solidFill>
                  <a:srgbClr val="262934"/>
                </a:solidFill>
                <a:latin typeface="Times New Roman"/>
                <a:cs typeface="Times New Roman"/>
              </a:rPr>
              <a:t>mengajukan 	</a:t>
            </a:r>
            <a:r>
              <a:rPr sz="2000" dirty="0">
                <a:solidFill>
                  <a:srgbClr val="262934"/>
                </a:solidFill>
                <a:latin typeface="Times New Roman"/>
                <a:cs typeface="Times New Roman"/>
              </a:rPr>
              <a:t>keberatan</a:t>
            </a:r>
            <a:r>
              <a:rPr sz="2000" spc="405" dirty="0">
                <a:solidFill>
                  <a:srgbClr val="262934"/>
                </a:solidFill>
                <a:latin typeface="Times New Roman"/>
                <a:cs typeface="Times New Roman"/>
              </a:rPr>
              <a:t>   </a:t>
            </a:r>
            <a:r>
              <a:rPr sz="2000" dirty="0">
                <a:solidFill>
                  <a:srgbClr val="262934"/>
                </a:solidFill>
                <a:latin typeface="Times New Roman"/>
                <a:cs typeface="Times New Roman"/>
              </a:rPr>
              <a:t>terhadap</a:t>
            </a:r>
            <a:r>
              <a:rPr sz="2000" spc="405" dirty="0">
                <a:solidFill>
                  <a:srgbClr val="262934"/>
                </a:solidFill>
                <a:latin typeface="Times New Roman"/>
                <a:cs typeface="Times New Roman"/>
              </a:rPr>
              <a:t>   </a:t>
            </a:r>
            <a:r>
              <a:rPr sz="2000" dirty="0">
                <a:solidFill>
                  <a:srgbClr val="262934"/>
                </a:solidFill>
                <a:latin typeface="Times New Roman"/>
                <a:cs typeface="Times New Roman"/>
              </a:rPr>
              <a:t>kewenangan</a:t>
            </a:r>
            <a:r>
              <a:rPr sz="2000" spc="405" dirty="0">
                <a:solidFill>
                  <a:srgbClr val="262934"/>
                </a:solidFill>
                <a:latin typeface="Times New Roman"/>
                <a:cs typeface="Times New Roman"/>
              </a:rPr>
              <a:t>   </a:t>
            </a:r>
            <a:r>
              <a:rPr sz="2000" dirty="0">
                <a:solidFill>
                  <a:srgbClr val="262934"/>
                </a:solidFill>
                <a:latin typeface="Times New Roman"/>
                <a:cs typeface="Times New Roman"/>
              </a:rPr>
              <a:t>pengadilan</a:t>
            </a:r>
            <a:r>
              <a:rPr sz="2000" spc="405" dirty="0">
                <a:solidFill>
                  <a:srgbClr val="262934"/>
                </a:solidFill>
                <a:latin typeface="Times New Roman"/>
                <a:cs typeface="Times New Roman"/>
              </a:rPr>
              <a:t>   </a:t>
            </a:r>
            <a:r>
              <a:rPr sz="2000" spc="-20" dirty="0">
                <a:solidFill>
                  <a:srgbClr val="262934"/>
                </a:solidFill>
                <a:latin typeface="Times New Roman"/>
                <a:cs typeface="Times New Roman"/>
              </a:rPr>
              <a:t>atau</a:t>
            </a:r>
            <a:endParaRPr sz="2000">
              <a:latin typeface="Times New Roman"/>
              <a:cs typeface="Times New Roman"/>
            </a:endParaRPr>
          </a:p>
        </p:txBody>
      </p:sp>
      <p:sp>
        <p:nvSpPr>
          <p:cNvPr id="5" name="object 5"/>
          <p:cNvSpPr txBox="1"/>
          <p:nvPr/>
        </p:nvSpPr>
        <p:spPr>
          <a:xfrm>
            <a:off x="2353945" y="2784858"/>
            <a:ext cx="114935" cy="330835"/>
          </a:xfrm>
          <a:prstGeom prst="rect">
            <a:avLst/>
          </a:prstGeom>
        </p:spPr>
        <p:txBody>
          <a:bodyPr vert="horz" wrap="square" lIns="0" tIns="12700" rIns="0" bIns="0" rtlCol="0">
            <a:spAutoFit/>
          </a:bodyPr>
          <a:lstStyle/>
          <a:p>
            <a:pPr marL="12700">
              <a:lnSpc>
                <a:spcPct val="100000"/>
              </a:lnSpc>
              <a:spcBef>
                <a:spcPts val="100"/>
              </a:spcBef>
            </a:pPr>
            <a:r>
              <a:rPr sz="2000" spc="-50" dirty="0">
                <a:solidFill>
                  <a:srgbClr val="D4C9BB"/>
                </a:solidFill>
                <a:latin typeface="Arial MT"/>
                <a:cs typeface="Arial MT"/>
              </a:rPr>
              <a:t>•</a:t>
            </a:r>
            <a:endParaRPr sz="2000">
              <a:latin typeface="Arial MT"/>
              <a:cs typeface="Arial MT"/>
            </a:endParaRPr>
          </a:p>
        </p:txBody>
      </p:sp>
      <p:sp>
        <p:nvSpPr>
          <p:cNvPr id="6" name="object 6"/>
          <p:cNvSpPr txBox="1"/>
          <p:nvPr/>
        </p:nvSpPr>
        <p:spPr>
          <a:xfrm>
            <a:off x="2625382" y="2341775"/>
            <a:ext cx="6083935" cy="788035"/>
          </a:xfrm>
          <a:prstGeom prst="rect">
            <a:avLst/>
          </a:prstGeom>
        </p:spPr>
        <p:txBody>
          <a:bodyPr vert="horz" wrap="square" lIns="0" tIns="88900" rIns="0" bIns="0" rtlCol="0">
            <a:spAutoFit/>
          </a:bodyPr>
          <a:lstStyle/>
          <a:p>
            <a:pPr marL="12700">
              <a:lnSpc>
                <a:spcPct val="100000"/>
              </a:lnSpc>
              <a:spcBef>
                <a:spcPts val="700"/>
              </a:spcBef>
            </a:pPr>
            <a:r>
              <a:rPr sz="2000" dirty="0">
                <a:solidFill>
                  <a:srgbClr val="262934"/>
                </a:solidFill>
                <a:latin typeface="Times New Roman"/>
                <a:cs typeface="Times New Roman"/>
              </a:rPr>
              <a:t>keabsahan</a:t>
            </a:r>
            <a:r>
              <a:rPr sz="2000" spc="20" dirty="0">
                <a:solidFill>
                  <a:srgbClr val="262934"/>
                </a:solidFill>
                <a:latin typeface="Times New Roman"/>
                <a:cs typeface="Times New Roman"/>
              </a:rPr>
              <a:t> </a:t>
            </a:r>
            <a:r>
              <a:rPr sz="2000" spc="-10" dirty="0">
                <a:solidFill>
                  <a:srgbClr val="262934"/>
                </a:solidFill>
                <a:latin typeface="Times New Roman"/>
                <a:cs typeface="Times New Roman"/>
              </a:rPr>
              <a:t>dakwaan.</a:t>
            </a:r>
            <a:endParaRPr sz="2000">
              <a:latin typeface="Times New Roman"/>
              <a:cs typeface="Times New Roman"/>
            </a:endParaRPr>
          </a:p>
          <a:p>
            <a:pPr marL="12700">
              <a:lnSpc>
                <a:spcPct val="100000"/>
              </a:lnSpc>
              <a:spcBef>
                <a:spcPts val="600"/>
              </a:spcBef>
              <a:tabLst>
                <a:tab pos="836930" algn="l"/>
                <a:tab pos="1974214" algn="l"/>
                <a:tab pos="4144010" algn="l"/>
                <a:tab pos="5264785" algn="l"/>
              </a:tabLst>
            </a:pPr>
            <a:r>
              <a:rPr sz="2000" spc="-10" dirty="0">
                <a:solidFill>
                  <a:srgbClr val="262934"/>
                </a:solidFill>
                <a:latin typeface="Times New Roman"/>
                <a:cs typeface="Times New Roman"/>
              </a:rPr>
              <a:t>Hakim</a:t>
            </a:r>
            <a:r>
              <a:rPr sz="2000" dirty="0">
                <a:solidFill>
                  <a:srgbClr val="262934"/>
                </a:solidFill>
                <a:latin typeface="Times New Roman"/>
                <a:cs typeface="Times New Roman"/>
              </a:rPr>
              <a:t>	</a:t>
            </a:r>
            <a:r>
              <a:rPr sz="2000" spc="-10" dirty="0">
                <a:solidFill>
                  <a:srgbClr val="262934"/>
                </a:solidFill>
                <a:latin typeface="Times New Roman"/>
                <a:cs typeface="Times New Roman"/>
              </a:rPr>
              <a:t>kemudian</a:t>
            </a:r>
            <a:r>
              <a:rPr sz="2000" dirty="0">
                <a:solidFill>
                  <a:srgbClr val="262934"/>
                </a:solidFill>
                <a:latin typeface="Times New Roman"/>
                <a:cs typeface="Times New Roman"/>
              </a:rPr>
              <a:t>	</a:t>
            </a:r>
            <a:r>
              <a:rPr sz="2000" spc="-10" dirty="0">
                <a:solidFill>
                  <a:srgbClr val="262934"/>
                </a:solidFill>
                <a:latin typeface="Times New Roman"/>
                <a:cs typeface="Times New Roman"/>
              </a:rPr>
              <a:t>mempertimbangkan</a:t>
            </a:r>
            <a:r>
              <a:rPr sz="2000" dirty="0">
                <a:solidFill>
                  <a:srgbClr val="262934"/>
                </a:solidFill>
                <a:latin typeface="Times New Roman"/>
                <a:cs typeface="Times New Roman"/>
              </a:rPr>
              <a:t>	</a:t>
            </a:r>
            <a:r>
              <a:rPr sz="2000" spc="-10" dirty="0">
                <a:solidFill>
                  <a:srgbClr val="262934"/>
                </a:solidFill>
                <a:latin typeface="Times New Roman"/>
                <a:cs typeface="Times New Roman"/>
              </a:rPr>
              <a:t>keberatan</a:t>
            </a:r>
            <a:r>
              <a:rPr sz="2000" dirty="0">
                <a:solidFill>
                  <a:srgbClr val="262934"/>
                </a:solidFill>
                <a:latin typeface="Times New Roman"/>
                <a:cs typeface="Times New Roman"/>
              </a:rPr>
              <a:t>	</a:t>
            </a:r>
            <a:r>
              <a:rPr sz="2000" spc="-10" dirty="0">
                <a:solidFill>
                  <a:srgbClr val="262934"/>
                </a:solidFill>
                <a:latin typeface="Times New Roman"/>
                <a:cs typeface="Times New Roman"/>
              </a:rPr>
              <a:t>tersebut</a:t>
            </a:r>
            <a:endParaRPr sz="2000">
              <a:latin typeface="Times New Roman"/>
              <a:cs typeface="Times New Roman"/>
            </a:endParaRPr>
          </a:p>
        </p:txBody>
      </p:sp>
      <p:sp>
        <p:nvSpPr>
          <p:cNvPr id="7" name="object 7"/>
          <p:cNvSpPr txBox="1"/>
          <p:nvPr/>
        </p:nvSpPr>
        <p:spPr>
          <a:xfrm>
            <a:off x="2625382" y="3104174"/>
            <a:ext cx="6084570" cy="330835"/>
          </a:xfrm>
          <a:prstGeom prst="rect">
            <a:avLst/>
          </a:prstGeom>
        </p:spPr>
        <p:txBody>
          <a:bodyPr vert="horz" wrap="square" lIns="0" tIns="12700" rIns="0" bIns="0" rtlCol="0">
            <a:spAutoFit/>
          </a:bodyPr>
          <a:lstStyle/>
          <a:p>
            <a:pPr marL="12700">
              <a:lnSpc>
                <a:spcPct val="100000"/>
              </a:lnSpc>
              <a:spcBef>
                <a:spcPts val="100"/>
              </a:spcBef>
              <a:tabLst>
                <a:tab pos="1087755" algn="l"/>
                <a:tab pos="2616835" algn="l"/>
                <a:tab pos="3566160" algn="l"/>
                <a:tab pos="4557395" algn="l"/>
                <a:tab pos="5590540" algn="l"/>
              </a:tabLst>
            </a:pPr>
            <a:r>
              <a:rPr sz="2000" spc="-10" dirty="0">
                <a:solidFill>
                  <a:srgbClr val="262934"/>
                </a:solidFill>
                <a:latin typeface="Times New Roman"/>
                <a:cs typeface="Times New Roman"/>
              </a:rPr>
              <a:t>sebelum</a:t>
            </a:r>
            <a:r>
              <a:rPr sz="2000" dirty="0">
                <a:solidFill>
                  <a:srgbClr val="262934"/>
                </a:solidFill>
                <a:latin typeface="Times New Roman"/>
                <a:cs typeface="Times New Roman"/>
              </a:rPr>
              <a:t>	</a:t>
            </a:r>
            <a:r>
              <a:rPr sz="2000" spc="-10" dirty="0">
                <a:solidFill>
                  <a:srgbClr val="262934"/>
                </a:solidFill>
                <a:latin typeface="Times New Roman"/>
                <a:cs typeface="Times New Roman"/>
              </a:rPr>
              <a:t>memutuskan</a:t>
            </a:r>
            <a:r>
              <a:rPr sz="2000" dirty="0">
                <a:solidFill>
                  <a:srgbClr val="262934"/>
                </a:solidFill>
                <a:latin typeface="Times New Roman"/>
                <a:cs typeface="Times New Roman"/>
              </a:rPr>
              <a:t>	</a:t>
            </a:r>
            <a:r>
              <a:rPr sz="2000" spc="-10" dirty="0">
                <a:solidFill>
                  <a:srgbClr val="262934"/>
                </a:solidFill>
                <a:latin typeface="Times New Roman"/>
                <a:cs typeface="Times New Roman"/>
              </a:rPr>
              <a:t>apakah</a:t>
            </a:r>
            <a:r>
              <a:rPr sz="2000" dirty="0">
                <a:solidFill>
                  <a:srgbClr val="262934"/>
                </a:solidFill>
                <a:latin typeface="Times New Roman"/>
                <a:cs typeface="Times New Roman"/>
              </a:rPr>
              <a:t>	</a:t>
            </a:r>
            <a:r>
              <a:rPr sz="2000" spc="-10" dirty="0">
                <a:solidFill>
                  <a:srgbClr val="262934"/>
                </a:solidFill>
                <a:latin typeface="Times New Roman"/>
                <a:cs typeface="Times New Roman"/>
              </a:rPr>
              <a:t>perkara</a:t>
            </a:r>
            <a:r>
              <a:rPr sz="2000" dirty="0">
                <a:solidFill>
                  <a:srgbClr val="262934"/>
                </a:solidFill>
                <a:latin typeface="Times New Roman"/>
                <a:cs typeface="Times New Roman"/>
              </a:rPr>
              <a:t>	</a:t>
            </a:r>
            <a:r>
              <a:rPr sz="2000" spc="-10" dirty="0">
                <a:solidFill>
                  <a:srgbClr val="262934"/>
                </a:solidFill>
                <a:latin typeface="Times New Roman"/>
                <a:cs typeface="Times New Roman"/>
              </a:rPr>
              <a:t>tersebut</a:t>
            </a:r>
            <a:r>
              <a:rPr sz="2000" dirty="0">
                <a:solidFill>
                  <a:srgbClr val="262934"/>
                </a:solidFill>
                <a:latin typeface="Times New Roman"/>
                <a:cs typeface="Times New Roman"/>
              </a:rPr>
              <a:t>	</a:t>
            </a:r>
            <a:r>
              <a:rPr sz="2000" spc="-20" dirty="0">
                <a:solidFill>
                  <a:srgbClr val="262934"/>
                </a:solidFill>
                <a:latin typeface="Times New Roman"/>
                <a:cs typeface="Times New Roman"/>
              </a:rPr>
              <a:t>akan</a:t>
            </a:r>
            <a:endParaRPr sz="2000">
              <a:latin typeface="Times New Roman"/>
              <a:cs typeface="Times New Roman"/>
            </a:endParaRPr>
          </a:p>
        </p:txBody>
      </p:sp>
      <p:sp>
        <p:nvSpPr>
          <p:cNvPr id="8" name="object 8"/>
          <p:cNvSpPr txBox="1"/>
          <p:nvPr/>
        </p:nvSpPr>
        <p:spPr>
          <a:xfrm>
            <a:off x="2353945" y="3775940"/>
            <a:ext cx="114935" cy="330835"/>
          </a:xfrm>
          <a:prstGeom prst="rect">
            <a:avLst/>
          </a:prstGeom>
        </p:spPr>
        <p:txBody>
          <a:bodyPr vert="horz" wrap="square" lIns="0" tIns="12700" rIns="0" bIns="0" rtlCol="0">
            <a:spAutoFit/>
          </a:bodyPr>
          <a:lstStyle/>
          <a:p>
            <a:pPr marL="12700">
              <a:lnSpc>
                <a:spcPct val="100000"/>
              </a:lnSpc>
              <a:spcBef>
                <a:spcPts val="100"/>
              </a:spcBef>
            </a:pPr>
            <a:r>
              <a:rPr sz="2000" spc="-50" dirty="0">
                <a:solidFill>
                  <a:srgbClr val="D4C9BB"/>
                </a:solidFill>
                <a:latin typeface="Arial MT"/>
                <a:cs typeface="Arial MT"/>
              </a:rPr>
              <a:t>•</a:t>
            </a:r>
            <a:endParaRPr sz="2000">
              <a:latin typeface="Arial MT"/>
              <a:cs typeface="Arial MT"/>
            </a:endParaRPr>
          </a:p>
        </p:txBody>
      </p:sp>
      <p:sp>
        <p:nvSpPr>
          <p:cNvPr id="9" name="object 9"/>
          <p:cNvSpPr txBox="1"/>
          <p:nvPr/>
        </p:nvSpPr>
        <p:spPr>
          <a:xfrm>
            <a:off x="2625382" y="3332857"/>
            <a:ext cx="6080760" cy="1398270"/>
          </a:xfrm>
          <a:prstGeom prst="rect">
            <a:avLst/>
          </a:prstGeom>
        </p:spPr>
        <p:txBody>
          <a:bodyPr vert="horz" wrap="square" lIns="0" tIns="88900" rIns="0" bIns="0" rtlCol="0">
            <a:spAutoFit/>
          </a:bodyPr>
          <a:lstStyle/>
          <a:p>
            <a:pPr marL="12700" algn="just">
              <a:lnSpc>
                <a:spcPct val="100000"/>
              </a:lnSpc>
              <a:spcBef>
                <a:spcPts val="700"/>
              </a:spcBef>
            </a:pPr>
            <a:r>
              <a:rPr sz="2000" dirty="0">
                <a:solidFill>
                  <a:srgbClr val="262934"/>
                </a:solidFill>
                <a:latin typeface="Times New Roman"/>
                <a:cs typeface="Times New Roman"/>
              </a:rPr>
              <a:t>diteruskan</a:t>
            </a:r>
            <a:r>
              <a:rPr sz="2000" spc="5" dirty="0">
                <a:solidFill>
                  <a:srgbClr val="262934"/>
                </a:solidFill>
                <a:latin typeface="Times New Roman"/>
                <a:cs typeface="Times New Roman"/>
              </a:rPr>
              <a:t> </a:t>
            </a:r>
            <a:r>
              <a:rPr sz="2000" dirty="0">
                <a:solidFill>
                  <a:srgbClr val="262934"/>
                </a:solidFill>
                <a:latin typeface="Times New Roman"/>
                <a:cs typeface="Times New Roman"/>
              </a:rPr>
              <a:t>atau</a:t>
            </a:r>
            <a:r>
              <a:rPr sz="2000" spc="10" dirty="0">
                <a:solidFill>
                  <a:srgbClr val="262934"/>
                </a:solidFill>
                <a:latin typeface="Times New Roman"/>
                <a:cs typeface="Times New Roman"/>
              </a:rPr>
              <a:t> </a:t>
            </a:r>
            <a:r>
              <a:rPr sz="2000" spc="-10" dirty="0">
                <a:solidFill>
                  <a:srgbClr val="262934"/>
                </a:solidFill>
                <a:latin typeface="Times New Roman"/>
                <a:cs typeface="Times New Roman"/>
              </a:rPr>
              <a:t>tidak.</a:t>
            </a:r>
            <a:endParaRPr sz="2000">
              <a:latin typeface="Times New Roman"/>
              <a:cs typeface="Times New Roman"/>
            </a:endParaRPr>
          </a:p>
          <a:p>
            <a:pPr marL="12700" marR="5080" algn="just">
              <a:lnSpc>
                <a:spcPct val="100000"/>
              </a:lnSpc>
              <a:spcBef>
                <a:spcPts val="600"/>
              </a:spcBef>
            </a:pPr>
            <a:r>
              <a:rPr sz="2000" dirty="0">
                <a:solidFill>
                  <a:srgbClr val="262934"/>
                </a:solidFill>
                <a:latin typeface="Times New Roman"/>
                <a:cs typeface="Times New Roman"/>
              </a:rPr>
              <a:t>Secara</a:t>
            </a:r>
            <a:r>
              <a:rPr sz="2000" spc="75" dirty="0">
                <a:solidFill>
                  <a:srgbClr val="262934"/>
                </a:solidFill>
                <a:latin typeface="Times New Roman"/>
                <a:cs typeface="Times New Roman"/>
              </a:rPr>
              <a:t> </a:t>
            </a:r>
            <a:r>
              <a:rPr sz="2000" dirty="0">
                <a:solidFill>
                  <a:srgbClr val="262934"/>
                </a:solidFill>
                <a:latin typeface="Times New Roman"/>
                <a:cs typeface="Times New Roman"/>
              </a:rPr>
              <a:t>yuridis</a:t>
            </a:r>
            <a:r>
              <a:rPr sz="2000" spc="80" dirty="0">
                <a:solidFill>
                  <a:srgbClr val="262934"/>
                </a:solidFill>
                <a:latin typeface="Times New Roman"/>
                <a:cs typeface="Times New Roman"/>
              </a:rPr>
              <a:t> </a:t>
            </a:r>
            <a:r>
              <a:rPr sz="2000" dirty="0">
                <a:solidFill>
                  <a:srgbClr val="262934"/>
                </a:solidFill>
                <a:latin typeface="Times New Roman"/>
                <a:cs typeface="Times New Roman"/>
              </a:rPr>
              <a:t>normatif,</a:t>
            </a:r>
            <a:r>
              <a:rPr sz="2000" spc="80" dirty="0">
                <a:solidFill>
                  <a:srgbClr val="262934"/>
                </a:solidFill>
                <a:latin typeface="Times New Roman"/>
                <a:cs typeface="Times New Roman"/>
              </a:rPr>
              <a:t> </a:t>
            </a:r>
            <a:r>
              <a:rPr sz="2000" dirty="0">
                <a:solidFill>
                  <a:srgbClr val="262934"/>
                </a:solidFill>
                <a:latin typeface="Times New Roman"/>
                <a:cs typeface="Times New Roman"/>
              </a:rPr>
              <a:t>konsep</a:t>
            </a:r>
            <a:r>
              <a:rPr sz="2000" spc="90" dirty="0">
                <a:solidFill>
                  <a:srgbClr val="262934"/>
                </a:solidFill>
                <a:latin typeface="Times New Roman"/>
                <a:cs typeface="Times New Roman"/>
              </a:rPr>
              <a:t> </a:t>
            </a:r>
            <a:r>
              <a:rPr sz="2000" dirty="0">
                <a:solidFill>
                  <a:srgbClr val="262934"/>
                </a:solidFill>
                <a:latin typeface="Times New Roman"/>
                <a:cs typeface="Times New Roman"/>
              </a:rPr>
              <a:t>eksepsi</a:t>
            </a:r>
            <a:r>
              <a:rPr sz="2000" spc="75" dirty="0">
                <a:solidFill>
                  <a:srgbClr val="262934"/>
                </a:solidFill>
                <a:latin typeface="Times New Roman"/>
                <a:cs typeface="Times New Roman"/>
              </a:rPr>
              <a:t> </a:t>
            </a:r>
            <a:r>
              <a:rPr sz="2000" dirty="0">
                <a:solidFill>
                  <a:srgbClr val="262934"/>
                </a:solidFill>
                <a:latin typeface="Times New Roman"/>
                <a:cs typeface="Times New Roman"/>
              </a:rPr>
              <a:t>diatur</a:t>
            </a:r>
            <a:r>
              <a:rPr sz="2000" spc="80" dirty="0">
                <a:solidFill>
                  <a:srgbClr val="262934"/>
                </a:solidFill>
                <a:latin typeface="Times New Roman"/>
                <a:cs typeface="Times New Roman"/>
              </a:rPr>
              <a:t> </a:t>
            </a:r>
            <a:r>
              <a:rPr sz="2000" dirty="0">
                <a:solidFill>
                  <a:srgbClr val="262934"/>
                </a:solidFill>
                <a:latin typeface="Times New Roman"/>
                <a:cs typeface="Times New Roman"/>
              </a:rPr>
              <a:t>dalam</a:t>
            </a:r>
            <a:r>
              <a:rPr sz="2000" spc="85" dirty="0">
                <a:solidFill>
                  <a:srgbClr val="262934"/>
                </a:solidFill>
                <a:latin typeface="Times New Roman"/>
                <a:cs typeface="Times New Roman"/>
              </a:rPr>
              <a:t> </a:t>
            </a:r>
            <a:r>
              <a:rPr sz="2000" spc="-10" dirty="0">
                <a:solidFill>
                  <a:srgbClr val="262934"/>
                </a:solidFill>
                <a:latin typeface="Times New Roman"/>
                <a:cs typeface="Times New Roman"/>
              </a:rPr>
              <a:t>pasal </a:t>
            </a:r>
            <a:r>
              <a:rPr sz="2000" dirty="0">
                <a:solidFill>
                  <a:srgbClr val="262934"/>
                </a:solidFill>
                <a:latin typeface="Times New Roman"/>
                <a:cs typeface="Times New Roman"/>
              </a:rPr>
              <a:t>125</a:t>
            </a:r>
            <a:r>
              <a:rPr sz="2000" spc="150" dirty="0">
                <a:solidFill>
                  <a:srgbClr val="262934"/>
                </a:solidFill>
                <a:latin typeface="Times New Roman"/>
                <a:cs typeface="Times New Roman"/>
              </a:rPr>
              <a:t> </a:t>
            </a:r>
            <a:r>
              <a:rPr sz="2000" dirty="0">
                <a:solidFill>
                  <a:srgbClr val="262934"/>
                </a:solidFill>
                <a:latin typeface="Times New Roman"/>
                <a:cs typeface="Times New Roman"/>
              </a:rPr>
              <a:t>ayat</a:t>
            </a:r>
            <a:r>
              <a:rPr sz="2000" spc="130" dirty="0">
                <a:solidFill>
                  <a:srgbClr val="262934"/>
                </a:solidFill>
                <a:latin typeface="Times New Roman"/>
                <a:cs typeface="Times New Roman"/>
              </a:rPr>
              <a:t> </a:t>
            </a:r>
            <a:r>
              <a:rPr sz="2000" dirty="0">
                <a:solidFill>
                  <a:srgbClr val="262934"/>
                </a:solidFill>
                <a:latin typeface="Times New Roman"/>
                <a:cs typeface="Times New Roman"/>
              </a:rPr>
              <a:t>(2),</a:t>
            </a:r>
            <a:r>
              <a:rPr sz="2000" spc="145" dirty="0">
                <a:solidFill>
                  <a:srgbClr val="262934"/>
                </a:solidFill>
                <a:latin typeface="Times New Roman"/>
                <a:cs typeface="Times New Roman"/>
              </a:rPr>
              <a:t> </a:t>
            </a:r>
            <a:r>
              <a:rPr sz="2000" dirty="0">
                <a:solidFill>
                  <a:srgbClr val="262934"/>
                </a:solidFill>
                <a:latin typeface="Times New Roman"/>
                <a:cs typeface="Times New Roman"/>
              </a:rPr>
              <a:t>pasal</a:t>
            </a:r>
            <a:r>
              <a:rPr sz="2000" spc="130" dirty="0">
                <a:solidFill>
                  <a:srgbClr val="262934"/>
                </a:solidFill>
                <a:latin typeface="Times New Roman"/>
                <a:cs typeface="Times New Roman"/>
              </a:rPr>
              <a:t> </a:t>
            </a:r>
            <a:r>
              <a:rPr sz="2000" dirty="0">
                <a:solidFill>
                  <a:srgbClr val="262934"/>
                </a:solidFill>
                <a:latin typeface="Times New Roman"/>
                <a:cs typeface="Times New Roman"/>
              </a:rPr>
              <a:t>132,</a:t>
            </a:r>
            <a:r>
              <a:rPr sz="2000" spc="140" dirty="0">
                <a:solidFill>
                  <a:srgbClr val="262934"/>
                </a:solidFill>
                <a:latin typeface="Times New Roman"/>
                <a:cs typeface="Times New Roman"/>
              </a:rPr>
              <a:t> </a:t>
            </a:r>
            <a:r>
              <a:rPr sz="2000" dirty="0">
                <a:solidFill>
                  <a:srgbClr val="262934"/>
                </a:solidFill>
                <a:latin typeface="Times New Roman"/>
                <a:cs typeface="Times New Roman"/>
              </a:rPr>
              <a:t>pasal</a:t>
            </a:r>
            <a:r>
              <a:rPr sz="2000" spc="135" dirty="0">
                <a:solidFill>
                  <a:srgbClr val="262934"/>
                </a:solidFill>
                <a:latin typeface="Times New Roman"/>
                <a:cs typeface="Times New Roman"/>
              </a:rPr>
              <a:t> </a:t>
            </a:r>
            <a:r>
              <a:rPr sz="2000" dirty="0">
                <a:solidFill>
                  <a:srgbClr val="262934"/>
                </a:solidFill>
                <a:latin typeface="Times New Roman"/>
                <a:cs typeface="Times New Roman"/>
              </a:rPr>
              <a:t>133,</a:t>
            </a:r>
            <a:r>
              <a:rPr sz="2000" spc="140" dirty="0">
                <a:solidFill>
                  <a:srgbClr val="262934"/>
                </a:solidFill>
                <a:latin typeface="Times New Roman"/>
                <a:cs typeface="Times New Roman"/>
              </a:rPr>
              <a:t> </a:t>
            </a:r>
            <a:r>
              <a:rPr sz="2000" dirty="0">
                <a:solidFill>
                  <a:srgbClr val="262934"/>
                </a:solidFill>
                <a:latin typeface="Times New Roman"/>
                <a:cs typeface="Times New Roman"/>
              </a:rPr>
              <a:t>dan</a:t>
            </a:r>
            <a:r>
              <a:rPr sz="2000" spc="145" dirty="0">
                <a:solidFill>
                  <a:srgbClr val="262934"/>
                </a:solidFill>
                <a:latin typeface="Times New Roman"/>
                <a:cs typeface="Times New Roman"/>
              </a:rPr>
              <a:t> </a:t>
            </a:r>
            <a:r>
              <a:rPr sz="2000" dirty="0">
                <a:solidFill>
                  <a:srgbClr val="262934"/>
                </a:solidFill>
                <a:latin typeface="Times New Roman"/>
                <a:cs typeface="Times New Roman"/>
              </a:rPr>
              <a:t>pasal</a:t>
            </a:r>
            <a:r>
              <a:rPr sz="2000" spc="130" dirty="0">
                <a:solidFill>
                  <a:srgbClr val="262934"/>
                </a:solidFill>
                <a:latin typeface="Times New Roman"/>
                <a:cs typeface="Times New Roman"/>
              </a:rPr>
              <a:t> </a:t>
            </a:r>
            <a:r>
              <a:rPr sz="2000" dirty="0">
                <a:solidFill>
                  <a:srgbClr val="262934"/>
                </a:solidFill>
                <a:latin typeface="Times New Roman"/>
                <a:cs typeface="Times New Roman"/>
              </a:rPr>
              <a:t>134</a:t>
            </a:r>
            <a:r>
              <a:rPr sz="2000" spc="145" dirty="0">
                <a:solidFill>
                  <a:srgbClr val="262934"/>
                </a:solidFill>
                <a:latin typeface="Times New Roman"/>
                <a:cs typeface="Times New Roman"/>
              </a:rPr>
              <a:t> </a:t>
            </a:r>
            <a:r>
              <a:rPr sz="2000" dirty="0">
                <a:solidFill>
                  <a:srgbClr val="262934"/>
                </a:solidFill>
                <a:latin typeface="Times New Roman"/>
                <a:cs typeface="Times New Roman"/>
              </a:rPr>
              <a:t>hir</a:t>
            </a:r>
            <a:r>
              <a:rPr sz="2000" spc="145" dirty="0">
                <a:solidFill>
                  <a:srgbClr val="262934"/>
                </a:solidFill>
                <a:latin typeface="Times New Roman"/>
                <a:cs typeface="Times New Roman"/>
              </a:rPr>
              <a:t> </a:t>
            </a:r>
            <a:r>
              <a:rPr sz="2000" spc="-20" dirty="0">
                <a:solidFill>
                  <a:srgbClr val="262934"/>
                </a:solidFill>
                <a:latin typeface="Times New Roman"/>
                <a:cs typeface="Times New Roman"/>
              </a:rPr>
              <a:t>yang </a:t>
            </a:r>
            <a:r>
              <a:rPr sz="2000" dirty="0">
                <a:solidFill>
                  <a:srgbClr val="262934"/>
                </a:solidFill>
                <a:latin typeface="Times New Roman"/>
                <a:cs typeface="Times New Roman"/>
              </a:rPr>
              <a:t>terkait</a:t>
            </a:r>
            <a:r>
              <a:rPr sz="2000" spc="-25" dirty="0">
                <a:solidFill>
                  <a:srgbClr val="262934"/>
                </a:solidFill>
                <a:latin typeface="Times New Roman"/>
                <a:cs typeface="Times New Roman"/>
              </a:rPr>
              <a:t> </a:t>
            </a:r>
            <a:r>
              <a:rPr sz="2000" dirty="0">
                <a:solidFill>
                  <a:srgbClr val="262934"/>
                </a:solidFill>
                <a:latin typeface="Times New Roman"/>
                <a:cs typeface="Times New Roman"/>
              </a:rPr>
              <a:t>dengan</a:t>
            </a:r>
            <a:r>
              <a:rPr sz="2000" spc="-15" dirty="0">
                <a:solidFill>
                  <a:srgbClr val="262934"/>
                </a:solidFill>
                <a:latin typeface="Times New Roman"/>
                <a:cs typeface="Times New Roman"/>
              </a:rPr>
              <a:t> </a:t>
            </a:r>
            <a:r>
              <a:rPr sz="2000" dirty="0">
                <a:solidFill>
                  <a:srgbClr val="262934"/>
                </a:solidFill>
                <a:latin typeface="Times New Roman"/>
                <a:cs typeface="Times New Roman"/>
              </a:rPr>
              <a:t>pasal</a:t>
            </a:r>
            <a:r>
              <a:rPr sz="2000" spc="-25" dirty="0">
                <a:solidFill>
                  <a:srgbClr val="262934"/>
                </a:solidFill>
                <a:latin typeface="Times New Roman"/>
                <a:cs typeface="Times New Roman"/>
              </a:rPr>
              <a:t> </a:t>
            </a:r>
            <a:r>
              <a:rPr sz="2000" dirty="0">
                <a:solidFill>
                  <a:srgbClr val="262934"/>
                </a:solidFill>
                <a:latin typeface="Times New Roman"/>
                <a:cs typeface="Times New Roman"/>
              </a:rPr>
              <a:t>118</a:t>
            </a:r>
            <a:r>
              <a:rPr sz="2000" spc="-10" dirty="0">
                <a:solidFill>
                  <a:srgbClr val="262934"/>
                </a:solidFill>
                <a:latin typeface="Times New Roman"/>
                <a:cs typeface="Times New Roman"/>
              </a:rPr>
              <a:t> </a:t>
            </a:r>
            <a:r>
              <a:rPr sz="2000" spc="-20" dirty="0">
                <a:solidFill>
                  <a:srgbClr val="262934"/>
                </a:solidFill>
                <a:latin typeface="Times New Roman"/>
                <a:cs typeface="Times New Roman"/>
              </a:rPr>
              <a:t>hir.</a:t>
            </a:r>
            <a:endParaRPr sz="2000">
              <a:latin typeface="Times New Roman"/>
              <a:cs typeface="Times New Roman"/>
            </a:endParaRPr>
          </a:p>
        </p:txBody>
      </p:sp>
      <p:sp>
        <p:nvSpPr>
          <p:cNvPr id="10" name="object 10"/>
          <p:cNvSpPr txBox="1"/>
          <p:nvPr/>
        </p:nvSpPr>
        <p:spPr>
          <a:xfrm>
            <a:off x="814577" y="1108699"/>
            <a:ext cx="108585" cy="224154"/>
          </a:xfrm>
          <a:prstGeom prst="rect">
            <a:avLst/>
          </a:prstGeom>
        </p:spPr>
        <p:txBody>
          <a:bodyPr vert="horz" wrap="square" lIns="0" tIns="12700" rIns="0" bIns="0" rtlCol="0">
            <a:spAutoFit/>
          </a:bodyPr>
          <a:lstStyle/>
          <a:p>
            <a:pPr marL="12700">
              <a:lnSpc>
                <a:spcPct val="100000"/>
              </a:lnSpc>
              <a:spcBef>
                <a:spcPts val="100"/>
              </a:spcBef>
            </a:pPr>
            <a:r>
              <a:rPr sz="1300" spc="-50" dirty="0">
                <a:solidFill>
                  <a:srgbClr val="FFFFFF"/>
                </a:solidFill>
                <a:latin typeface="Times New Roman"/>
                <a:cs typeface="Times New Roman"/>
              </a:rPr>
              <a:t>6</a:t>
            </a:r>
            <a:endParaRPr sz="1300">
              <a:latin typeface="Times New Roman"/>
              <a:cs typeface="Times New Roman"/>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2700" rIns="0" bIns="0" rtlCol="0">
            <a:spAutoFit/>
          </a:bodyPr>
          <a:lstStyle/>
          <a:p>
            <a:pPr marL="12700" marR="5080">
              <a:lnSpc>
                <a:spcPct val="100000"/>
              </a:lnSpc>
              <a:spcBef>
                <a:spcPts val="100"/>
              </a:spcBef>
              <a:tabLst>
                <a:tab pos="7059930" algn="l"/>
              </a:tabLst>
            </a:pPr>
            <a:r>
              <a:rPr u="none" spc="-10" dirty="0"/>
              <a:t>Macam-</a:t>
            </a:r>
            <a:r>
              <a:rPr u="none" dirty="0"/>
              <a:t>Macam</a:t>
            </a:r>
            <a:r>
              <a:rPr u="none" spc="-60" dirty="0"/>
              <a:t> </a:t>
            </a:r>
            <a:r>
              <a:rPr u="none" dirty="0"/>
              <a:t>Eksepsi</a:t>
            </a:r>
            <a:r>
              <a:rPr u="none" spc="-55" dirty="0"/>
              <a:t> </a:t>
            </a:r>
            <a:r>
              <a:rPr u="none" dirty="0"/>
              <a:t>dalam</a:t>
            </a:r>
            <a:r>
              <a:rPr u="none" spc="-55" dirty="0"/>
              <a:t> </a:t>
            </a:r>
            <a:r>
              <a:rPr u="none" dirty="0"/>
              <a:t>Pengadilan</a:t>
            </a:r>
            <a:r>
              <a:rPr u="none" spc="-60" dirty="0"/>
              <a:t> </a:t>
            </a:r>
            <a:r>
              <a:rPr u="none" spc="-10" dirty="0"/>
              <a:t>Perkara </a:t>
            </a:r>
            <a:r>
              <a:rPr spc="-10" dirty="0"/>
              <a:t>Pidana</a:t>
            </a:r>
            <a:r>
              <a:rPr dirty="0"/>
              <a:t>	</a:t>
            </a:r>
          </a:p>
        </p:txBody>
      </p:sp>
      <p:sp>
        <p:nvSpPr>
          <p:cNvPr id="3" name="object 3"/>
          <p:cNvSpPr txBox="1"/>
          <p:nvPr/>
        </p:nvSpPr>
        <p:spPr>
          <a:xfrm>
            <a:off x="1905025" y="1122021"/>
            <a:ext cx="6807200" cy="635635"/>
          </a:xfrm>
          <a:prstGeom prst="rect">
            <a:avLst/>
          </a:prstGeom>
        </p:spPr>
        <p:txBody>
          <a:bodyPr vert="horz" wrap="square" lIns="0" tIns="12700" rIns="0" bIns="0" rtlCol="0">
            <a:spAutoFit/>
          </a:bodyPr>
          <a:lstStyle/>
          <a:p>
            <a:pPr marL="469900" marR="5080" indent="-457200">
              <a:lnSpc>
                <a:spcPct val="100000"/>
              </a:lnSpc>
              <a:spcBef>
                <a:spcPts val="100"/>
              </a:spcBef>
              <a:tabLst>
                <a:tab pos="469265" algn="l"/>
                <a:tab pos="1719580" algn="l"/>
                <a:tab pos="3552825" algn="l"/>
                <a:tab pos="5075555" algn="l"/>
                <a:tab pos="6581775" algn="l"/>
              </a:tabLst>
            </a:pPr>
            <a:r>
              <a:rPr sz="2000" b="1" spc="-25" dirty="0">
                <a:solidFill>
                  <a:srgbClr val="D4C9BB"/>
                </a:solidFill>
                <a:latin typeface="Times New Roman"/>
                <a:cs typeface="Times New Roman"/>
              </a:rPr>
              <a:t>1.</a:t>
            </a:r>
            <a:r>
              <a:rPr sz="2000" b="1" dirty="0">
                <a:solidFill>
                  <a:srgbClr val="D4C9BB"/>
                </a:solidFill>
                <a:latin typeface="Times New Roman"/>
                <a:cs typeface="Times New Roman"/>
              </a:rPr>
              <a:t>	</a:t>
            </a:r>
            <a:r>
              <a:rPr sz="2000" b="1" spc="-10" dirty="0">
                <a:solidFill>
                  <a:srgbClr val="262934"/>
                </a:solidFill>
                <a:latin typeface="Times New Roman"/>
                <a:cs typeface="Times New Roman"/>
              </a:rPr>
              <a:t>Eksepsi</a:t>
            </a:r>
            <a:r>
              <a:rPr sz="2000" b="1" dirty="0">
                <a:solidFill>
                  <a:srgbClr val="262934"/>
                </a:solidFill>
                <a:latin typeface="Times New Roman"/>
                <a:cs typeface="Times New Roman"/>
              </a:rPr>
              <a:t>	</a:t>
            </a:r>
            <a:r>
              <a:rPr sz="2000" b="1" spc="-10" dirty="0">
                <a:solidFill>
                  <a:srgbClr val="262934"/>
                </a:solidFill>
                <a:latin typeface="Times New Roman"/>
                <a:cs typeface="Times New Roman"/>
              </a:rPr>
              <a:t>Kewenangan</a:t>
            </a:r>
            <a:r>
              <a:rPr sz="2000" b="1" dirty="0">
                <a:solidFill>
                  <a:srgbClr val="262934"/>
                </a:solidFill>
                <a:latin typeface="Times New Roman"/>
                <a:cs typeface="Times New Roman"/>
              </a:rPr>
              <a:t>	</a:t>
            </a:r>
            <a:r>
              <a:rPr sz="2000" b="1" spc="-10" dirty="0">
                <a:solidFill>
                  <a:srgbClr val="262934"/>
                </a:solidFill>
                <a:latin typeface="Times New Roman"/>
                <a:cs typeface="Times New Roman"/>
              </a:rPr>
              <a:t>Mengadili</a:t>
            </a:r>
            <a:r>
              <a:rPr sz="2000" b="1" dirty="0">
                <a:solidFill>
                  <a:srgbClr val="262934"/>
                </a:solidFill>
                <a:latin typeface="Times New Roman"/>
                <a:cs typeface="Times New Roman"/>
              </a:rPr>
              <a:t>	</a:t>
            </a:r>
            <a:r>
              <a:rPr sz="2000" b="1" spc="-10" dirty="0">
                <a:solidFill>
                  <a:srgbClr val="262934"/>
                </a:solidFill>
                <a:latin typeface="Times New Roman"/>
                <a:cs typeface="Times New Roman"/>
              </a:rPr>
              <a:t>(</a:t>
            </a:r>
            <a:r>
              <a:rPr sz="2000" b="1" i="1" spc="-10" dirty="0">
                <a:solidFill>
                  <a:srgbClr val="262934"/>
                </a:solidFill>
                <a:latin typeface="Times New Roman"/>
                <a:cs typeface="Times New Roman"/>
              </a:rPr>
              <a:t>exception</a:t>
            </a:r>
            <a:r>
              <a:rPr sz="2000" b="1" i="1" dirty="0">
                <a:solidFill>
                  <a:srgbClr val="262934"/>
                </a:solidFill>
                <a:latin typeface="Times New Roman"/>
                <a:cs typeface="Times New Roman"/>
              </a:rPr>
              <a:t>	</a:t>
            </a:r>
            <a:r>
              <a:rPr sz="2000" b="1" i="1" spc="-25" dirty="0">
                <a:solidFill>
                  <a:srgbClr val="262934"/>
                </a:solidFill>
                <a:latin typeface="Times New Roman"/>
                <a:cs typeface="Times New Roman"/>
              </a:rPr>
              <a:t>of </a:t>
            </a:r>
            <a:r>
              <a:rPr sz="2000" b="1" i="1" spc="-10" dirty="0">
                <a:solidFill>
                  <a:srgbClr val="262934"/>
                </a:solidFill>
                <a:latin typeface="Times New Roman"/>
                <a:cs typeface="Times New Roman"/>
              </a:rPr>
              <a:t>incompetency</a:t>
            </a:r>
            <a:r>
              <a:rPr sz="2000" b="1" spc="-10" dirty="0">
                <a:solidFill>
                  <a:srgbClr val="262934"/>
                </a:solidFill>
                <a:latin typeface="Times New Roman"/>
                <a:cs typeface="Times New Roman"/>
              </a:rPr>
              <a:t>)</a:t>
            </a:r>
            <a:endParaRPr sz="2000">
              <a:latin typeface="Times New Roman"/>
              <a:cs typeface="Times New Roman"/>
            </a:endParaRPr>
          </a:p>
        </p:txBody>
      </p:sp>
      <p:sp>
        <p:nvSpPr>
          <p:cNvPr id="4" name="object 4"/>
          <p:cNvSpPr txBox="1"/>
          <p:nvPr/>
        </p:nvSpPr>
        <p:spPr>
          <a:xfrm>
            <a:off x="2357539" y="1808177"/>
            <a:ext cx="6351905" cy="2541270"/>
          </a:xfrm>
          <a:prstGeom prst="rect">
            <a:avLst/>
          </a:prstGeom>
        </p:spPr>
        <p:txBody>
          <a:bodyPr vert="horz" wrap="square" lIns="0" tIns="12700" rIns="0" bIns="0" rtlCol="0">
            <a:spAutoFit/>
          </a:bodyPr>
          <a:lstStyle/>
          <a:p>
            <a:pPr marL="12700" marR="5080" algn="just">
              <a:lnSpc>
                <a:spcPct val="100000"/>
              </a:lnSpc>
              <a:spcBef>
                <a:spcPts val="100"/>
              </a:spcBef>
            </a:pPr>
            <a:r>
              <a:rPr sz="2000" dirty="0">
                <a:solidFill>
                  <a:srgbClr val="262934"/>
                </a:solidFill>
                <a:latin typeface="Times New Roman"/>
                <a:cs typeface="Times New Roman"/>
              </a:rPr>
              <a:t>Pengadilan</a:t>
            </a:r>
            <a:r>
              <a:rPr sz="2000" spc="375" dirty="0">
                <a:solidFill>
                  <a:srgbClr val="262934"/>
                </a:solidFill>
                <a:latin typeface="Times New Roman"/>
                <a:cs typeface="Times New Roman"/>
              </a:rPr>
              <a:t>  </a:t>
            </a:r>
            <a:r>
              <a:rPr sz="2000" dirty="0">
                <a:solidFill>
                  <a:srgbClr val="262934"/>
                </a:solidFill>
                <a:latin typeface="Times New Roman"/>
                <a:cs typeface="Times New Roman"/>
              </a:rPr>
              <a:t>yang</a:t>
            </a:r>
            <a:r>
              <a:rPr sz="2000" spc="375" dirty="0">
                <a:solidFill>
                  <a:srgbClr val="262934"/>
                </a:solidFill>
                <a:latin typeface="Times New Roman"/>
                <a:cs typeface="Times New Roman"/>
              </a:rPr>
              <a:t>    </a:t>
            </a:r>
            <a:r>
              <a:rPr sz="2000" dirty="0">
                <a:solidFill>
                  <a:srgbClr val="262934"/>
                </a:solidFill>
                <a:latin typeface="Times New Roman"/>
                <a:cs typeface="Times New Roman"/>
              </a:rPr>
              <a:t>dilimpahi</a:t>
            </a:r>
            <a:r>
              <a:rPr sz="2000" spc="380" dirty="0">
                <a:solidFill>
                  <a:srgbClr val="262934"/>
                </a:solidFill>
                <a:latin typeface="Times New Roman"/>
                <a:cs typeface="Times New Roman"/>
              </a:rPr>
              <a:t>  </a:t>
            </a:r>
            <a:r>
              <a:rPr sz="2000" dirty="0">
                <a:solidFill>
                  <a:srgbClr val="262934"/>
                </a:solidFill>
                <a:latin typeface="Times New Roman"/>
                <a:cs typeface="Times New Roman"/>
              </a:rPr>
              <a:t>perkara</a:t>
            </a:r>
            <a:r>
              <a:rPr sz="2000" spc="375" dirty="0">
                <a:solidFill>
                  <a:srgbClr val="262934"/>
                </a:solidFill>
                <a:latin typeface="Times New Roman"/>
                <a:cs typeface="Times New Roman"/>
              </a:rPr>
              <a:t>  </a:t>
            </a:r>
            <a:r>
              <a:rPr sz="2000" dirty="0">
                <a:solidFill>
                  <a:srgbClr val="262934"/>
                </a:solidFill>
                <a:latin typeface="Times New Roman"/>
                <a:cs typeface="Times New Roman"/>
              </a:rPr>
              <a:t>tidak</a:t>
            </a:r>
            <a:r>
              <a:rPr sz="2000" spc="375" dirty="0">
                <a:solidFill>
                  <a:srgbClr val="262934"/>
                </a:solidFill>
                <a:latin typeface="Times New Roman"/>
                <a:cs typeface="Times New Roman"/>
              </a:rPr>
              <a:t>  </a:t>
            </a:r>
            <a:r>
              <a:rPr sz="2000" spc="-10" dirty="0">
                <a:solidFill>
                  <a:srgbClr val="262934"/>
                </a:solidFill>
                <a:latin typeface="Times New Roman"/>
                <a:cs typeface="Times New Roman"/>
              </a:rPr>
              <a:t>berwenang </a:t>
            </a:r>
            <a:r>
              <a:rPr sz="2000" dirty="0">
                <a:solidFill>
                  <a:srgbClr val="262934"/>
                </a:solidFill>
                <a:latin typeface="Times New Roman"/>
                <a:cs typeface="Times New Roman"/>
              </a:rPr>
              <a:t>mengadili.</a:t>
            </a:r>
            <a:r>
              <a:rPr sz="2000" spc="114" dirty="0">
                <a:solidFill>
                  <a:srgbClr val="262934"/>
                </a:solidFill>
                <a:latin typeface="Times New Roman"/>
                <a:cs typeface="Times New Roman"/>
              </a:rPr>
              <a:t> </a:t>
            </a:r>
            <a:r>
              <a:rPr sz="2000" dirty="0">
                <a:solidFill>
                  <a:srgbClr val="262934"/>
                </a:solidFill>
                <a:latin typeface="Times New Roman"/>
                <a:cs typeface="Times New Roman"/>
              </a:rPr>
              <a:t>Kewenangan</a:t>
            </a:r>
            <a:r>
              <a:rPr sz="2000" spc="125" dirty="0">
                <a:solidFill>
                  <a:srgbClr val="262934"/>
                </a:solidFill>
                <a:latin typeface="Times New Roman"/>
                <a:cs typeface="Times New Roman"/>
              </a:rPr>
              <a:t> </a:t>
            </a:r>
            <a:r>
              <a:rPr sz="2000" dirty="0">
                <a:solidFill>
                  <a:srgbClr val="262934"/>
                </a:solidFill>
                <a:latin typeface="Times New Roman"/>
                <a:cs typeface="Times New Roman"/>
              </a:rPr>
              <a:t>mengadili</a:t>
            </a:r>
            <a:r>
              <a:rPr sz="2000" spc="114" dirty="0">
                <a:solidFill>
                  <a:srgbClr val="262934"/>
                </a:solidFill>
                <a:latin typeface="Times New Roman"/>
                <a:cs typeface="Times New Roman"/>
              </a:rPr>
              <a:t> </a:t>
            </a:r>
            <a:r>
              <a:rPr sz="2000" dirty="0">
                <a:solidFill>
                  <a:srgbClr val="262934"/>
                </a:solidFill>
                <a:latin typeface="Times New Roman"/>
                <a:cs typeface="Times New Roman"/>
              </a:rPr>
              <a:t>sendiri</a:t>
            </a:r>
            <a:r>
              <a:rPr sz="2000" spc="114" dirty="0">
                <a:solidFill>
                  <a:srgbClr val="262934"/>
                </a:solidFill>
                <a:latin typeface="Times New Roman"/>
                <a:cs typeface="Times New Roman"/>
              </a:rPr>
              <a:t> </a:t>
            </a:r>
            <a:r>
              <a:rPr sz="2000" dirty="0">
                <a:solidFill>
                  <a:srgbClr val="262934"/>
                </a:solidFill>
                <a:latin typeface="Times New Roman"/>
                <a:cs typeface="Times New Roman"/>
              </a:rPr>
              <a:t>terdapat</a:t>
            </a:r>
            <a:r>
              <a:rPr sz="2000" spc="114" dirty="0">
                <a:solidFill>
                  <a:srgbClr val="262934"/>
                </a:solidFill>
                <a:latin typeface="Times New Roman"/>
                <a:cs typeface="Times New Roman"/>
              </a:rPr>
              <a:t> </a:t>
            </a:r>
            <a:r>
              <a:rPr sz="2000" dirty="0">
                <a:solidFill>
                  <a:srgbClr val="262934"/>
                </a:solidFill>
                <a:latin typeface="Times New Roman"/>
                <a:cs typeface="Times New Roman"/>
              </a:rPr>
              <a:t>dua</a:t>
            </a:r>
            <a:r>
              <a:rPr sz="2000" spc="114" dirty="0">
                <a:solidFill>
                  <a:srgbClr val="262934"/>
                </a:solidFill>
                <a:latin typeface="Times New Roman"/>
                <a:cs typeface="Times New Roman"/>
              </a:rPr>
              <a:t> </a:t>
            </a:r>
            <a:r>
              <a:rPr sz="2000" spc="-10" dirty="0">
                <a:solidFill>
                  <a:srgbClr val="262934"/>
                </a:solidFill>
                <a:latin typeface="Times New Roman"/>
                <a:cs typeface="Times New Roman"/>
              </a:rPr>
              <a:t>jenis, </a:t>
            </a:r>
            <a:r>
              <a:rPr sz="2000" dirty="0">
                <a:solidFill>
                  <a:srgbClr val="262934"/>
                </a:solidFill>
                <a:latin typeface="Times New Roman"/>
                <a:cs typeface="Times New Roman"/>
              </a:rPr>
              <a:t>pertama,</a:t>
            </a:r>
            <a:r>
              <a:rPr sz="2000" spc="50" dirty="0">
                <a:solidFill>
                  <a:srgbClr val="262934"/>
                </a:solidFill>
                <a:latin typeface="Times New Roman"/>
                <a:cs typeface="Times New Roman"/>
              </a:rPr>
              <a:t>  </a:t>
            </a:r>
            <a:r>
              <a:rPr sz="2000" dirty="0">
                <a:solidFill>
                  <a:srgbClr val="262934"/>
                </a:solidFill>
                <a:latin typeface="Times New Roman"/>
                <a:cs typeface="Times New Roman"/>
              </a:rPr>
              <a:t>tidak</a:t>
            </a:r>
            <a:r>
              <a:rPr sz="2000" spc="55" dirty="0">
                <a:solidFill>
                  <a:srgbClr val="262934"/>
                </a:solidFill>
                <a:latin typeface="Times New Roman"/>
                <a:cs typeface="Times New Roman"/>
              </a:rPr>
              <a:t>  </a:t>
            </a:r>
            <a:r>
              <a:rPr sz="2000" dirty="0">
                <a:solidFill>
                  <a:srgbClr val="262934"/>
                </a:solidFill>
                <a:latin typeface="Times New Roman"/>
                <a:cs typeface="Times New Roman"/>
              </a:rPr>
              <a:t>berwenang</a:t>
            </a:r>
            <a:r>
              <a:rPr sz="2000" spc="55" dirty="0">
                <a:solidFill>
                  <a:srgbClr val="262934"/>
                </a:solidFill>
                <a:latin typeface="Times New Roman"/>
                <a:cs typeface="Times New Roman"/>
              </a:rPr>
              <a:t>  </a:t>
            </a:r>
            <a:r>
              <a:rPr sz="2000" dirty="0">
                <a:solidFill>
                  <a:srgbClr val="262934"/>
                </a:solidFill>
                <a:latin typeface="Times New Roman"/>
                <a:cs typeface="Times New Roman"/>
              </a:rPr>
              <a:t>secara</a:t>
            </a:r>
            <a:r>
              <a:rPr sz="2000" spc="55" dirty="0">
                <a:solidFill>
                  <a:srgbClr val="262934"/>
                </a:solidFill>
                <a:latin typeface="Times New Roman"/>
                <a:cs typeface="Times New Roman"/>
              </a:rPr>
              <a:t>  </a:t>
            </a:r>
            <a:r>
              <a:rPr sz="2000" dirty="0">
                <a:solidFill>
                  <a:srgbClr val="262934"/>
                </a:solidFill>
                <a:latin typeface="Times New Roman"/>
                <a:cs typeface="Times New Roman"/>
              </a:rPr>
              <a:t>absolut</a:t>
            </a:r>
            <a:r>
              <a:rPr sz="2000" spc="50" dirty="0">
                <a:solidFill>
                  <a:srgbClr val="262934"/>
                </a:solidFill>
                <a:latin typeface="Times New Roman"/>
                <a:cs typeface="Times New Roman"/>
              </a:rPr>
              <a:t>  </a:t>
            </a:r>
            <a:r>
              <a:rPr sz="2000" dirty="0">
                <a:solidFill>
                  <a:srgbClr val="262934"/>
                </a:solidFill>
                <a:latin typeface="Times New Roman"/>
                <a:cs typeface="Times New Roman"/>
              </a:rPr>
              <a:t>yang</a:t>
            </a:r>
            <a:r>
              <a:rPr sz="2000" spc="55" dirty="0">
                <a:solidFill>
                  <a:srgbClr val="262934"/>
                </a:solidFill>
                <a:latin typeface="Times New Roman"/>
                <a:cs typeface="Times New Roman"/>
              </a:rPr>
              <a:t>  </a:t>
            </a:r>
            <a:r>
              <a:rPr sz="2000" spc="-10" dirty="0">
                <a:solidFill>
                  <a:srgbClr val="262934"/>
                </a:solidFill>
                <a:latin typeface="Times New Roman"/>
                <a:cs typeface="Times New Roman"/>
              </a:rPr>
              <a:t>didasarkan </a:t>
            </a:r>
            <a:r>
              <a:rPr sz="2000" dirty="0">
                <a:solidFill>
                  <a:srgbClr val="262934"/>
                </a:solidFill>
                <a:latin typeface="Times New Roman"/>
                <a:cs typeface="Times New Roman"/>
              </a:rPr>
              <a:t>pada</a:t>
            </a:r>
            <a:r>
              <a:rPr sz="2000" spc="140" dirty="0">
                <a:solidFill>
                  <a:srgbClr val="262934"/>
                </a:solidFill>
                <a:latin typeface="Times New Roman"/>
                <a:cs typeface="Times New Roman"/>
              </a:rPr>
              <a:t> </a:t>
            </a:r>
            <a:r>
              <a:rPr sz="2000" dirty="0">
                <a:solidFill>
                  <a:srgbClr val="262934"/>
                </a:solidFill>
                <a:latin typeface="Times New Roman"/>
                <a:cs typeface="Times New Roman"/>
              </a:rPr>
              <a:t>faktor</a:t>
            </a:r>
            <a:r>
              <a:rPr sz="2000" spc="150" dirty="0">
                <a:solidFill>
                  <a:srgbClr val="262934"/>
                </a:solidFill>
                <a:latin typeface="Times New Roman"/>
                <a:cs typeface="Times New Roman"/>
              </a:rPr>
              <a:t> </a:t>
            </a:r>
            <a:r>
              <a:rPr sz="2000" dirty="0">
                <a:solidFill>
                  <a:srgbClr val="262934"/>
                </a:solidFill>
                <a:latin typeface="Times New Roman"/>
                <a:cs typeface="Times New Roman"/>
              </a:rPr>
              <a:t>perbedaan</a:t>
            </a:r>
            <a:r>
              <a:rPr sz="2000" spc="150" dirty="0">
                <a:solidFill>
                  <a:srgbClr val="262934"/>
                </a:solidFill>
                <a:latin typeface="Times New Roman"/>
                <a:cs typeface="Times New Roman"/>
              </a:rPr>
              <a:t> </a:t>
            </a:r>
            <a:r>
              <a:rPr sz="2000" dirty="0">
                <a:solidFill>
                  <a:srgbClr val="262934"/>
                </a:solidFill>
                <a:latin typeface="Times New Roman"/>
                <a:cs typeface="Times New Roman"/>
              </a:rPr>
              <a:t>lingkungan</a:t>
            </a:r>
            <a:r>
              <a:rPr sz="2000" spc="155" dirty="0">
                <a:solidFill>
                  <a:srgbClr val="262934"/>
                </a:solidFill>
                <a:latin typeface="Times New Roman"/>
                <a:cs typeface="Times New Roman"/>
              </a:rPr>
              <a:t> </a:t>
            </a:r>
            <a:r>
              <a:rPr sz="2000" dirty="0">
                <a:solidFill>
                  <a:srgbClr val="262934"/>
                </a:solidFill>
                <a:latin typeface="Times New Roman"/>
                <a:cs typeface="Times New Roman"/>
              </a:rPr>
              <a:t>peradilan</a:t>
            </a:r>
            <a:r>
              <a:rPr sz="2000" spc="155" dirty="0">
                <a:solidFill>
                  <a:srgbClr val="262934"/>
                </a:solidFill>
                <a:latin typeface="Times New Roman"/>
                <a:cs typeface="Times New Roman"/>
              </a:rPr>
              <a:t> </a:t>
            </a:r>
            <a:r>
              <a:rPr sz="2000" dirty="0">
                <a:solidFill>
                  <a:srgbClr val="262934"/>
                </a:solidFill>
                <a:latin typeface="Times New Roman"/>
                <a:cs typeface="Times New Roman"/>
              </a:rPr>
              <a:t>berdasarkan</a:t>
            </a:r>
            <a:r>
              <a:rPr sz="2000" spc="150" dirty="0">
                <a:solidFill>
                  <a:srgbClr val="262934"/>
                </a:solidFill>
                <a:latin typeface="Times New Roman"/>
                <a:cs typeface="Times New Roman"/>
              </a:rPr>
              <a:t> </a:t>
            </a:r>
            <a:r>
              <a:rPr sz="2000" spc="-25" dirty="0">
                <a:solidFill>
                  <a:srgbClr val="262934"/>
                </a:solidFill>
                <a:latin typeface="Times New Roman"/>
                <a:cs typeface="Times New Roman"/>
              </a:rPr>
              <a:t>UU </a:t>
            </a:r>
            <a:r>
              <a:rPr sz="2000" dirty="0">
                <a:solidFill>
                  <a:srgbClr val="262934"/>
                </a:solidFill>
                <a:latin typeface="Times New Roman"/>
                <a:cs typeface="Times New Roman"/>
              </a:rPr>
              <a:t>kekuasaan</a:t>
            </a:r>
            <a:r>
              <a:rPr sz="2000" spc="10" dirty="0">
                <a:solidFill>
                  <a:srgbClr val="262934"/>
                </a:solidFill>
                <a:latin typeface="Times New Roman"/>
                <a:cs typeface="Times New Roman"/>
              </a:rPr>
              <a:t> </a:t>
            </a:r>
            <a:r>
              <a:rPr sz="2000" spc="-10" dirty="0">
                <a:solidFill>
                  <a:srgbClr val="262934"/>
                </a:solidFill>
                <a:latin typeface="Times New Roman"/>
                <a:cs typeface="Times New Roman"/>
              </a:rPr>
              <a:t>kehakiman.</a:t>
            </a:r>
            <a:endParaRPr sz="2000">
              <a:latin typeface="Times New Roman"/>
              <a:cs typeface="Times New Roman"/>
            </a:endParaRPr>
          </a:p>
          <a:p>
            <a:pPr marL="12700" marR="5080" algn="just">
              <a:lnSpc>
                <a:spcPct val="100000"/>
              </a:lnSpc>
              <a:spcBef>
                <a:spcPts val="605"/>
              </a:spcBef>
            </a:pPr>
            <a:r>
              <a:rPr sz="2000" dirty="0">
                <a:solidFill>
                  <a:srgbClr val="262934"/>
                </a:solidFill>
                <a:latin typeface="Times New Roman"/>
                <a:cs typeface="Times New Roman"/>
              </a:rPr>
              <a:t>Kedua</a:t>
            </a:r>
            <a:r>
              <a:rPr sz="2000" spc="290" dirty="0">
                <a:solidFill>
                  <a:srgbClr val="262934"/>
                </a:solidFill>
                <a:latin typeface="Times New Roman"/>
                <a:cs typeface="Times New Roman"/>
              </a:rPr>
              <a:t> </a:t>
            </a:r>
            <a:r>
              <a:rPr sz="2000" dirty="0">
                <a:solidFill>
                  <a:srgbClr val="262934"/>
                </a:solidFill>
                <a:latin typeface="Times New Roman"/>
                <a:cs typeface="Times New Roman"/>
              </a:rPr>
              <a:t>tidak</a:t>
            </a:r>
            <a:r>
              <a:rPr sz="2000" spc="300" dirty="0">
                <a:solidFill>
                  <a:srgbClr val="262934"/>
                </a:solidFill>
                <a:latin typeface="Times New Roman"/>
                <a:cs typeface="Times New Roman"/>
              </a:rPr>
              <a:t> </a:t>
            </a:r>
            <a:r>
              <a:rPr sz="2000" dirty="0">
                <a:solidFill>
                  <a:srgbClr val="262934"/>
                </a:solidFill>
                <a:latin typeface="Times New Roman"/>
                <a:cs typeface="Times New Roman"/>
              </a:rPr>
              <a:t>berwenang</a:t>
            </a:r>
            <a:r>
              <a:rPr sz="2000" spc="305" dirty="0">
                <a:solidFill>
                  <a:srgbClr val="262934"/>
                </a:solidFill>
                <a:latin typeface="Times New Roman"/>
                <a:cs typeface="Times New Roman"/>
              </a:rPr>
              <a:t> </a:t>
            </a:r>
            <a:r>
              <a:rPr sz="2000" dirty="0">
                <a:solidFill>
                  <a:srgbClr val="262934"/>
                </a:solidFill>
                <a:latin typeface="Times New Roman"/>
                <a:cs typeface="Times New Roman"/>
              </a:rPr>
              <a:t>secara</a:t>
            </a:r>
            <a:r>
              <a:rPr sz="2000" spc="290" dirty="0">
                <a:solidFill>
                  <a:srgbClr val="262934"/>
                </a:solidFill>
                <a:latin typeface="Times New Roman"/>
                <a:cs typeface="Times New Roman"/>
              </a:rPr>
              <a:t> </a:t>
            </a:r>
            <a:r>
              <a:rPr sz="2000" dirty="0">
                <a:solidFill>
                  <a:srgbClr val="262934"/>
                </a:solidFill>
                <a:latin typeface="Times New Roman"/>
                <a:cs typeface="Times New Roman"/>
              </a:rPr>
              <a:t>relatif</a:t>
            </a:r>
            <a:r>
              <a:rPr sz="2000" spc="295" dirty="0">
                <a:solidFill>
                  <a:srgbClr val="262934"/>
                </a:solidFill>
                <a:latin typeface="Times New Roman"/>
                <a:cs typeface="Times New Roman"/>
              </a:rPr>
              <a:t> </a:t>
            </a:r>
            <a:r>
              <a:rPr sz="2000" dirty="0">
                <a:solidFill>
                  <a:srgbClr val="262934"/>
                </a:solidFill>
                <a:latin typeface="Times New Roman"/>
                <a:cs typeface="Times New Roman"/>
              </a:rPr>
              <a:t>yang</a:t>
            </a:r>
            <a:r>
              <a:rPr sz="2000" spc="300" dirty="0">
                <a:solidFill>
                  <a:srgbClr val="262934"/>
                </a:solidFill>
                <a:latin typeface="Times New Roman"/>
                <a:cs typeface="Times New Roman"/>
              </a:rPr>
              <a:t> </a:t>
            </a:r>
            <a:r>
              <a:rPr sz="2000" dirty="0">
                <a:solidFill>
                  <a:srgbClr val="262934"/>
                </a:solidFill>
                <a:latin typeface="Times New Roman"/>
                <a:cs typeface="Times New Roman"/>
              </a:rPr>
              <a:t>didasarkan</a:t>
            </a:r>
            <a:r>
              <a:rPr sz="2000" spc="295" dirty="0">
                <a:solidFill>
                  <a:srgbClr val="262934"/>
                </a:solidFill>
                <a:latin typeface="Times New Roman"/>
                <a:cs typeface="Times New Roman"/>
              </a:rPr>
              <a:t> </a:t>
            </a:r>
            <a:r>
              <a:rPr sz="2000" spc="-20" dirty="0">
                <a:solidFill>
                  <a:srgbClr val="262934"/>
                </a:solidFill>
                <a:latin typeface="Times New Roman"/>
                <a:cs typeface="Times New Roman"/>
              </a:rPr>
              <a:t>pada </a:t>
            </a:r>
            <a:r>
              <a:rPr sz="2000" dirty="0">
                <a:solidFill>
                  <a:srgbClr val="262934"/>
                </a:solidFill>
                <a:latin typeface="Times New Roman"/>
                <a:cs typeface="Times New Roman"/>
              </a:rPr>
              <a:t>faktor</a:t>
            </a:r>
            <a:r>
              <a:rPr sz="2000" spc="90" dirty="0">
                <a:solidFill>
                  <a:srgbClr val="262934"/>
                </a:solidFill>
                <a:latin typeface="Times New Roman"/>
                <a:cs typeface="Times New Roman"/>
              </a:rPr>
              <a:t>  </a:t>
            </a:r>
            <a:r>
              <a:rPr sz="2000" dirty="0">
                <a:solidFill>
                  <a:srgbClr val="262934"/>
                </a:solidFill>
                <a:latin typeface="Times New Roman"/>
                <a:cs typeface="Times New Roman"/>
              </a:rPr>
              <a:t>daerah</a:t>
            </a:r>
            <a:r>
              <a:rPr sz="2000" spc="90" dirty="0">
                <a:solidFill>
                  <a:srgbClr val="262934"/>
                </a:solidFill>
                <a:latin typeface="Times New Roman"/>
                <a:cs typeface="Times New Roman"/>
              </a:rPr>
              <a:t>  </a:t>
            </a:r>
            <a:r>
              <a:rPr sz="2000" dirty="0">
                <a:solidFill>
                  <a:srgbClr val="262934"/>
                </a:solidFill>
                <a:latin typeface="Times New Roman"/>
                <a:cs typeface="Times New Roman"/>
              </a:rPr>
              <a:t>atau</a:t>
            </a:r>
            <a:r>
              <a:rPr sz="2000" spc="90" dirty="0">
                <a:solidFill>
                  <a:srgbClr val="262934"/>
                </a:solidFill>
                <a:latin typeface="Times New Roman"/>
                <a:cs typeface="Times New Roman"/>
              </a:rPr>
              <a:t>  </a:t>
            </a:r>
            <a:r>
              <a:rPr sz="2000" dirty="0">
                <a:solidFill>
                  <a:srgbClr val="262934"/>
                </a:solidFill>
                <a:latin typeface="Times New Roman"/>
                <a:cs typeface="Times New Roman"/>
              </a:rPr>
              <a:t>wilayah</a:t>
            </a:r>
            <a:r>
              <a:rPr sz="2000" spc="90" dirty="0">
                <a:solidFill>
                  <a:srgbClr val="262934"/>
                </a:solidFill>
                <a:latin typeface="Times New Roman"/>
                <a:cs typeface="Times New Roman"/>
              </a:rPr>
              <a:t>  </a:t>
            </a:r>
            <a:r>
              <a:rPr sz="2000" dirty="0">
                <a:solidFill>
                  <a:srgbClr val="262934"/>
                </a:solidFill>
                <a:latin typeface="Times New Roman"/>
                <a:cs typeface="Times New Roman"/>
              </a:rPr>
              <a:t>hukum</a:t>
            </a:r>
            <a:r>
              <a:rPr sz="2000" spc="90" dirty="0">
                <a:solidFill>
                  <a:srgbClr val="262934"/>
                </a:solidFill>
                <a:latin typeface="Times New Roman"/>
                <a:cs typeface="Times New Roman"/>
              </a:rPr>
              <a:t>  </a:t>
            </a:r>
            <a:r>
              <a:rPr sz="2000" dirty="0">
                <a:solidFill>
                  <a:srgbClr val="262934"/>
                </a:solidFill>
                <a:latin typeface="Times New Roman"/>
                <a:cs typeface="Times New Roman"/>
              </a:rPr>
              <a:t>dari</a:t>
            </a:r>
            <a:r>
              <a:rPr sz="2000" spc="85" dirty="0">
                <a:solidFill>
                  <a:srgbClr val="262934"/>
                </a:solidFill>
                <a:latin typeface="Times New Roman"/>
                <a:cs typeface="Times New Roman"/>
              </a:rPr>
              <a:t>  </a:t>
            </a:r>
            <a:r>
              <a:rPr sz="2000" dirty="0">
                <a:solidFill>
                  <a:srgbClr val="262934"/>
                </a:solidFill>
                <a:latin typeface="Times New Roman"/>
                <a:cs typeface="Times New Roman"/>
              </a:rPr>
              <a:t>suatu</a:t>
            </a:r>
            <a:r>
              <a:rPr sz="2000" spc="90" dirty="0">
                <a:solidFill>
                  <a:srgbClr val="262934"/>
                </a:solidFill>
                <a:latin typeface="Times New Roman"/>
                <a:cs typeface="Times New Roman"/>
              </a:rPr>
              <a:t>  </a:t>
            </a:r>
            <a:r>
              <a:rPr sz="2000" spc="-10" dirty="0">
                <a:solidFill>
                  <a:srgbClr val="262934"/>
                </a:solidFill>
                <a:latin typeface="Times New Roman"/>
                <a:cs typeface="Times New Roman"/>
              </a:rPr>
              <a:t>pengadilan </a:t>
            </a:r>
            <a:r>
              <a:rPr sz="2000" dirty="0">
                <a:solidFill>
                  <a:srgbClr val="262934"/>
                </a:solidFill>
                <a:latin typeface="Times New Roman"/>
                <a:cs typeface="Times New Roman"/>
              </a:rPr>
              <a:t>dalam lingkungan</a:t>
            </a:r>
            <a:r>
              <a:rPr sz="2000" spc="10" dirty="0">
                <a:solidFill>
                  <a:srgbClr val="262934"/>
                </a:solidFill>
                <a:latin typeface="Times New Roman"/>
                <a:cs typeface="Times New Roman"/>
              </a:rPr>
              <a:t> </a:t>
            </a:r>
            <a:r>
              <a:rPr sz="2000" dirty="0">
                <a:solidFill>
                  <a:srgbClr val="262934"/>
                </a:solidFill>
                <a:latin typeface="Times New Roman"/>
                <a:cs typeface="Times New Roman"/>
              </a:rPr>
              <a:t>peradilan</a:t>
            </a:r>
            <a:r>
              <a:rPr sz="2000" spc="15" dirty="0">
                <a:solidFill>
                  <a:srgbClr val="262934"/>
                </a:solidFill>
                <a:latin typeface="Times New Roman"/>
                <a:cs typeface="Times New Roman"/>
              </a:rPr>
              <a:t> </a:t>
            </a:r>
            <a:r>
              <a:rPr sz="2000" dirty="0">
                <a:solidFill>
                  <a:srgbClr val="262934"/>
                </a:solidFill>
                <a:latin typeface="Times New Roman"/>
                <a:cs typeface="Times New Roman"/>
              </a:rPr>
              <a:t>yang</a:t>
            </a:r>
            <a:r>
              <a:rPr sz="2000" spc="10" dirty="0">
                <a:solidFill>
                  <a:srgbClr val="262934"/>
                </a:solidFill>
                <a:latin typeface="Times New Roman"/>
                <a:cs typeface="Times New Roman"/>
              </a:rPr>
              <a:t> </a:t>
            </a:r>
            <a:r>
              <a:rPr sz="2000" spc="-10" dirty="0">
                <a:solidFill>
                  <a:srgbClr val="262934"/>
                </a:solidFill>
                <a:latin typeface="Times New Roman"/>
                <a:cs typeface="Times New Roman"/>
              </a:rPr>
              <a:t>sama.</a:t>
            </a:r>
            <a:endParaRPr sz="2000">
              <a:latin typeface="Times New Roman"/>
              <a:cs typeface="Times New Roman"/>
            </a:endParaRPr>
          </a:p>
        </p:txBody>
      </p:sp>
      <p:sp>
        <p:nvSpPr>
          <p:cNvPr id="5" name="object 5"/>
          <p:cNvSpPr txBox="1"/>
          <p:nvPr/>
        </p:nvSpPr>
        <p:spPr>
          <a:xfrm>
            <a:off x="814577" y="1108699"/>
            <a:ext cx="108585" cy="224154"/>
          </a:xfrm>
          <a:prstGeom prst="rect">
            <a:avLst/>
          </a:prstGeom>
        </p:spPr>
        <p:txBody>
          <a:bodyPr vert="horz" wrap="square" lIns="0" tIns="12700" rIns="0" bIns="0" rtlCol="0">
            <a:spAutoFit/>
          </a:bodyPr>
          <a:lstStyle/>
          <a:p>
            <a:pPr marL="12700">
              <a:lnSpc>
                <a:spcPct val="100000"/>
              </a:lnSpc>
              <a:spcBef>
                <a:spcPts val="100"/>
              </a:spcBef>
            </a:pPr>
            <a:r>
              <a:rPr sz="1300" spc="-50" dirty="0">
                <a:solidFill>
                  <a:srgbClr val="FFFFFF"/>
                </a:solidFill>
                <a:latin typeface="Times New Roman"/>
                <a:cs typeface="Times New Roman"/>
              </a:rPr>
              <a:t>7</a:t>
            </a:r>
            <a:endParaRPr sz="1300">
              <a:latin typeface="Times New Roman"/>
              <a:cs typeface="Times New Roman"/>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083942" y="318505"/>
            <a:ext cx="7073265" cy="757555"/>
          </a:xfrm>
          <a:prstGeom prst="rect">
            <a:avLst/>
          </a:prstGeom>
        </p:spPr>
        <p:txBody>
          <a:bodyPr vert="horz" wrap="square" lIns="0" tIns="12700" rIns="0" bIns="0" rtlCol="0">
            <a:spAutoFit/>
          </a:bodyPr>
          <a:lstStyle/>
          <a:p>
            <a:pPr marL="12700" marR="5080">
              <a:lnSpc>
                <a:spcPct val="100000"/>
              </a:lnSpc>
              <a:spcBef>
                <a:spcPts val="100"/>
              </a:spcBef>
              <a:tabLst>
                <a:tab pos="7059930" algn="l"/>
              </a:tabLst>
            </a:pPr>
            <a:r>
              <a:rPr u="none" spc="-10" dirty="0"/>
              <a:t>Macam-</a:t>
            </a:r>
            <a:r>
              <a:rPr u="none" dirty="0"/>
              <a:t>Macam</a:t>
            </a:r>
            <a:r>
              <a:rPr u="none" spc="-60" dirty="0"/>
              <a:t> </a:t>
            </a:r>
            <a:r>
              <a:rPr u="none" dirty="0"/>
              <a:t>Eksepsi</a:t>
            </a:r>
            <a:r>
              <a:rPr u="none" spc="-55" dirty="0"/>
              <a:t> </a:t>
            </a:r>
            <a:r>
              <a:rPr u="none" dirty="0"/>
              <a:t>dalam</a:t>
            </a:r>
            <a:r>
              <a:rPr u="none" spc="-55" dirty="0"/>
              <a:t> </a:t>
            </a:r>
            <a:r>
              <a:rPr u="none" dirty="0"/>
              <a:t>Pengadilan</a:t>
            </a:r>
            <a:r>
              <a:rPr u="none" spc="-60" dirty="0"/>
              <a:t> </a:t>
            </a:r>
            <a:r>
              <a:rPr u="none" spc="-10" dirty="0"/>
              <a:t>Perkara </a:t>
            </a:r>
            <a:r>
              <a:rPr spc="-10" dirty="0"/>
              <a:t>Pidana</a:t>
            </a:r>
            <a:r>
              <a:rPr dirty="0"/>
              <a:t>	</a:t>
            </a:r>
          </a:p>
        </p:txBody>
      </p:sp>
      <p:sp>
        <p:nvSpPr>
          <p:cNvPr id="3" name="object 3"/>
          <p:cNvSpPr txBox="1"/>
          <p:nvPr/>
        </p:nvSpPr>
        <p:spPr>
          <a:xfrm>
            <a:off x="1905025" y="1045778"/>
            <a:ext cx="6807834" cy="2388870"/>
          </a:xfrm>
          <a:prstGeom prst="rect">
            <a:avLst/>
          </a:prstGeom>
        </p:spPr>
        <p:txBody>
          <a:bodyPr vert="horz" wrap="square" lIns="0" tIns="88900" rIns="0" bIns="0" rtlCol="0">
            <a:spAutoFit/>
          </a:bodyPr>
          <a:lstStyle/>
          <a:p>
            <a:pPr marL="12700" algn="just">
              <a:lnSpc>
                <a:spcPct val="100000"/>
              </a:lnSpc>
              <a:spcBef>
                <a:spcPts val="700"/>
              </a:spcBef>
            </a:pPr>
            <a:r>
              <a:rPr sz="2000" b="1" dirty="0">
                <a:solidFill>
                  <a:srgbClr val="D4C9BB"/>
                </a:solidFill>
                <a:latin typeface="Times New Roman"/>
                <a:cs typeface="Times New Roman"/>
              </a:rPr>
              <a:t>2.</a:t>
            </a:r>
            <a:r>
              <a:rPr sz="2000" b="1" spc="185" dirty="0">
                <a:solidFill>
                  <a:srgbClr val="D4C9BB"/>
                </a:solidFill>
                <a:latin typeface="Times New Roman"/>
                <a:cs typeface="Times New Roman"/>
              </a:rPr>
              <a:t>   </a:t>
            </a:r>
            <a:r>
              <a:rPr sz="2000" b="1" dirty="0">
                <a:solidFill>
                  <a:srgbClr val="262934"/>
                </a:solidFill>
                <a:latin typeface="Times New Roman"/>
                <a:cs typeface="Times New Roman"/>
              </a:rPr>
              <a:t>Eksepsi</a:t>
            </a:r>
            <a:r>
              <a:rPr sz="2000" b="1" spc="490" dirty="0">
                <a:solidFill>
                  <a:srgbClr val="262934"/>
                </a:solidFill>
                <a:latin typeface="Times New Roman"/>
                <a:cs typeface="Times New Roman"/>
              </a:rPr>
              <a:t> </a:t>
            </a:r>
            <a:r>
              <a:rPr sz="2000" b="1" dirty="0">
                <a:solidFill>
                  <a:srgbClr val="262934"/>
                </a:solidFill>
                <a:latin typeface="Times New Roman"/>
                <a:cs typeface="Times New Roman"/>
              </a:rPr>
              <a:t>Kewenangan</a:t>
            </a:r>
            <a:r>
              <a:rPr sz="2000" b="1" spc="-10" dirty="0">
                <a:solidFill>
                  <a:srgbClr val="262934"/>
                </a:solidFill>
                <a:latin typeface="Times New Roman"/>
                <a:cs typeface="Times New Roman"/>
              </a:rPr>
              <a:t> </a:t>
            </a:r>
            <a:r>
              <a:rPr sz="2000" b="1" dirty="0">
                <a:solidFill>
                  <a:srgbClr val="262934"/>
                </a:solidFill>
                <a:latin typeface="Times New Roman"/>
                <a:cs typeface="Times New Roman"/>
              </a:rPr>
              <a:t>Menuntut </a:t>
            </a:r>
            <a:r>
              <a:rPr sz="2000" b="1" spc="-10" dirty="0">
                <a:solidFill>
                  <a:srgbClr val="262934"/>
                </a:solidFill>
                <a:latin typeface="Times New Roman"/>
                <a:cs typeface="Times New Roman"/>
              </a:rPr>
              <a:t>Gugur</a:t>
            </a:r>
            <a:endParaRPr sz="2000">
              <a:latin typeface="Times New Roman"/>
              <a:cs typeface="Times New Roman"/>
            </a:endParaRPr>
          </a:p>
          <a:p>
            <a:pPr marL="464820" marR="5080" algn="just">
              <a:lnSpc>
                <a:spcPct val="100000"/>
              </a:lnSpc>
              <a:spcBef>
                <a:spcPts val="600"/>
              </a:spcBef>
            </a:pPr>
            <a:r>
              <a:rPr sz="2000" dirty="0">
                <a:solidFill>
                  <a:srgbClr val="262934"/>
                </a:solidFill>
                <a:latin typeface="Times New Roman"/>
                <a:cs typeface="Times New Roman"/>
              </a:rPr>
              <a:t>Terjadi</a:t>
            </a:r>
            <a:r>
              <a:rPr sz="2000" spc="260" dirty="0">
                <a:solidFill>
                  <a:srgbClr val="262934"/>
                </a:solidFill>
                <a:latin typeface="Times New Roman"/>
                <a:cs typeface="Times New Roman"/>
              </a:rPr>
              <a:t> </a:t>
            </a:r>
            <a:r>
              <a:rPr sz="2000" dirty="0">
                <a:solidFill>
                  <a:srgbClr val="262934"/>
                </a:solidFill>
                <a:latin typeface="Times New Roman"/>
                <a:cs typeface="Times New Roman"/>
              </a:rPr>
              <a:t>karena</a:t>
            </a:r>
            <a:r>
              <a:rPr sz="2000" spc="260" dirty="0">
                <a:solidFill>
                  <a:srgbClr val="262934"/>
                </a:solidFill>
                <a:latin typeface="Times New Roman"/>
                <a:cs typeface="Times New Roman"/>
              </a:rPr>
              <a:t> </a:t>
            </a:r>
            <a:r>
              <a:rPr sz="2000" dirty="0">
                <a:solidFill>
                  <a:srgbClr val="262934"/>
                </a:solidFill>
                <a:latin typeface="Times New Roman"/>
                <a:cs typeface="Times New Roman"/>
              </a:rPr>
              <a:t>tindak</a:t>
            </a:r>
            <a:r>
              <a:rPr sz="2000" spc="270" dirty="0">
                <a:solidFill>
                  <a:srgbClr val="262934"/>
                </a:solidFill>
                <a:latin typeface="Times New Roman"/>
                <a:cs typeface="Times New Roman"/>
              </a:rPr>
              <a:t> </a:t>
            </a:r>
            <a:r>
              <a:rPr sz="2000" dirty="0">
                <a:solidFill>
                  <a:srgbClr val="262934"/>
                </a:solidFill>
                <a:latin typeface="Times New Roman"/>
                <a:cs typeface="Times New Roman"/>
              </a:rPr>
              <a:t>pidana</a:t>
            </a:r>
            <a:r>
              <a:rPr sz="2000" spc="260" dirty="0">
                <a:solidFill>
                  <a:srgbClr val="262934"/>
                </a:solidFill>
                <a:latin typeface="Times New Roman"/>
                <a:cs typeface="Times New Roman"/>
              </a:rPr>
              <a:t> </a:t>
            </a:r>
            <a:r>
              <a:rPr sz="2000" dirty="0">
                <a:solidFill>
                  <a:srgbClr val="262934"/>
                </a:solidFill>
                <a:latin typeface="Times New Roman"/>
                <a:cs typeface="Times New Roman"/>
              </a:rPr>
              <a:t>yang</a:t>
            </a:r>
            <a:r>
              <a:rPr sz="2000" spc="265" dirty="0">
                <a:solidFill>
                  <a:srgbClr val="262934"/>
                </a:solidFill>
                <a:latin typeface="Times New Roman"/>
                <a:cs typeface="Times New Roman"/>
              </a:rPr>
              <a:t> </a:t>
            </a:r>
            <a:r>
              <a:rPr sz="2000" dirty="0">
                <a:solidFill>
                  <a:srgbClr val="262934"/>
                </a:solidFill>
                <a:latin typeface="Times New Roman"/>
                <a:cs typeface="Times New Roman"/>
              </a:rPr>
              <a:t>didakwakan</a:t>
            </a:r>
            <a:r>
              <a:rPr sz="2000" spc="270" dirty="0">
                <a:solidFill>
                  <a:srgbClr val="262934"/>
                </a:solidFill>
                <a:latin typeface="Times New Roman"/>
                <a:cs typeface="Times New Roman"/>
              </a:rPr>
              <a:t> </a:t>
            </a:r>
            <a:r>
              <a:rPr sz="2000" dirty="0">
                <a:solidFill>
                  <a:srgbClr val="262934"/>
                </a:solidFill>
                <a:latin typeface="Times New Roman"/>
                <a:cs typeface="Times New Roman"/>
              </a:rPr>
              <a:t>telah</a:t>
            </a:r>
            <a:r>
              <a:rPr sz="2000" spc="265" dirty="0">
                <a:solidFill>
                  <a:srgbClr val="262934"/>
                </a:solidFill>
                <a:latin typeface="Times New Roman"/>
                <a:cs typeface="Times New Roman"/>
              </a:rPr>
              <a:t> </a:t>
            </a:r>
            <a:r>
              <a:rPr sz="2000" spc="-10" dirty="0">
                <a:solidFill>
                  <a:srgbClr val="262934"/>
                </a:solidFill>
                <a:latin typeface="Times New Roman"/>
                <a:cs typeface="Times New Roman"/>
              </a:rPr>
              <a:t>pernah </a:t>
            </a:r>
            <a:r>
              <a:rPr sz="2000" dirty="0">
                <a:solidFill>
                  <a:srgbClr val="262934"/>
                </a:solidFill>
                <a:latin typeface="Times New Roman"/>
                <a:cs typeface="Times New Roman"/>
              </a:rPr>
              <a:t>diputus</a:t>
            </a:r>
            <a:r>
              <a:rPr sz="2000" spc="180" dirty="0">
                <a:solidFill>
                  <a:srgbClr val="262934"/>
                </a:solidFill>
                <a:latin typeface="Times New Roman"/>
                <a:cs typeface="Times New Roman"/>
              </a:rPr>
              <a:t> </a:t>
            </a:r>
            <a:r>
              <a:rPr sz="2000" dirty="0">
                <a:solidFill>
                  <a:srgbClr val="262934"/>
                </a:solidFill>
                <a:latin typeface="Times New Roman"/>
                <a:cs typeface="Times New Roman"/>
              </a:rPr>
              <a:t>dan</a:t>
            </a:r>
            <a:r>
              <a:rPr sz="2000" spc="185" dirty="0">
                <a:solidFill>
                  <a:srgbClr val="262934"/>
                </a:solidFill>
                <a:latin typeface="Times New Roman"/>
                <a:cs typeface="Times New Roman"/>
              </a:rPr>
              <a:t> </a:t>
            </a:r>
            <a:r>
              <a:rPr sz="2000" dirty="0">
                <a:solidFill>
                  <a:srgbClr val="262934"/>
                </a:solidFill>
                <a:latin typeface="Times New Roman"/>
                <a:cs typeface="Times New Roman"/>
              </a:rPr>
              <a:t>telah</a:t>
            </a:r>
            <a:r>
              <a:rPr sz="2000" spc="195" dirty="0">
                <a:solidFill>
                  <a:srgbClr val="262934"/>
                </a:solidFill>
                <a:latin typeface="Times New Roman"/>
                <a:cs typeface="Times New Roman"/>
              </a:rPr>
              <a:t> </a:t>
            </a:r>
            <a:r>
              <a:rPr sz="2000" dirty="0">
                <a:solidFill>
                  <a:srgbClr val="262934"/>
                </a:solidFill>
                <a:latin typeface="Times New Roman"/>
                <a:cs typeface="Times New Roman"/>
              </a:rPr>
              <a:t>mempunyai</a:t>
            </a:r>
            <a:r>
              <a:rPr sz="2000" spc="180" dirty="0">
                <a:solidFill>
                  <a:srgbClr val="262934"/>
                </a:solidFill>
                <a:latin typeface="Times New Roman"/>
                <a:cs typeface="Times New Roman"/>
              </a:rPr>
              <a:t> </a:t>
            </a:r>
            <a:r>
              <a:rPr sz="2000" dirty="0">
                <a:solidFill>
                  <a:srgbClr val="262934"/>
                </a:solidFill>
                <a:latin typeface="Times New Roman"/>
                <a:cs typeface="Times New Roman"/>
              </a:rPr>
              <a:t>kekuatan</a:t>
            </a:r>
            <a:r>
              <a:rPr sz="2000" spc="190" dirty="0">
                <a:solidFill>
                  <a:srgbClr val="262934"/>
                </a:solidFill>
                <a:latin typeface="Times New Roman"/>
                <a:cs typeface="Times New Roman"/>
              </a:rPr>
              <a:t> </a:t>
            </a:r>
            <a:r>
              <a:rPr sz="2000" dirty="0">
                <a:solidFill>
                  <a:srgbClr val="262934"/>
                </a:solidFill>
                <a:latin typeface="Times New Roman"/>
                <a:cs typeface="Times New Roman"/>
              </a:rPr>
              <a:t>hukum</a:t>
            </a:r>
            <a:r>
              <a:rPr sz="2000" spc="190" dirty="0">
                <a:solidFill>
                  <a:srgbClr val="262934"/>
                </a:solidFill>
                <a:latin typeface="Times New Roman"/>
                <a:cs typeface="Times New Roman"/>
              </a:rPr>
              <a:t> </a:t>
            </a:r>
            <a:r>
              <a:rPr sz="2000" dirty="0">
                <a:solidFill>
                  <a:srgbClr val="262934"/>
                </a:solidFill>
                <a:latin typeface="Times New Roman"/>
                <a:cs typeface="Times New Roman"/>
              </a:rPr>
              <a:t>tetap</a:t>
            </a:r>
            <a:r>
              <a:rPr sz="2000" spc="190" dirty="0">
                <a:solidFill>
                  <a:srgbClr val="262934"/>
                </a:solidFill>
                <a:latin typeface="Times New Roman"/>
                <a:cs typeface="Times New Roman"/>
              </a:rPr>
              <a:t> </a:t>
            </a:r>
            <a:r>
              <a:rPr sz="2000" dirty="0">
                <a:solidFill>
                  <a:srgbClr val="262934"/>
                </a:solidFill>
                <a:latin typeface="Times New Roman"/>
                <a:cs typeface="Times New Roman"/>
              </a:rPr>
              <a:t>(</a:t>
            </a:r>
            <a:r>
              <a:rPr sz="2000" i="1" dirty="0">
                <a:solidFill>
                  <a:srgbClr val="262934"/>
                </a:solidFill>
                <a:latin typeface="Times New Roman"/>
                <a:cs typeface="Times New Roman"/>
              </a:rPr>
              <a:t>Ne</a:t>
            </a:r>
            <a:r>
              <a:rPr sz="2000" i="1" spc="180" dirty="0">
                <a:solidFill>
                  <a:srgbClr val="262934"/>
                </a:solidFill>
                <a:latin typeface="Times New Roman"/>
                <a:cs typeface="Times New Roman"/>
              </a:rPr>
              <a:t> </a:t>
            </a:r>
            <a:r>
              <a:rPr sz="2000" i="1" spc="-25" dirty="0">
                <a:solidFill>
                  <a:srgbClr val="262934"/>
                </a:solidFill>
                <a:latin typeface="Times New Roman"/>
                <a:cs typeface="Times New Roman"/>
              </a:rPr>
              <a:t>Bis </a:t>
            </a:r>
            <a:r>
              <a:rPr sz="2000" i="1" dirty="0">
                <a:solidFill>
                  <a:srgbClr val="262934"/>
                </a:solidFill>
                <a:latin typeface="Times New Roman"/>
                <a:cs typeface="Times New Roman"/>
              </a:rPr>
              <a:t>in</a:t>
            </a:r>
            <a:r>
              <a:rPr sz="2000" i="1" spc="250" dirty="0">
                <a:solidFill>
                  <a:srgbClr val="262934"/>
                </a:solidFill>
                <a:latin typeface="Times New Roman"/>
                <a:cs typeface="Times New Roman"/>
              </a:rPr>
              <a:t> </a:t>
            </a:r>
            <a:r>
              <a:rPr sz="2000" i="1" dirty="0">
                <a:solidFill>
                  <a:srgbClr val="262934"/>
                </a:solidFill>
                <a:latin typeface="Times New Roman"/>
                <a:cs typeface="Times New Roman"/>
              </a:rPr>
              <a:t>Idem</a:t>
            </a:r>
            <a:r>
              <a:rPr sz="2000" dirty="0">
                <a:solidFill>
                  <a:srgbClr val="262934"/>
                </a:solidFill>
                <a:latin typeface="Times New Roman"/>
                <a:cs typeface="Times New Roman"/>
              </a:rPr>
              <a:t>).</a:t>
            </a:r>
            <a:r>
              <a:rPr sz="2000" spc="245" dirty="0">
                <a:solidFill>
                  <a:srgbClr val="262934"/>
                </a:solidFill>
                <a:latin typeface="Times New Roman"/>
                <a:cs typeface="Times New Roman"/>
              </a:rPr>
              <a:t> </a:t>
            </a:r>
            <a:r>
              <a:rPr sz="2000" dirty="0">
                <a:solidFill>
                  <a:srgbClr val="262934"/>
                </a:solidFill>
                <a:latin typeface="Times New Roman"/>
                <a:cs typeface="Times New Roman"/>
              </a:rPr>
              <a:t>Hal</a:t>
            </a:r>
            <a:r>
              <a:rPr sz="2000" spc="240" dirty="0">
                <a:solidFill>
                  <a:srgbClr val="262934"/>
                </a:solidFill>
                <a:latin typeface="Times New Roman"/>
                <a:cs typeface="Times New Roman"/>
              </a:rPr>
              <a:t> </a:t>
            </a:r>
            <a:r>
              <a:rPr sz="2000" dirty="0">
                <a:solidFill>
                  <a:srgbClr val="262934"/>
                </a:solidFill>
                <a:latin typeface="Times New Roman"/>
                <a:cs typeface="Times New Roman"/>
              </a:rPr>
              <a:t>tersebut</a:t>
            </a:r>
            <a:r>
              <a:rPr sz="2000" spc="240" dirty="0">
                <a:solidFill>
                  <a:srgbClr val="262934"/>
                </a:solidFill>
                <a:latin typeface="Times New Roman"/>
                <a:cs typeface="Times New Roman"/>
              </a:rPr>
              <a:t> </a:t>
            </a:r>
            <a:r>
              <a:rPr sz="2000" dirty="0">
                <a:solidFill>
                  <a:srgbClr val="262934"/>
                </a:solidFill>
                <a:latin typeface="Times New Roman"/>
                <a:cs typeface="Times New Roman"/>
              </a:rPr>
              <a:t>terjadi</a:t>
            </a:r>
            <a:r>
              <a:rPr sz="2000" spc="240" dirty="0">
                <a:solidFill>
                  <a:srgbClr val="262934"/>
                </a:solidFill>
                <a:latin typeface="Times New Roman"/>
                <a:cs typeface="Times New Roman"/>
              </a:rPr>
              <a:t> </a:t>
            </a:r>
            <a:r>
              <a:rPr sz="2000" dirty="0">
                <a:solidFill>
                  <a:srgbClr val="262934"/>
                </a:solidFill>
                <a:latin typeface="Times New Roman"/>
                <a:cs typeface="Times New Roman"/>
              </a:rPr>
              <a:t>karena</a:t>
            </a:r>
            <a:r>
              <a:rPr sz="2000" spc="245" dirty="0">
                <a:solidFill>
                  <a:srgbClr val="262934"/>
                </a:solidFill>
                <a:latin typeface="Times New Roman"/>
                <a:cs typeface="Times New Roman"/>
              </a:rPr>
              <a:t> </a:t>
            </a:r>
            <a:r>
              <a:rPr sz="2000" dirty="0">
                <a:solidFill>
                  <a:srgbClr val="262934"/>
                </a:solidFill>
                <a:latin typeface="Times New Roman"/>
                <a:cs typeface="Times New Roman"/>
              </a:rPr>
              <a:t>tuntutan</a:t>
            </a:r>
            <a:r>
              <a:rPr sz="2000" spc="250" dirty="0">
                <a:solidFill>
                  <a:srgbClr val="262934"/>
                </a:solidFill>
                <a:latin typeface="Times New Roman"/>
                <a:cs typeface="Times New Roman"/>
              </a:rPr>
              <a:t> </a:t>
            </a:r>
            <a:r>
              <a:rPr sz="2000" dirty="0">
                <a:solidFill>
                  <a:srgbClr val="262934"/>
                </a:solidFill>
                <a:latin typeface="Times New Roman"/>
                <a:cs typeface="Times New Roman"/>
              </a:rPr>
              <a:t>yang</a:t>
            </a:r>
            <a:r>
              <a:rPr sz="2000" spc="250" dirty="0">
                <a:solidFill>
                  <a:srgbClr val="262934"/>
                </a:solidFill>
                <a:latin typeface="Times New Roman"/>
                <a:cs typeface="Times New Roman"/>
              </a:rPr>
              <a:t> </a:t>
            </a:r>
            <a:r>
              <a:rPr sz="2000" spc="-10" dirty="0">
                <a:solidFill>
                  <a:srgbClr val="262934"/>
                </a:solidFill>
                <a:latin typeface="Times New Roman"/>
                <a:cs typeface="Times New Roman"/>
              </a:rPr>
              <a:t>diajukan </a:t>
            </a:r>
            <a:r>
              <a:rPr sz="2000" dirty="0">
                <a:solidFill>
                  <a:srgbClr val="262934"/>
                </a:solidFill>
                <a:latin typeface="Times New Roman"/>
                <a:cs typeface="Times New Roman"/>
              </a:rPr>
              <a:t>telah</a:t>
            </a:r>
            <a:r>
              <a:rPr sz="2000" spc="90" dirty="0">
                <a:solidFill>
                  <a:srgbClr val="262934"/>
                </a:solidFill>
                <a:latin typeface="Times New Roman"/>
                <a:cs typeface="Times New Roman"/>
              </a:rPr>
              <a:t> </a:t>
            </a:r>
            <a:r>
              <a:rPr sz="2000" dirty="0">
                <a:solidFill>
                  <a:srgbClr val="262934"/>
                </a:solidFill>
                <a:latin typeface="Times New Roman"/>
                <a:cs typeface="Times New Roman"/>
              </a:rPr>
              <a:t>melampaui</a:t>
            </a:r>
            <a:r>
              <a:rPr sz="2000" spc="85" dirty="0">
                <a:solidFill>
                  <a:srgbClr val="262934"/>
                </a:solidFill>
                <a:latin typeface="Times New Roman"/>
                <a:cs typeface="Times New Roman"/>
              </a:rPr>
              <a:t> </a:t>
            </a:r>
            <a:r>
              <a:rPr sz="2000" dirty="0">
                <a:solidFill>
                  <a:srgbClr val="262934"/>
                </a:solidFill>
                <a:latin typeface="Times New Roman"/>
                <a:cs typeface="Times New Roman"/>
              </a:rPr>
              <a:t>tenggang</a:t>
            </a:r>
            <a:r>
              <a:rPr sz="2000" spc="95" dirty="0">
                <a:solidFill>
                  <a:srgbClr val="262934"/>
                </a:solidFill>
                <a:latin typeface="Times New Roman"/>
                <a:cs typeface="Times New Roman"/>
              </a:rPr>
              <a:t> </a:t>
            </a:r>
            <a:r>
              <a:rPr sz="2000" dirty="0">
                <a:solidFill>
                  <a:srgbClr val="262934"/>
                </a:solidFill>
                <a:latin typeface="Times New Roman"/>
                <a:cs typeface="Times New Roman"/>
              </a:rPr>
              <a:t>waktu</a:t>
            </a:r>
            <a:r>
              <a:rPr sz="2000" spc="95" dirty="0">
                <a:solidFill>
                  <a:srgbClr val="262934"/>
                </a:solidFill>
                <a:latin typeface="Times New Roman"/>
                <a:cs typeface="Times New Roman"/>
              </a:rPr>
              <a:t> </a:t>
            </a:r>
            <a:r>
              <a:rPr sz="2000" dirty="0">
                <a:solidFill>
                  <a:srgbClr val="262934"/>
                </a:solidFill>
                <a:latin typeface="Times New Roman"/>
                <a:cs typeface="Times New Roman"/>
              </a:rPr>
              <a:t>atau</a:t>
            </a:r>
            <a:r>
              <a:rPr sz="2000" spc="95" dirty="0">
                <a:solidFill>
                  <a:srgbClr val="262934"/>
                </a:solidFill>
                <a:latin typeface="Times New Roman"/>
                <a:cs typeface="Times New Roman"/>
              </a:rPr>
              <a:t> </a:t>
            </a:r>
            <a:r>
              <a:rPr sz="2000" dirty="0">
                <a:solidFill>
                  <a:srgbClr val="262934"/>
                </a:solidFill>
                <a:latin typeface="Times New Roman"/>
                <a:cs typeface="Times New Roman"/>
              </a:rPr>
              <a:t>daluarsa</a:t>
            </a:r>
            <a:r>
              <a:rPr sz="2000" spc="80" dirty="0">
                <a:solidFill>
                  <a:srgbClr val="262934"/>
                </a:solidFill>
                <a:latin typeface="Times New Roman"/>
                <a:cs typeface="Times New Roman"/>
              </a:rPr>
              <a:t> </a:t>
            </a:r>
            <a:r>
              <a:rPr sz="2000" dirty="0">
                <a:solidFill>
                  <a:srgbClr val="262934"/>
                </a:solidFill>
                <a:latin typeface="Times New Roman"/>
                <a:cs typeface="Times New Roman"/>
              </a:rPr>
              <a:t>(KUHP</a:t>
            </a:r>
            <a:r>
              <a:rPr sz="2000" spc="20" dirty="0">
                <a:solidFill>
                  <a:srgbClr val="262934"/>
                </a:solidFill>
                <a:latin typeface="Times New Roman"/>
                <a:cs typeface="Times New Roman"/>
              </a:rPr>
              <a:t> </a:t>
            </a:r>
            <a:r>
              <a:rPr sz="2000" dirty="0">
                <a:solidFill>
                  <a:srgbClr val="262934"/>
                </a:solidFill>
                <a:latin typeface="Times New Roman"/>
                <a:cs typeface="Times New Roman"/>
              </a:rPr>
              <a:t>Ps</a:t>
            </a:r>
            <a:r>
              <a:rPr sz="2000" spc="85" dirty="0">
                <a:solidFill>
                  <a:srgbClr val="262934"/>
                </a:solidFill>
                <a:latin typeface="Times New Roman"/>
                <a:cs typeface="Times New Roman"/>
              </a:rPr>
              <a:t> </a:t>
            </a:r>
            <a:r>
              <a:rPr sz="2000" spc="-25" dirty="0">
                <a:solidFill>
                  <a:srgbClr val="262934"/>
                </a:solidFill>
                <a:latin typeface="Times New Roman"/>
                <a:cs typeface="Times New Roman"/>
              </a:rPr>
              <a:t>78</a:t>
            </a:r>
            <a:endParaRPr sz="2000">
              <a:latin typeface="Times New Roman"/>
              <a:cs typeface="Times New Roman"/>
            </a:endParaRPr>
          </a:p>
          <a:p>
            <a:pPr marL="464820" algn="just">
              <a:lnSpc>
                <a:spcPct val="100000"/>
              </a:lnSpc>
              <a:spcBef>
                <a:spcPts val="5"/>
              </a:spcBef>
            </a:pPr>
            <a:r>
              <a:rPr sz="2000" dirty="0">
                <a:solidFill>
                  <a:srgbClr val="262934"/>
                </a:solidFill>
                <a:latin typeface="Times New Roman"/>
                <a:cs typeface="Times New Roman"/>
              </a:rPr>
              <a:t>-82)</a:t>
            </a:r>
            <a:r>
              <a:rPr sz="2000" spc="5" dirty="0">
                <a:solidFill>
                  <a:srgbClr val="262934"/>
                </a:solidFill>
                <a:latin typeface="Times New Roman"/>
                <a:cs typeface="Times New Roman"/>
              </a:rPr>
              <a:t> </a:t>
            </a:r>
            <a:r>
              <a:rPr sz="2000" dirty="0">
                <a:solidFill>
                  <a:srgbClr val="262934"/>
                </a:solidFill>
                <a:latin typeface="Times New Roman"/>
                <a:cs typeface="Times New Roman"/>
              </a:rPr>
              <a:t>atau</a:t>
            </a:r>
            <a:r>
              <a:rPr sz="2000" spc="10" dirty="0">
                <a:solidFill>
                  <a:srgbClr val="262934"/>
                </a:solidFill>
                <a:latin typeface="Times New Roman"/>
                <a:cs typeface="Times New Roman"/>
              </a:rPr>
              <a:t> </a:t>
            </a:r>
            <a:r>
              <a:rPr sz="2000" dirty="0">
                <a:solidFill>
                  <a:srgbClr val="262934"/>
                </a:solidFill>
                <a:latin typeface="Times New Roman"/>
                <a:cs typeface="Times New Roman"/>
              </a:rPr>
              <a:t>terjadi</a:t>
            </a:r>
            <a:r>
              <a:rPr sz="2000" spc="-5" dirty="0">
                <a:solidFill>
                  <a:srgbClr val="262934"/>
                </a:solidFill>
                <a:latin typeface="Times New Roman"/>
                <a:cs typeface="Times New Roman"/>
              </a:rPr>
              <a:t> </a:t>
            </a:r>
            <a:r>
              <a:rPr sz="2000" dirty="0">
                <a:solidFill>
                  <a:srgbClr val="262934"/>
                </a:solidFill>
                <a:latin typeface="Times New Roman"/>
                <a:cs typeface="Times New Roman"/>
              </a:rPr>
              <a:t>karena terdakwa telah</a:t>
            </a:r>
            <a:r>
              <a:rPr sz="2000" spc="5" dirty="0">
                <a:solidFill>
                  <a:srgbClr val="262934"/>
                </a:solidFill>
                <a:latin typeface="Times New Roman"/>
                <a:cs typeface="Times New Roman"/>
              </a:rPr>
              <a:t> </a:t>
            </a:r>
            <a:r>
              <a:rPr sz="2000" dirty="0">
                <a:solidFill>
                  <a:srgbClr val="262934"/>
                </a:solidFill>
                <a:latin typeface="Times New Roman"/>
                <a:cs typeface="Times New Roman"/>
              </a:rPr>
              <a:t>meninggal</a:t>
            </a:r>
            <a:r>
              <a:rPr sz="2000" spc="-5" dirty="0">
                <a:solidFill>
                  <a:srgbClr val="262934"/>
                </a:solidFill>
                <a:latin typeface="Times New Roman"/>
                <a:cs typeface="Times New Roman"/>
              </a:rPr>
              <a:t> </a:t>
            </a:r>
            <a:r>
              <a:rPr sz="2000" spc="-10" dirty="0">
                <a:solidFill>
                  <a:srgbClr val="262934"/>
                </a:solidFill>
                <a:latin typeface="Times New Roman"/>
                <a:cs typeface="Times New Roman"/>
              </a:rPr>
              <a:t>dunia.</a:t>
            </a:r>
            <a:endParaRPr sz="2000">
              <a:latin typeface="Times New Roman"/>
              <a:cs typeface="Times New Roman"/>
            </a:endParaRPr>
          </a:p>
          <a:p>
            <a:pPr marL="464820" algn="just">
              <a:lnSpc>
                <a:spcPct val="100000"/>
              </a:lnSpc>
              <a:spcBef>
                <a:spcPts val="605"/>
              </a:spcBef>
            </a:pPr>
            <a:r>
              <a:rPr sz="2000" dirty="0">
                <a:solidFill>
                  <a:srgbClr val="262934"/>
                </a:solidFill>
                <a:latin typeface="Times New Roman"/>
                <a:cs typeface="Times New Roman"/>
              </a:rPr>
              <a:t>Jenis</a:t>
            </a:r>
            <a:r>
              <a:rPr sz="2000" spc="45" dirty="0">
                <a:solidFill>
                  <a:srgbClr val="262934"/>
                </a:solidFill>
                <a:latin typeface="Times New Roman"/>
                <a:cs typeface="Times New Roman"/>
              </a:rPr>
              <a:t>  </a:t>
            </a:r>
            <a:r>
              <a:rPr sz="2000" dirty="0">
                <a:solidFill>
                  <a:srgbClr val="262934"/>
                </a:solidFill>
                <a:latin typeface="Times New Roman"/>
                <a:cs typeface="Times New Roman"/>
              </a:rPr>
              <a:t>eksepsi</a:t>
            </a:r>
            <a:r>
              <a:rPr sz="2000" spc="45" dirty="0">
                <a:solidFill>
                  <a:srgbClr val="262934"/>
                </a:solidFill>
                <a:latin typeface="Times New Roman"/>
                <a:cs typeface="Times New Roman"/>
              </a:rPr>
              <a:t>  </a:t>
            </a:r>
            <a:r>
              <a:rPr sz="2000" dirty="0">
                <a:solidFill>
                  <a:srgbClr val="262934"/>
                </a:solidFill>
                <a:latin typeface="Times New Roman"/>
                <a:cs typeface="Times New Roman"/>
              </a:rPr>
              <a:t>ini</a:t>
            </a:r>
            <a:r>
              <a:rPr sz="2000" spc="45" dirty="0">
                <a:solidFill>
                  <a:srgbClr val="262934"/>
                </a:solidFill>
                <a:latin typeface="Times New Roman"/>
                <a:cs typeface="Times New Roman"/>
              </a:rPr>
              <a:t>  </a:t>
            </a:r>
            <a:r>
              <a:rPr sz="2000" dirty="0">
                <a:solidFill>
                  <a:srgbClr val="262934"/>
                </a:solidFill>
                <a:latin typeface="Times New Roman"/>
                <a:cs typeface="Times New Roman"/>
              </a:rPr>
              <a:t>terjadi</a:t>
            </a:r>
            <a:r>
              <a:rPr sz="2000" spc="50" dirty="0">
                <a:solidFill>
                  <a:srgbClr val="262934"/>
                </a:solidFill>
                <a:latin typeface="Times New Roman"/>
                <a:cs typeface="Times New Roman"/>
              </a:rPr>
              <a:t>  </a:t>
            </a:r>
            <a:r>
              <a:rPr sz="2000" dirty="0">
                <a:solidFill>
                  <a:srgbClr val="262934"/>
                </a:solidFill>
                <a:latin typeface="Times New Roman"/>
                <a:cs typeface="Times New Roman"/>
              </a:rPr>
              <a:t>apabila</a:t>
            </a:r>
            <a:r>
              <a:rPr sz="2000" spc="45" dirty="0">
                <a:solidFill>
                  <a:srgbClr val="262934"/>
                </a:solidFill>
                <a:latin typeface="Times New Roman"/>
                <a:cs typeface="Times New Roman"/>
              </a:rPr>
              <a:t>  </a:t>
            </a:r>
            <a:r>
              <a:rPr sz="2000" dirty="0">
                <a:solidFill>
                  <a:srgbClr val="262934"/>
                </a:solidFill>
                <a:latin typeface="Times New Roman"/>
                <a:cs typeface="Times New Roman"/>
              </a:rPr>
              <a:t>tindak</a:t>
            </a:r>
            <a:r>
              <a:rPr sz="2000" spc="50" dirty="0">
                <a:solidFill>
                  <a:srgbClr val="262934"/>
                </a:solidFill>
                <a:latin typeface="Times New Roman"/>
                <a:cs typeface="Times New Roman"/>
              </a:rPr>
              <a:t>  </a:t>
            </a:r>
            <a:r>
              <a:rPr sz="2000" dirty="0">
                <a:solidFill>
                  <a:srgbClr val="262934"/>
                </a:solidFill>
                <a:latin typeface="Times New Roman"/>
                <a:cs typeface="Times New Roman"/>
              </a:rPr>
              <a:t>pidana</a:t>
            </a:r>
            <a:r>
              <a:rPr sz="2000" spc="45" dirty="0">
                <a:solidFill>
                  <a:srgbClr val="262934"/>
                </a:solidFill>
                <a:latin typeface="Times New Roman"/>
                <a:cs typeface="Times New Roman"/>
              </a:rPr>
              <a:t>  </a:t>
            </a:r>
            <a:r>
              <a:rPr sz="2000" spc="-10" dirty="0">
                <a:solidFill>
                  <a:srgbClr val="262934"/>
                </a:solidFill>
                <a:latin typeface="Times New Roman"/>
                <a:cs typeface="Times New Roman"/>
              </a:rPr>
              <a:t>merupakan</a:t>
            </a:r>
            <a:endParaRPr sz="2000">
              <a:latin typeface="Times New Roman"/>
              <a:cs typeface="Times New Roman"/>
            </a:endParaRPr>
          </a:p>
        </p:txBody>
      </p:sp>
      <p:sp>
        <p:nvSpPr>
          <p:cNvPr id="4" name="object 4"/>
          <p:cNvSpPr txBox="1"/>
          <p:nvPr/>
        </p:nvSpPr>
        <p:spPr>
          <a:xfrm>
            <a:off x="2357539" y="3409101"/>
            <a:ext cx="6354445" cy="940435"/>
          </a:xfrm>
          <a:prstGeom prst="rect">
            <a:avLst/>
          </a:prstGeom>
        </p:spPr>
        <p:txBody>
          <a:bodyPr vert="horz" wrap="square" lIns="0" tIns="12700" rIns="0" bIns="0" rtlCol="0">
            <a:spAutoFit/>
          </a:bodyPr>
          <a:lstStyle/>
          <a:p>
            <a:pPr marL="12700" marR="5080" algn="just">
              <a:lnSpc>
                <a:spcPct val="100000"/>
              </a:lnSpc>
              <a:spcBef>
                <a:spcPts val="100"/>
              </a:spcBef>
            </a:pPr>
            <a:r>
              <a:rPr sz="2000" dirty="0">
                <a:solidFill>
                  <a:srgbClr val="262934"/>
                </a:solidFill>
                <a:latin typeface="Times New Roman"/>
                <a:cs typeface="Times New Roman"/>
              </a:rPr>
              <a:t>delik</a:t>
            </a:r>
            <a:r>
              <a:rPr sz="2000" spc="450" dirty="0">
                <a:solidFill>
                  <a:srgbClr val="262934"/>
                </a:solidFill>
                <a:latin typeface="Times New Roman"/>
                <a:cs typeface="Times New Roman"/>
              </a:rPr>
              <a:t>  </a:t>
            </a:r>
            <a:r>
              <a:rPr sz="2000" dirty="0">
                <a:solidFill>
                  <a:srgbClr val="262934"/>
                </a:solidFill>
                <a:latin typeface="Times New Roman"/>
                <a:cs typeface="Times New Roman"/>
              </a:rPr>
              <a:t>aduan</a:t>
            </a:r>
            <a:r>
              <a:rPr sz="2000" spc="455" dirty="0">
                <a:solidFill>
                  <a:srgbClr val="262934"/>
                </a:solidFill>
                <a:latin typeface="Times New Roman"/>
                <a:cs typeface="Times New Roman"/>
              </a:rPr>
              <a:t>  </a:t>
            </a:r>
            <a:r>
              <a:rPr sz="2000" dirty="0">
                <a:solidFill>
                  <a:srgbClr val="262934"/>
                </a:solidFill>
                <a:latin typeface="Times New Roman"/>
                <a:cs typeface="Times New Roman"/>
              </a:rPr>
              <a:t>akan</a:t>
            </a:r>
            <a:r>
              <a:rPr sz="2000" spc="450" dirty="0">
                <a:solidFill>
                  <a:srgbClr val="262934"/>
                </a:solidFill>
                <a:latin typeface="Times New Roman"/>
                <a:cs typeface="Times New Roman"/>
              </a:rPr>
              <a:t>  </a:t>
            </a:r>
            <a:r>
              <a:rPr sz="2000" dirty="0">
                <a:solidFill>
                  <a:srgbClr val="262934"/>
                </a:solidFill>
                <a:latin typeface="Times New Roman"/>
                <a:cs typeface="Times New Roman"/>
              </a:rPr>
              <a:t>tetapi</a:t>
            </a:r>
            <a:r>
              <a:rPr sz="2000" spc="450" dirty="0">
                <a:solidFill>
                  <a:srgbClr val="262934"/>
                </a:solidFill>
                <a:latin typeface="Times New Roman"/>
                <a:cs typeface="Times New Roman"/>
              </a:rPr>
              <a:t>  </a:t>
            </a:r>
            <a:r>
              <a:rPr sz="2000" dirty="0">
                <a:solidFill>
                  <a:srgbClr val="262934"/>
                </a:solidFill>
                <a:latin typeface="Times New Roman"/>
                <a:cs typeface="Times New Roman"/>
              </a:rPr>
              <a:t>dakwaan</a:t>
            </a:r>
            <a:r>
              <a:rPr sz="2000" spc="450" dirty="0">
                <a:solidFill>
                  <a:srgbClr val="262934"/>
                </a:solidFill>
                <a:latin typeface="Times New Roman"/>
                <a:cs typeface="Times New Roman"/>
              </a:rPr>
              <a:t>  </a:t>
            </a:r>
            <a:r>
              <a:rPr sz="2000" dirty="0">
                <a:solidFill>
                  <a:srgbClr val="262934"/>
                </a:solidFill>
                <a:latin typeface="Times New Roman"/>
                <a:cs typeface="Times New Roman"/>
              </a:rPr>
              <a:t>terhadap</a:t>
            </a:r>
            <a:r>
              <a:rPr sz="2000" spc="450" dirty="0">
                <a:solidFill>
                  <a:srgbClr val="262934"/>
                </a:solidFill>
                <a:latin typeface="Times New Roman"/>
                <a:cs typeface="Times New Roman"/>
              </a:rPr>
              <a:t>  </a:t>
            </a:r>
            <a:r>
              <a:rPr sz="2000" spc="-10" dirty="0">
                <a:solidFill>
                  <a:srgbClr val="262934"/>
                </a:solidFill>
                <a:latin typeface="Times New Roman"/>
                <a:cs typeface="Times New Roman"/>
              </a:rPr>
              <a:t>terdakwa </a:t>
            </a:r>
            <a:r>
              <a:rPr sz="2000" dirty="0">
                <a:solidFill>
                  <a:srgbClr val="262934"/>
                </a:solidFill>
                <a:latin typeface="Times New Roman"/>
                <a:cs typeface="Times New Roman"/>
              </a:rPr>
              <a:t>dilakukan</a:t>
            </a:r>
            <a:r>
              <a:rPr sz="2000" spc="465" dirty="0">
                <a:solidFill>
                  <a:srgbClr val="262934"/>
                </a:solidFill>
                <a:latin typeface="Times New Roman"/>
                <a:cs typeface="Times New Roman"/>
              </a:rPr>
              <a:t> </a:t>
            </a:r>
            <a:r>
              <a:rPr sz="2000" dirty="0">
                <a:solidFill>
                  <a:srgbClr val="262934"/>
                </a:solidFill>
                <a:latin typeface="Times New Roman"/>
                <a:cs typeface="Times New Roman"/>
              </a:rPr>
              <a:t>tanpa</a:t>
            </a:r>
            <a:r>
              <a:rPr sz="2000" spc="455" dirty="0">
                <a:solidFill>
                  <a:srgbClr val="262934"/>
                </a:solidFill>
                <a:latin typeface="Times New Roman"/>
                <a:cs typeface="Times New Roman"/>
              </a:rPr>
              <a:t> </a:t>
            </a:r>
            <a:r>
              <a:rPr sz="2000" dirty="0">
                <a:solidFill>
                  <a:srgbClr val="262934"/>
                </a:solidFill>
                <a:latin typeface="Times New Roman"/>
                <a:cs typeface="Times New Roman"/>
              </a:rPr>
              <a:t>ada</a:t>
            </a:r>
            <a:r>
              <a:rPr sz="2000" spc="455" dirty="0">
                <a:solidFill>
                  <a:srgbClr val="262934"/>
                </a:solidFill>
                <a:latin typeface="Times New Roman"/>
                <a:cs typeface="Times New Roman"/>
              </a:rPr>
              <a:t> </a:t>
            </a:r>
            <a:r>
              <a:rPr sz="2000" dirty="0">
                <a:solidFill>
                  <a:srgbClr val="262934"/>
                </a:solidFill>
                <a:latin typeface="Times New Roman"/>
                <a:cs typeface="Times New Roman"/>
              </a:rPr>
              <a:t>pengaduan</a:t>
            </a:r>
            <a:r>
              <a:rPr sz="2000" spc="455" dirty="0">
                <a:solidFill>
                  <a:srgbClr val="262934"/>
                </a:solidFill>
                <a:latin typeface="Times New Roman"/>
                <a:cs typeface="Times New Roman"/>
              </a:rPr>
              <a:t> </a:t>
            </a:r>
            <a:r>
              <a:rPr sz="2000" dirty="0">
                <a:solidFill>
                  <a:srgbClr val="262934"/>
                </a:solidFill>
                <a:latin typeface="Times New Roman"/>
                <a:cs typeface="Times New Roman"/>
              </a:rPr>
              <a:t>dari</a:t>
            </a:r>
            <a:r>
              <a:rPr sz="2000" spc="455" dirty="0">
                <a:solidFill>
                  <a:srgbClr val="262934"/>
                </a:solidFill>
                <a:latin typeface="Times New Roman"/>
                <a:cs typeface="Times New Roman"/>
              </a:rPr>
              <a:t> </a:t>
            </a:r>
            <a:r>
              <a:rPr sz="2000" dirty="0">
                <a:solidFill>
                  <a:srgbClr val="262934"/>
                </a:solidFill>
                <a:latin typeface="Times New Roman"/>
                <a:cs typeface="Times New Roman"/>
              </a:rPr>
              <a:t>korban</a:t>
            </a:r>
            <a:r>
              <a:rPr sz="2000" spc="455" dirty="0">
                <a:solidFill>
                  <a:srgbClr val="262934"/>
                </a:solidFill>
                <a:latin typeface="Times New Roman"/>
                <a:cs typeface="Times New Roman"/>
              </a:rPr>
              <a:t> </a:t>
            </a:r>
            <a:r>
              <a:rPr sz="2000" dirty="0">
                <a:solidFill>
                  <a:srgbClr val="262934"/>
                </a:solidFill>
                <a:latin typeface="Times New Roman"/>
                <a:cs typeface="Times New Roman"/>
              </a:rPr>
              <a:t>atau</a:t>
            </a:r>
            <a:r>
              <a:rPr sz="2000" spc="465" dirty="0">
                <a:solidFill>
                  <a:srgbClr val="262934"/>
                </a:solidFill>
                <a:latin typeface="Times New Roman"/>
                <a:cs typeface="Times New Roman"/>
              </a:rPr>
              <a:t> </a:t>
            </a:r>
            <a:r>
              <a:rPr sz="2000" spc="-10" dirty="0">
                <a:solidFill>
                  <a:srgbClr val="262934"/>
                </a:solidFill>
                <a:latin typeface="Times New Roman"/>
                <a:cs typeface="Times New Roman"/>
              </a:rPr>
              <a:t>tenggang </a:t>
            </a:r>
            <a:r>
              <a:rPr sz="2000" dirty="0">
                <a:solidFill>
                  <a:srgbClr val="262934"/>
                </a:solidFill>
                <a:latin typeface="Times New Roman"/>
                <a:cs typeface="Times New Roman"/>
              </a:rPr>
              <a:t>waktu</a:t>
            </a:r>
            <a:r>
              <a:rPr sz="2000" spc="10" dirty="0">
                <a:solidFill>
                  <a:srgbClr val="262934"/>
                </a:solidFill>
                <a:latin typeface="Times New Roman"/>
                <a:cs typeface="Times New Roman"/>
              </a:rPr>
              <a:t> </a:t>
            </a:r>
            <a:r>
              <a:rPr sz="2000" dirty="0">
                <a:solidFill>
                  <a:srgbClr val="262934"/>
                </a:solidFill>
                <a:latin typeface="Times New Roman"/>
                <a:cs typeface="Times New Roman"/>
              </a:rPr>
              <a:t>pengaduan</a:t>
            </a:r>
            <a:r>
              <a:rPr sz="2000" spc="15" dirty="0">
                <a:solidFill>
                  <a:srgbClr val="262934"/>
                </a:solidFill>
                <a:latin typeface="Times New Roman"/>
                <a:cs typeface="Times New Roman"/>
              </a:rPr>
              <a:t> </a:t>
            </a:r>
            <a:r>
              <a:rPr sz="2000" dirty="0">
                <a:solidFill>
                  <a:srgbClr val="262934"/>
                </a:solidFill>
                <a:latin typeface="Times New Roman"/>
                <a:cs typeface="Times New Roman"/>
              </a:rPr>
              <a:t>tidak</a:t>
            </a:r>
            <a:r>
              <a:rPr sz="2000" spc="15" dirty="0">
                <a:solidFill>
                  <a:srgbClr val="262934"/>
                </a:solidFill>
                <a:latin typeface="Times New Roman"/>
                <a:cs typeface="Times New Roman"/>
              </a:rPr>
              <a:t> </a:t>
            </a:r>
            <a:r>
              <a:rPr sz="2000" dirty="0">
                <a:solidFill>
                  <a:srgbClr val="262934"/>
                </a:solidFill>
                <a:latin typeface="Times New Roman"/>
                <a:cs typeface="Times New Roman"/>
              </a:rPr>
              <a:t>dipenuhi (Ps</a:t>
            </a:r>
            <a:r>
              <a:rPr sz="2000" spc="15" dirty="0">
                <a:solidFill>
                  <a:srgbClr val="262934"/>
                </a:solidFill>
                <a:latin typeface="Times New Roman"/>
                <a:cs typeface="Times New Roman"/>
              </a:rPr>
              <a:t> </a:t>
            </a:r>
            <a:r>
              <a:rPr sz="2000" dirty="0">
                <a:solidFill>
                  <a:srgbClr val="262934"/>
                </a:solidFill>
                <a:latin typeface="Times New Roman"/>
                <a:cs typeface="Times New Roman"/>
              </a:rPr>
              <a:t>72</a:t>
            </a:r>
            <a:r>
              <a:rPr sz="2000" spc="15" dirty="0">
                <a:solidFill>
                  <a:srgbClr val="262934"/>
                </a:solidFill>
                <a:latin typeface="Times New Roman"/>
                <a:cs typeface="Times New Roman"/>
              </a:rPr>
              <a:t> </a:t>
            </a:r>
            <a:r>
              <a:rPr sz="2000" dirty="0">
                <a:solidFill>
                  <a:srgbClr val="262934"/>
                </a:solidFill>
                <a:latin typeface="Times New Roman"/>
                <a:cs typeface="Times New Roman"/>
              </a:rPr>
              <a:t>-</a:t>
            </a:r>
            <a:r>
              <a:rPr sz="2000" spc="10" dirty="0">
                <a:solidFill>
                  <a:srgbClr val="262934"/>
                </a:solidFill>
                <a:latin typeface="Times New Roman"/>
                <a:cs typeface="Times New Roman"/>
              </a:rPr>
              <a:t> </a:t>
            </a:r>
            <a:r>
              <a:rPr sz="2000" dirty="0">
                <a:solidFill>
                  <a:srgbClr val="262934"/>
                </a:solidFill>
                <a:latin typeface="Times New Roman"/>
                <a:cs typeface="Times New Roman"/>
              </a:rPr>
              <a:t>75</a:t>
            </a:r>
            <a:r>
              <a:rPr sz="2000" spc="20" dirty="0">
                <a:solidFill>
                  <a:srgbClr val="262934"/>
                </a:solidFill>
                <a:latin typeface="Times New Roman"/>
                <a:cs typeface="Times New Roman"/>
              </a:rPr>
              <a:t> </a:t>
            </a:r>
            <a:r>
              <a:rPr sz="2000" spc="-10" dirty="0">
                <a:solidFill>
                  <a:srgbClr val="262934"/>
                </a:solidFill>
                <a:latin typeface="Times New Roman"/>
                <a:cs typeface="Times New Roman"/>
              </a:rPr>
              <a:t>KUHP)</a:t>
            </a:r>
            <a:endParaRPr sz="2000">
              <a:latin typeface="Times New Roman"/>
              <a:cs typeface="Times New Roman"/>
            </a:endParaRPr>
          </a:p>
        </p:txBody>
      </p:sp>
      <p:sp>
        <p:nvSpPr>
          <p:cNvPr id="5" name="object 5"/>
          <p:cNvSpPr txBox="1"/>
          <p:nvPr/>
        </p:nvSpPr>
        <p:spPr>
          <a:xfrm>
            <a:off x="814577" y="1108699"/>
            <a:ext cx="108585" cy="224154"/>
          </a:xfrm>
          <a:prstGeom prst="rect">
            <a:avLst/>
          </a:prstGeom>
        </p:spPr>
        <p:txBody>
          <a:bodyPr vert="horz" wrap="square" lIns="0" tIns="12700" rIns="0" bIns="0" rtlCol="0">
            <a:spAutoFit/>
          </a:bodyPr>
          <a:lstStyle/>
          <a:p>
            <a:pPr marL="12700">
              <a:lnSpc>
                <a:spcPct val="100000"/>
              </a:lnSpc>
              <a:spcBef>
                <a:spcPts val="100"/>
              </a:spcBef>
            </a:pPr>
            <a:r>
              <a:rPr sz="1300" spc="-50" dirty="0">
                <a:solidFill>
                  <a:srgbClr val="FFFFFF"/>
                </a:solidFill>
                <a:latin typeface="Times New Roman"/>
                <a:cs typeface="Times New Roman"/>
              </a:rPr>
              <a:t>8</a:t>
            </a:r>
            <a:endParaRPr sz="1300">
              <a:latin typeface="Times New Roman"/>
              <a:cs typeface="Times New Roman"/>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TotalTime>
  <Words>3460</Words>
  <Application>Microsoft Macintosh PowerPoint</Application>
  <PresentationFormat>Kustom</PresentationFormat>
  <Paragraphs>343</Paragraphs>
  <Slides>40</Slides>
  <Notes>0</Notes>
  <HiddenSlides>0</HiddenSlides>
  <MMClips>0</MMClips>
  <ScaleCrop>false</ScaleCrop>
  <HeadingPairs>
    <vt:vector size="6" baseType="variant">
      <vt:variant>
        <vt:lpstr>Font Dipakai</vt:lpstr>
      </vt:variant>
      <vt:variant>
        <vt:i4>4</vt:i4>
      </vt:variant>
      <vt:variant>
        <vt:lpstr>Tema</vt:lpstr>
      </vt:variant>
      <vt:variant>
        <vt:i4>1</vt:i4>
      </vt:variant>
      <vt:variant>
        <vt:lpstr>Judul Slide</vt:lpstr>
      </vt:variant>
      <vt:variant>
        <vt:i4>40</vt:i4>
      </vt:variant>
    </vt:vector>
  </HeadingPairs>
  <TitlesOfParts>
    <vt:vector size="45" baseType="lpstr">
      <vt:lpstr>Arial MT</vt:lpstr>
      <vt:lpstr>Lucida Sans Unicode</vt:lpstr>
      <vt:lpstr>Segoe UI Symbol</vt:lpstr>
      <vt:lpstr>Times New Roman</vt:lpstr>
      <vt:lpstr>Office Theme</vt:lpstr>
      <vt:lpstr>EKSEPSI dan PUTUSAN SELA</vt:lpstr>
      <vt:lpstr>Presentasi PowerPoint</vt:lpstr>
      <vt:lpstr>1</vt:lpstr>
      <vt:lpstr>Ek sepsi </vt:lpstr>
      <vt:lpstr>Jenis Eksepsi </vt:lpstr>
      <vt:lpstr>Jenis Eksepsi </vt:lpstr>
      <vt:lpstr>Jenis Eksepsi </vt:lpstr>
      <vt:lpstr>Macam-Macam Eksepsi dalam Pengadilan Perkara Pidana </vt:lpstr>
      <vt:lpstr>Macam-Macam Eksepsi dalam Pengadilan Perkara Pidana </vt:lpstr>
      <vt:lpstr>Macam-Macam Eksepsi dalam Pengadilan Perkara Pidana </vt:lpstr>
      <vt:lpstr>Macam-Macam Eksepsi dalam Pengadilan Perkara Pidana </vt:lpstr>
      <vt:lpstr>Atas dasar Tujuan Eksepsi, terdiri atas: </vt:lpstr>
      <vt:lpstr>Atas dasar Tujuan Eksepsi, terdiri atas: </vt:lpstr>
      <vt:lpstr>Atas dasar Tujuan Eksepsi, terdiri atas: </vt:lpstr>
      <vt:lpstr>Format Eksepsi </vt:lpstr>
      <vt:lpstr>Format Eksepsi (Lanjutan) </vt:lpstr>
      <vt:lpstr>Format Eksepsi (Lanjutan) </vt:lpstr>
      <vt:lpstr>2</vt:lpstr>
      <vt:lpstr>Pengertian </vt:lpstr>
      <vt:lpstr>3</vt:lpstr>
      <vt:lpstr>Putusan Sela </vt:lpstr>
      <vt:lpstr>3</vt:lpstr>
      <vt:lpstr>Format Putusan Sela </vt:lpstr>
      <vt:lpstr>Format Putusan Sela </vt:lpstr>
      <vt:lpstr>Format Putusan Sela </vt:lpstr>
      <vt:lpstr>Format Putusan Sela </vt:lpstr>
      <vt:lpstr>Format Putusan Sela</vt:lpstr>
      <vt:lpstr>Format Putusan Sela</vt:lpstr>
      <vt:lpstr>Format Putusan Sela</vt:lpstr>
      <vt:lpstr>Format Putusan Sela</vt:lpstr>
      <vt:lpstr>Format Putusan Sela</vt:lpstr>
      <vt:lpstr>Format Putusan Sela</vt:lpstr>
      <vt:lpstr>Format Putusan Sela</vt:lpstr>
      <vt:lpstr>Format Putusan Sela</vt:lpstr>
      <vt:lpstr>Format Putusan Sela</vt:lpstr>
      <vt:lpstr>Format Putusan Sela</vt:lpstr>
      <vt:lpstr>Upaya Perlawanan terhadap Putusan Sela Pidana </vt:lpstr>
      <vt:lpstr>Upaya Perlawanan terhadap Putusan Sela Pidana </vt:lpstr>
      <vt:lpstr>Upaya Perlawanan terhadap Putusan Sela Pidana </vt:lpstr>
      <vt:lpstr>Thanks!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Hukum Acara Pidana  dan  Praktek Peradilan Pidana</dc:title>
  <dc:creator>User</dc:creator>
  <cp:lastModifiedBy>Microsoft Office User</cp:lastModifiedBy>
  <cp:revision>2</cp:revision>
  <dcterms:created xsi:type="dcterms:W3CDTF">2025-12-11T08:29:46Z</dcterms:created>
  <dcterms:modified xsi:type="dcterms:W3CDTF">2025-12-11T08:42:10Z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2025-07-14T00:00:00Z</vt:filetime>
  </property>
  <property fmtid="{D5CDD505-2E9C-101B-9397-08002B2CF9AE}" pid="3" name="Creator">
    <vt:lpwstr>Impress</vt:lpwstr>
  </property>
  <property fmtid="{D5CDD505-2E9C-101B-9397-08002B2CF9AE}" pid="4" name="Producer">
    <vt:lpwstr>LibreOffice 7.5</vt:lpwstr>
  </property>
  <property fmtid="{D5CDD505-2E9C-101B-9397-08002B2CF9AE}" pid="5" name="LastSaved">
    <vt:filetime>2025-07-14T00:00:00Z</vt:filetime>
  </property>
</Properties>
</file>