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8" r:id="rId3"/>
    <p:sldId id="331" r:id="rId4"/>
    <p:sldId id="305" r:id="rId5"/>
    <p:sldId id="321" r:id="rId6"/>
    <p:sldId id="323" r:id="rId7"/>
    <p:sldId id="332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44" d="100"/>
          <a:sy n="44" d="100"/>
        </p:scale>
        <p:origin x="11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CHSAN JAYA" userId="d24f278d3abc473b" providerId="LiveId" clId="{915FBD60-C429-42E4-9A2C-8AB907F1D906}"/>
    <pc:docChg chg="modSld">
      <pc:chgData name="ICHSAN JAYA" userId="d24f278d3abc473b" providerId="LiveId" clId="{915FBD60-C429-42E4-9A2C-8AB907F1D906}" dt="2025-12-07T20:36:18.110" v="64" actId="14100"/>
      <pc:docMkLst>
        <pc:docMk/>
      </pc:docMkLst>
      <pc:sldChg chg="addSp modSp mod">
        <pc:chgData name="ICHSAN JAYA" userId="d24f278d3abc473b" providerId="LiveId" clId="{915FBD60-C429-42E4-9A2C-8AB907F1D906}" dt="2025-12-07T20:36:18.110" v="64" actId="14100"/>
        <pc:sldMkLst>
          <pc:docMk/>
          <pc:sldMk cId="0" sldId="256"/>
        </pc:sldMkLst>
        <pc:spChg chg="add mod">
          <ac:chgData name="ICHSAN JAYA" userId="d24f278d3abc473b" providerId="LiveId" clId="{915FBD60-C429-42E4-9A2C-8AB907F1D906}" dt="2025-12-07T20:36:18.110" v="64" actId="14100"/>
          <ac:spMkLst>
            <pc:docMk/>
            <pc:sldMk cId="0" sldId="256"/>
            <ac:spMk id="4" creationId="{5FA39C56-D11D-460B-9A7A-EF8D070B79DD}"/>
          </ac:spMkLst>
        </pc:spChg>
        <pc:spChg chg="mod">
          <ac:chgData name="ICHSAN JAYA" userId="d24f278d3abc473b" providerId="LiveId" clId="{915FBD60-C429-42E4-9A2C-8AB907F1D906}" dt="2025-12-07T20:35:40.477" v="2" actId="1036"/>
          <ac:spMkLst>
            <pc:docMk/>
            <pc:sldMk cId="0" sldId="256"/>
            <ac:spMk id="6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5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72111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ACARA PERDATA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FA39C56-D11D-460B-9A7A-EF8D070B79D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592016" y="4521314"/>
            <a:ext cx="555198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28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ICHSAN JAYA KELANA. S.H.,M.H.</a:t>
            </a:r>
            <a:endParaRPr lang="id-ID" sz="28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7920880" cy="52565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menuju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88832" cy="4586064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Asas-Asas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acara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Perdata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menunggu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pasif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Persidangan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terbuka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Mendengar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sertai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alasan-alasan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Beracara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dikenakan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biaya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keharusan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mewakilkan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85967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yang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2.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persangkaan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empat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engajukan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Gugatan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7715200" cy="35847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118 HIR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nefgeri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denagn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tandatangani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kuasanya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Tingkat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=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Negeri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=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Tinggi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=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Agung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Isi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Dalil-dalil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konkret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Petitum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mengkahiri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-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sbb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342900" indent="-342900" algn="l">
              <a:buFontTx/>
              <a:buChar char="-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condemnatoir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Constitutief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Declaratoir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9057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6944816" cy="518457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2.Putusan yang </a:t>
            </a:r>
            <a:r>
              <a:rPr lang="en-US" sz="2400" b="1" dirty="0" err="1">
                <a:solidFill>
                  <a:schemeClr val="tx1"/>
                </a:solidFill>
              </a:rPr>
              <a:t>bukan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putusan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akhir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memperlancar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jalannya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persidangan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Upaya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Cara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memperbaiki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kekeliruan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Verstek</a:t>
            </a:r>
            <a:r>
              <a:rPr lang="en-US" sz="2400" b="1" dirty="0">
                <a:solidFill>
                  <a:schemeClr val="tx1"/>
                </a:solidFill>
              </a:rPr>
              <a:t> (</a:t>
            </a:r>
            <a:r>
              <a:rPr lang="en-US" sz="2400" b="1" dirty="0" err="1">
                <a:solidFill>
                  <a:schemeClr val="tx1"/>
                </a:solidFill>
              </a:rPr>
              <a:t>perlawanan</a:t>
            </a:r>
            <a:r>
              <a:rPr lang="en-US" sz="2400" b="1" dirty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Upaya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Verstek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>
                <a:solidFill>
                  <a:schemeClr val="tx1"/>
                </a:solidFill>
              </a:rPr>
              <a:t>Banding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Permohonan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adakan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ulang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pengadilan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memuaskan</a:t>
            </a:r>
            <a:r>
              <a:rPr lang="en-US" sz="2400" dirty="0">
                <a:solidFill>
                  <a:schemeClr val="tx1"/>
                </a:solidFill>
              </a:rPr>
              <a:t> salah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berperkara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keliru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adil</a:t>
            </a:r>
            <a:r>
              <a:rPr lang="en-US" sz="2400" dirty="0">
                <a:solidFill>
                  <a:schemeClr val="tx1"/>
                </a:solidFill>
              </a:rPr>
              <a:t> dan di </a:t>
            </a:r>
            <a:r>
              <a:rPr lang="en-US" sz="2400" dirty="0" err="1">
                <a:solidFill>
                  <a:schemeClr val="tx1"/>
                </a:solidFill>
              </a:rPr>
              <a:t>ajukan</a:t>
            </a:r>
            <a:r>
              <a:rPr lang="en-US" sz="2400" dirty="0">
                <a:solidFill>
                  <a:schemeClr val="tx1"/>
                </a:solidFill>
              </a:rPr>
              <a:t> pada </a:t>
            </a:r>
            <a:r>
              <a:rPr lang="en-US" sz="2400" dirty="0" err="1">
                <a:solidFill>
                  <a:schemeClr val="tx1"/>
                </a:solidFill>
              </a:rPr>
              <a:t>pengadilan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tinggi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5906146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5329</TotalTime>
  <Words>364</Words>
  <Application>Microsoft Office PowerPoint</Application>
  <PresentationFormat>On-screen Show (4:3)</PresentationFormat>
  <Paragraphs>61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ICHSAN JAYA</cp:lastModifiedBy>
  <cp:revision>539</cp:revision>
  <cp:lastPrinted>2017-08-29T02:54:51Z</cp:lastPrinted>
  <dcterms:created xsi:type="dcterms:W3CDTF">2010-04-18T12:06:30Z</dcterms:created>
  <dcterms:modified xsi:type="dcterms:W3CDTF">2025-12-07T20:36:21Z</dcterms:modified>
</cp:coreProperties>
</file>