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65" r:id="rId3"/>
    <p:sldId id="374" r:id="rId4"/>
    <p:sldId id="343" r:id="rId5"/>
    <p:sldId id="368" r:id="rId6"/>
    <p:sldId id="375" r:id="rId7"/>
    <p:sldId id="370" r:id="rId8"/>
    <p:sldId id="371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44" d="100"/>
          <a:sy n="44" d="100"/>
        </p:scale>
        <p:origin x="11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CHSAN JAYA" userId="d24f278d3abc473b" providerId="LiveId" clId="{37A30D86-5732-4E93-9BA0-D1775FDB59DE}"/>
    <pc:docChg chg="modSld">
      <pc:chgData name="ICHSAN JAYA" userId="d24f278d3abc473b" providerId="LiveId" clId="{37A30D86-5732-4E93-9BA0-D1775FDB59DE}" dt="2025-12-08T02:52:26.564" v="72" actId="1038"/>
      <pc:docMkLst>
        <pc:docMk/>
      </pc:docMkLst>
      <pc:sldChg chg="addSp modSp mod">
        <pc:chgData name="ICHSAN JAYA" userId="d24f278d3abc473b" providerId="LiveId" clId="{37A30D86-5732-4E93-9BA0-D1775FDB59DE}" dt="2025-12-08T02:52:26.564" v="72" actId="1038"/>
        <pc:sldMkLst>
          <pc:docMk/>
          <pc:sldMk cId="0" sldId="256"/>
        </pc:sldMkLst>
        <pc:spChg chg="add mod">
          <ac:chgData name="ICHSAN JAYA" userId="d24f278d3abc473b" providerId="LiveId" clId="{37A30D86-5732-4E93-9BA0-D1775FDB59DE}" dt="2025-12-07T20:38:12.146" v="60" actId="404"/>
          <ac:spMkLst>
            <pc:docMk/>
            <pc:sldMk cId="0" sldId="256"/>
            <ac:spMk id="4" creationId="{CF0D1800-874D-4AF7-ADA4-B6E2432C4063}"/>
          </ac:spMkLst>
        </pc:spChg>
        <pc:spChg chg="mod">
          <ac:chgData name="ICHSAN JAYA" userId="d24f278d3abc473b" providerId="LiveId" clId="{37A30D86-5732-4E93-9BA0-D1775FDB59DE}" dt="2025-12-07T20:37:43.358" v="3" actId="1036"/>
          <ac:spMkLst>
            <pc:docMk/>
            <pc:sldMk cId="0" sldId="256"/>
            <ac:spMk id="6" creationId="{00000000-0000-0000-0000-000000000000}"/>
          </ac:spMkLst>
        </pc:spChg>
        <pc:picChg chg="mod">
          <ac:chgData name="ICHSAN JAYA" userId="d24f278d3abc473b" providerId="LiveId" clId="{37A30D86-5732-4E93-9BA0-D1775FDB59DE}" dt="2025-12-08T02:52:26.564" v="72" actId="1038"/>
          <ac:picMkLst>
            <pc:docMk/>
            <pc:sldMk cId="0" sldId="256"/>
            <ac:picMk id="5" creationId="{00000000-0000-0000-0000-000000000000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20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0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0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791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83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DAGANG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DAGANG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72111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DAGANG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616130" y="116632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F0D1800-874D-4AF7-ADA4-B6E2432C406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283968" y="4449306"/>
            <a:ext cx="501243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ICHSAN JAYA KELANA. S.H.,M.H.</a:t>
            </a:r>
            <a:endParaRPr lang="id-ID" sz="24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9276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perniagaan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dikaitkan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ditinjau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70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9276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Ps. 1 KUHD,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KUHD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KUHD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mengesampingkan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3761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38957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KUHD:</a:t>
            </a: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bidang-bidang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cabang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Ditimbulkan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Perkapalan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nakhoda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pencarteran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Pasal-Pasal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tercantum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Hindia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persekutuan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Firma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Commanditaire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Venootschap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(CV)</a:t>
            </a: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Perseroan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(PT)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Koperasi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Perusahaan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392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shg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diperdagangkan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dipindahtangankan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KUHD: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wesel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sanggup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(promissory note),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kuitansi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modern: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obligasi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Surat Berharga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8318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premi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menyanggupi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kehilangan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diderita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org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kejadian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risiko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masa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Asuransi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8755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barang-barang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KUHD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menyanggupi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menyanggupi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ongkos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Pengangkutan 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 Laut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142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6826</TotalTime>
  <Words>419</Words>
  <Application>Microsoft Office PowerPoint</Application>
  <PresentationFormat>On-screen Show (4:3)</PresentationFormat>
  <Paragraphs>35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ICHSAN JAYA</cp:lastModifiedBy>
  <cp:revision>601</cp:revision>
  <cp:lastPrinted>2017-08-29T02:54:51Z</cp:lastPrinted>
  <dcterms:created xsi:type="dcterms:W3CDTF">2010-04-18T12:06:30Z</dcterms:created>
  <dcterms:modified xsi:type="dcterms:W3CDTF">2025-12-08T12:45:45Z</dcterms:modified>
</cp:coreProperties>
</file>