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18" r:id="rId3"/>
    <p:sldId id="331" r:id="rId4"/>
    <p:sldId id="305" r:id="rId5"/>
    <p:sldId id="321" r:id="rId6"/>
    <p:sldId id="323" r:id="rId7"/>
    <p:sldId id="300" r:id="rId8"/>
  </p:sldIdLst>
  <p:sldSz cx="9144000" cy="6858000" type="screen4x3"/>
  <p:notesSz cx="7045325" cy="9345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44" d="100"/>
          <a:sy n="44" d="100"/>
        </p:scale>
        <p:origin x="119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CHSAN JAYA" userId="d24f278d3abc473b" providerId="LiveId" clId="{E59B2435-927F-4769-AE15-FE7C823D075B}"/>
    <pc:docChg chg="modSld">
      <pc:chgData name="ICHSAN JAYA" userId="d24f278d3abc473b" providerId="LiveId" clId="{E59B2435-927F-4769-AE15-FE7C823D075B}" dt="2025-12-07T20:34:48.770" v="129" actId="403"/>
      <pc:docMkLst>
        <pc:docMk/>
      </pc:docMkLst>
      <pc:sldChg chg="addSp modSp mod">
        <pc:chgData name="ICHSAN JAYA" userId="d24f278d3abc473b" providerId="LiveId" clId="{E59B2435-927F-4769-AE15-FE7C823D075B}" dt="2025-12-07T20:34:48.770" v="129" actId="403"/>
        <pc:sldMkLst>
          <pc:docMk/>
          <pc:sldMk cId="0" sldId="256"/>
        </pc:sldMkLst>
        <pc:spChg chg="add mod">
          <ac:chgData name="ICHSAN JAYA" userId="d24f278d3abc473b" providerId="LiveId" clId="{E59B2435-927F-4769-AE15-FE7C823D075B}" dt="2025-12-07T20:34:38.295" v="125" actId="1038"/>
          <ac:spMkLst>
            <pc:docMk/>
            <pc:sldMk cId="0" sldId="256"/>
            <ac:spMk id="4" creationId="{7523512E-3AC4-4CA8-93E7-785AD5F72D2E}"/>
          </ac:spMkLst>
        </pc:spChg>
        <pc:spChg chg="mod">
          <ac:chgData name="ICHSAN JAYA" userId="d24f278d3abc473b" providerId="LiveId" clId="{E59B2435-927F-4769-AE15-FE7C823D075B}" dt="2025-12-07T20:34:48.770" v="129" actId="403"/>
          <ac:spMkLst>
            <pc:docMk/>
            <pc:sldMk cId="0" sldId="256"/>
            <ac:spMk id="6" creationId="{00000000-0000-0000-0000-00000000000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75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ACARA PIDANA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ACARA PIDANA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793122"/>
            <a:ext cx="91440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4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ACARA PIDANA</a:t>
            </a:r>
            <a:endParaRPr lang="id-ID" sz="44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523512E-3AC4-4CA8-93E7-785AD5F72D2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636912" y="4449306"/>
            <a:ext cx="55436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ICHSAN JAYA KELANA. S.H.,M.H.</a:t>
            </a:r>
            <a:endParaRPr lang="id-ID" sz="28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792088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perlengkapan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laksanakan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):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tergolong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488832" cy="4586064"/>
          </a:xfrm>
        </p:spPr>
        <p:txBody>
          <a:bodyPr/>
          <a:lstStyle/>
          <a:p>
            <a:pPr algn="l"/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acara </a:t>
            </a:r>
            <a:r>
              <a:rPr lang="en-US" b="1" dirty="0" err="1"/>
              <a:t>pidana</a:t>
            </a:r>
            <a:r>
              <a:rPr lang="en-US" b="1" dirty="0"/>
              <a:t> :</a:t>
            </a:r>
          </a:p>
          <a:p>
            <a:pPr marL="514350" indent="-514350" algn="l">
              <a:buAutoNum type="arabicPeriod"/>
            </a:pP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materiil</a:t>
            </a:r>
            <a:endParaRPr lang="en-US" dirty="0"/>
          </a:p>
          <a:p>
            <a:pPr marL="514350" indent="-514350" algn="l">
              <a:buAutoNum type="arabicPeriod"/>
            </a:pP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hakim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bersalah</a:t>
            </a:r>
            <a:r>
              <a:rPr lang="en-US" dirty="0"/>
              <a:t>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/</a:t>
            </a:r>
            <a:r>
              <a:rPr lang="en-US" dirty="0" err="1"/>
              <a:t>sekelompok</a:t>
            </a:r>
            <a:r>
              <a:rPr lang="en-US" dirty="0"/>
              <a:t> orang yang di </a:t>
            </a:r>
            <a:r>
              <a:rPr lang="en-US" dirty="0" err="1"/>
              <a:t>sangka</a:t>
            </a:r>
            <a:r>
              <a:rPr lang="en-US" dirty="0"/>
              <a:t>/di </a:t>
            </a:r>
            <a:r>
              <a:rPr lang="en-US" dirty="0" err="1"/>
              <a:t>dakwa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pidana</a:t>
            </a:r>
            <a:endParaRPr lang="en-US" dirty="0"/>
          </a:p>
          <a:p>
            <a:pPr marL="514350" indent="-514350" algn="l">
              <a:buAutoNum type="arabicPeriod"/>
            </a:pP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hakim</a:t>
            </a:r>
          </a:p>
        </p:txBody>
      </p:sp>
    </p:spTree>
    <p:extLst>
      <p:ext uri="{BB962C8B-B14F-4D97-AF65-F5344CB8AC3E}">
        <p14:creationId xmlns:p14="http://schemas.microsoft.com/office/powerpoint/2010/main" val="129285967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mempertahankan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rincian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macam-macam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jatuhkan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HUKUM ACARA PIDANA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7715200" cy="35847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sederhana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ringan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praduga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bersalah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oportunitas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</a:t>
            </a: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jabatannya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tersangka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terdakwa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bantuan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akusator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inkisitor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terdakwa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Penyidik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penyelidik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Penasihat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siding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pidana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9057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5249</TotalTime>
  <Words>269</Words>
  <Application>Microsoft Office PowerPoint</Application>
  <PresentationFormat>On-screen Show (4:3)</PresentationFormat>
  <Paragraphs>39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ICHSAN JAYA</cp:lastModifiedBy>
  <cp:revision>523</cp:revision>
  <cp:lastPrinted>2017-08-29T02:54:51Z</cp:lastPrinted>
  <dcterms:created xsi:type="dcterms:W3CDTF">2010-04-18T12:06:30Z</dcterms:created>
  <dcterms:modified xsi:type="dcterms:W3CDTF">2025-12-07T20:34:54Z</dcterms:modified>
</cp:coreProperties>
</file>