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39" r:id="rId3"/>
    <p:sldId id="343" r:id="rId4"/>
    <p:sldId id="365" r:id="rId5"/>
    <p:sldId id="362" r:id="rId6"/>
    <p:sldId id="368" r:id="rId7"/>
    <p:sldId id="369" r:id="rId8"/>
    <p:sldId id="374" r:id="rId9"/>
    <p:sldId id="375" r:id="rId10"/>
    <p:sldId id="370" r:id="rId11"/>
    <p:sldId id="371" r:id="rId12"/>
    <p:sldId id="372" r:id="rId13"/>
    <p:sldId id="373" r:id="rId14"/>
    <p:sldId id="300" r:id="rId15"/>
  </p:sldIdLst>
  <p:sldSz cx="9144000" cy="6858000" type="screen4x3"/>
  <p:notesSz cx="7045325" cy="9345613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43" userDrawn="1">
          <p15:clr>
            <a:srgbClr val="A4A3A4"/>
          </p15:clr>
        </p15:guide>
        <p15:guide id="2" pos="2218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y" initials="R" lastIdx="4" clrIdx="0">
    <p:extLst>
      <p:ext uri="{19B8F6BF-5375-455C-9EA6-DF929625EA0E}">
        <p15:presenceInfo xmlns:p15="http://schemas.microsoft.com/office/powerpoint/2012/main" userId="Ray" providerId="None"/>
      </p:ext>
    </p:extLst>
  </p:cmAuthor>
  <p:cmAuthor id="2" name="user" initials="u" lastIdx="1" clrIdx="1">
    <p:extLst>
      <p:ext uri="{19B8F6BF-5375-455C-9EA6-DF929625EA0E}">
        <p15:presenceInfo xmlns:p15="http://schemas.microsoft.com/office/powerpoint/2012/main" userId="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0" autoAdjust="0"/>
    <p:restoredTop sz="94580" autoAdjust="0"/>
  </p:normalViewPr>
  <p:slideViewPr>
    <p:cSldViewPr>
      <p:cViewPr varScale="1">
        <p:scale>
          <a:sx n="72" d="100"/>
          <a:sy n="72" d="100"/>
        </p:scale>
        <p:origin x="1230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1" d="100"/>
          <a:sy n="51" d="100"/>
        </p:scale>
        <p:origin x="-2946" y="-96"/>
      </p:cViewPr>
      <p:guideLst>
        <p:guide orient="horz" pos="2943"/>
        <p:guide pos="221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CHSAN JAYA" userId="d24f278d3abc473b" providerId="LiveId" clId="{B426D497-A152-4459-9461-25D4B3C8C1B6}"/>
    <pc:docChg chg="undo redo custSel addSld modSld">
      <pc:chgData name="ICHSAN JAYA" userId="d24f278d3abc473b" providerId="LiveId" clId="{B426D497-A152-4459-9461-25D4B3C8C1B6}" dt="2025-12-08T06:10:27.094" v="1584" actId="207"/>
      <pc:docMkLst>
        <pc:docMk/>
      </pc:docMkLst>
      <pc:sldChg chg="addSp modSp mod">
        <pc:chgData name="ICHSAN JAYA" userId="d24f278d3abc473b" providerId="LiveId" clId="{B426D497-A152-4459-9461-25D4B3C8C1B6}" dt="2025-12-08T04:42:24.610" v="849" actId="1037"/>
        <pc:sldMkLst>
          <pc:docMk/>
          <pc:sldMk cId="0" sldId="256"/>
        </pc:sldMkLst>
        <pc:spChg chg="add mod">
          <ac:chgData name="ICHSAN JAYA" userId="d24f278d3abc473b" providerId="LiveId" clId="{B426D497-A152-4459-9461-25D4B3C8C1B6}" dt="2025-12-07T20:37:01.563" v="153" actId="403"/>
          <ac:spMkLst>
            <pc:docMk/>
            <pc:sldMk cId="0" sldId="256"/>
            <ac:spMk id="4" creationId="{9CAE63DD-B1B8-4D56-954B-BC838F954122}"/>
          </ac:spMkLst>
        </pc:spChg>
        <pc:spChg chg="mod">
          <ac:chgData name="ICHSAN JAYA" userId="d24f278d3abc473b" providerId="LiveId" clId="{B426D497-A152-4459-9461-25D4B3C8C1B6}" dt="2025-12-07T20:37:09.163" v="164" actId="20577"/>
          <ac:spMkLst>
            <pc:docMk/>
            <pc:sldMk cId="0" sldId="256"/>
            <ac:spMk id="6" creationId="{00000000-0000-0000-0000-000000000000}"/>
          </ac:spMkLst>
        </pc:spChg>
        <pc:picChg chg="mod">
          <ac:chgData name="ICHSAN JAYA" userId="d24f278d3abc473b" providerId="LiveId" clId="{B426D497-A152-4459-9461-25D4B3C8C1B6}" dt="2025-12-08T04:42:24.610" v="849" actId="1037"/>
          <ac:picMkLst>
            <pc:docMk/>
            <pc:sldMk cId="0" sldId="256"/>
            <ac:picMk id="5" creationId="{00000000-0000-0000-0000-000000000000}"/>
          </ac:picMkLst>
        </pc:picChg>
      </pc:sldChg>
      <pc:sldChg chg="modSp mod">
        <pc:chgData name="ICHSAN JAYA" userId="d24f278d3abc473b" providerId="LiveId" clId="{B426D497-A152-4459-9461-25D4B3C8C1B6}" dt="2025-12-08T03:06:32.296" v="174" actId="5793"/>
        <pc:sldMkLst>
          <pc:docMk/>
          <pc:sldMk cId="791930301" sldId="339"/>
        </pc:sldMkLst>
        <pc:spChg chg="mod">
          <ac:chgData name="ICHSAN JAYA" userId="d24f278d3abc473b" providerId="LiveId" clId="{B426D497-A152-4459-9461-25D4B3C8C1B6}" dt="2025-12-08T03:06:32.296" v="174" actId="5793"/>
          <ac:spMkLst>
            <pc:docMk/>
            <pc:sldMk cId="791930301" sldId="339"/>
            <ac:spMk id="4" creationId="{00000000-0000-0000-0000-000000000000}"/>
          </ac:spMkLst>
        </pc:spChg>
      </pc:sldChg>
      <pc:sldChg chg="modSp mod">
        <pc:chgData name="ICHSAN JAYA" userId="d24f278d3abc473b" providerId="LiveId" clId="{B426D497-A152-4459-9461-25D4B3C8C1B6}" dt="2025-12-08T04:21:18.655" v="838" actId="1035"/>
        <pc:sldMkLst>
          <pc:docMk/>
          <pc:sldMk cId="3083136521" sldId="343"/>
        </pc:sldMkLst>
        <pc:spChg chg="mod">
          <ac:chgData name="ICHSAN JAYA" userId="d24f278d3abc473b" providerId="LiveId" clId="{B426D497-A152-4459-9461-25D4B3C8C1B6}" dt="2025-12-08T04:21:18.655" v="838" actId="1035"/>
          <ac:spMkLst>
            <pc:docMk/>
            <pc:sldMk cId="3083136521" sldId="343"/>
            <ac:spMk id="4" creationId="{00000000-0000-0000-0000-000000000000}"/>
          </ac:spMkLst>
        </pc:spChg>
      </pc:sldChg>
      <pc:sldChg chg="modSp mod">
        <pc:chgData name="ICHSAN JAYA" userId="d24f278d3abc473b" providerId="LiveId" clId="{B426D497-A152-4459-9461-25D4B3C8C1B6}" dt="2025-12-08T04:44:59.203" v="854" actId="14100"/>
        <pc:sldMkLst>
          <pc:docMk/>
          <pc:sldMk cId="1666802897" sldId="362"/>
        </pc:sldMkLst>
        <pc:spChg chg="mod">
          <ac:chgData name="ICHSAN JAYA" userId="d24f278d3abc473b" providerId="LiveId" clId="{B426D497-A152-4459-9461-25D4B3C8C1B6}" dt="2025-12-08T04:44:59.203" v="854" actId="14100"/>
          <ac:spMkLst>
            <pc:docMk/>
            <pc:sldMk cId="1666802897" sldId="362"/>
            <ac:spMk id="4" creationId="{00000000-0000-0000-0000-000000000000}"/>
          </ac:spMkLst>
        </pc:spChg>
      </pc:sldChg>
      <pc:sldChg chg="modSp">
        <pc:chgData name="ICHSAN JAYA" userId="d24f278d3abc473b" providerId="LiveId" clId="{B426D497-A152-4459-9461-25D4B3C8C1B6}" dt="2025-12-08T03:13:26.073" v="199" actId="20577"/>
        <pc:sldMkLst>
          <pc:docMk/>
          <pc:sldMk cId="621370965" sldId="365"/>
        </pc:sldMkLst>
        <pc:spChg chg="mod">
          <ac:chgData name="ICHSAN JAYA" userId="d24f278d3abc473b" providerId="LiveId" clId="{B426D497-A152-4459-9461-25D4B3C8C1B6}" dt="2025-12-08T03:13:26.073" v="199" actId="20577"/>
          <ac:spMkLst>
            <pc:docMk/>
            <pc:sldMk cId="621370965" sldId="365"/>
            <ac:spMk id="4" creationId="{00000000-0000-0000-0000-000000000000}"/>
          </ac:spMkLst>
        </pc:spChg>
      </pc:sldChg>
      <pc:sldChg chg="modSp">
        <pc:chgData name="ICHSAN JAYA" userId="d24f278d3abc473b" providerId="LiveId" clId="{B426D497-A152-4459-9461-25D4B3C8C1B6}" dt="2025-12-08T04:53:36.155" v="857" actId="403"/>
        <pc:sldMkLst>
          <pc:docMk/>
          <pc:sldMk cId="3472239275" sldId="368"/>
        </pc:sldMkLst>
        <pc:spChg chg="mod">
          <ac:chgData name="ICHSAN JAYA" userId="d24f278d3abc473b" providerId="LiveId" clId="{B426D497-A152-4459-9461-25D4B3C8C1B6}" dt="2025-12-08T04:53:36.155" v="857" actId="403"/>
          <ac:spMkLst>
            <pc:docMk/>
            <pc:sldMk cId="3472239275" sldId="368"/>
            <ac:spMk id="4" creationId="{00000000-0000-0000-0000-000000000000}"/>
          </ac:spMkLst>
        </pc:spChg>
      </pc:sldChg>
      <pc:sldChg chg="modSp">
        <pc:chgData name="ICHSAN JAYA" userId="d24f278d3abc473b" providerId="LiveId" clId="{B426D497-A152-4459-9461-25D4B3C8C1B6}" dt="2025-12-08T04:51:22.124" v="855" actId="403"/>
        <pc:sldMkLst>
          <pc:docMk/>
          <pc:sldMk cId="435414265" sldId="371"/>
        </pc:sldMkLst>
        <pc:spChg chg="mod">
          <ac:chgData name="ICHSAN JAYA" userId="d24f278d3abc473b" providerId="LiveId" clId="{B426D497-A152-4459-9461-25D4B3C8C1B6}" dt="2025-12-08T04:51:22.124" v="855" actId="403"/>
          <ac:spMkLst>
            <pc:docMk/>
            <pc:sldMk cId="435414265" sldId="371"/>
            <ac:spMk id="4" creationId="{00000000-0000-0000-0000-000000000000}"/>
          </ac:spMkLst>
        </pc:spChg>
      </pc:sldChg>
      <pc:sldChg chg="modSp">
        <pc:chgData name="ICHSAN JAYA" userId="d24f278d3abc473b" providerId="LiveId" clId="{B426D497-A152-4459-9461-25D4B3C8C1B6}" dt="2025-12-08T04:51:32.925" v="856" actId="403"/>
        <pc:sldMkLst>
          <pc:docMk/>
          <pc:sldMk cId="236733530" sldId="372"/>
        </pc:sldMkLst>
        <pc:spChg chg="mod">
          <ac:chgData name="ICHSAN JAYA" userId="d24f278d3abc473b" providerId="LiveId" clId="{B426D497-A152-4459-9461-25D4B3C8C1B6}" dt="2025-12-08T04:51:32.925" v="856" actId="403"/>
          <ac:spMkLst>
            <pc:docMk/>
            <pc:sldMk cId="236733530" sldId="372"/>
            <ac:spMk id="4" creationId="{00000000-0000-0000-0000-000000000000}"/>
          </ac:spMkLst>
        </pc:spChg>
      </pc:sldChg>
      <pc:sldChg chg="modSp new mod">
        <pc:chgData name="ICHSAN JAYA" userId="d24f278d3abc473b" providerId="LiveId" clId="{B426D497-A152-4459-9461-25D4B3C8C1B6}" dt="2025-12-08T05:56:00.483" v="1387" actId="20577"/>
        <pc:sldMkLst>
          <pc:docMk/>
          <pc:sldMk cId="1832687737" sldId="374"/>
        </pc:sldMkLst>
        <pc:spChg chg="mod">
          <ac:chgData name="ICHSAN JAYA" userId="d24f278d3abc473b" providerId="LiveId" clId="{B426D497-A152-4459-9461-25D4B3C8C1B6}" dt="2025-12-08T05:56:00.483" v="1387" actId="20577"/>
          <ac:spMkLst>
            <pc:docMk/>
            <pc:sldMk cId="1832687737" sldId="374"/>
            <ac:spMk id="2" creationId="{E9D60DE1-C33B-482C-96B6-D624774CE4B3}"/>
          </ac:spMkLst>
        </pc:spChg>
      </pc:sldChg>
      <pc:sldChg chg="modSp new mod">
        <pc:chgData name="ICHSAN JAYA" userId="d24f278d3abc473b" providerId="LiveId" clId="{B426D497-A152-4459-9461-25D4B3C8C1B6}" dt="2025-12-08T06:10:27.094" v="1584" actId="207"/>
        <pc:sldMkLst>
          <pc:docMk/>
          <pc:sldMk cId="2068896917" sldId="375"/>
        </pc:sldMkLst>
        <pc:spChg chg="mod">
          <ac:chgData name="ICHSAN JAYA" userId="d24f278d3abc473b" providerId="LiveId" clId="{B426D497-A152-4459-9461-25D4B3C8C1B6}" dt="2025-12-08T06:10:27.094" v="1584" actId="207"/>
          <ac:spMkLst>
            <pc:docMk/>
            <pc:sldMk cId="2068896917" sldId="375"/>
            <ac:spMk id="2" creationId="{5FE83E35-A7EB-4F62-AB51-C7CA87B95E82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21-04-30T14:37:44.232" idx="1">
    <p:pos x="10" y="10"/>
    <p:text/>
    <p:extLst>
      <p:ext uri="{C676402C-5697-4E1C-873F-D02D1690AC5C}">
        <p15:threadingInfo xmlns:p15="http://schemas.microsoft.com/office/powerpoint/2012/main" timeZoneBias="-4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9072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9072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r">
              <a:defRPr sz="1200"/>
            </a:lvl1pPr>
          </a:lstStyle>
          <a:p>
            <a:fld id="{8BA5DDAD-591B-4217-B96A-323B84A14E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362579"/>
      </p:ext>
    </p:extLst>
  </p:cSld>
  <p:clrMap bg1="lt1" tx1="dk1" bg2="lt2" tx2="dk2" accent1="accent1" accent2="accent2" accent3="accent3" accent4="accent4" accent5="accent5" accent6="accent6" hlink="hlink" folHlink="folHlink"/>
  <p:hf sldNum="0"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9072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7450" y="701675"/>
            <a:ext cx="4670425" cy="3503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56" tIns="46278" rIns="92556" bIns="4627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4533" y="4439167"/>
            <a:ext cx="5636260" cy="4205526"/>
          </a:xfrm>
          <a:prstGeom prst="rect">
            <a:avLst/>
          </a:prstGeom>
        </p:spPr>
        <p:txBody>
          <a:bodyPr vert="horz" lIns="92556" tIns="46278" rIns="92556" bIns="4627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9072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r">
              <a:defRPr sz="1200"/>
            </a:lvl1pPr>
          </a:lstStyle>
          <a:p>
            <a:fld id="{C1A58231-9198-4C99-9FBD-A70F6638DE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6335"/>
      </p:ext>
    </p:extLst>
  </p:cSld>
  <p:clrMap bg1="lt1" tx1="dk1" bg2="lt2" tx2="dk2" accent1="accent1" accent2="accent2" accent3="accent3" accent4="accent4" accent5="accent5" accent6="accent6" hlink="hlink" folHlink="folHlink"/>
  <p:hf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195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152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3442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520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3455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101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9336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2791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0837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3428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592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1"/>
          <p:cNvSpPr>
            <a:spLocks noChangeArrowheads="1"/>
          </p:cNvSpPr>
          <p:nvPr userDrawn="1"/>
        </p:nvSpPr>
        <p:spPr bwMode="auto">
          <a:xfrm>
            <a:off x="899592" y="287070"/>
            <a:ext cx="7632848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en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HKB23403:</a:t>
            </a:r>
            <a:r>
              <a:rPr kumimoji="0" lang="id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PENGANTAR HUKUM INDONESIA – ASAS-ASAS HUKUM INTERNASIONAL</a:t>
            </a:r>
          </a:p>
        </p:txBody>
      </p:sp>
      <p:sp>
        <p:nvSpPr>
          <p:cNvPr id="5" name="Rectangle 1"/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1"/>
          <p:cNvSpPr>
            <a:spLocks noChangeArrowheads="1"/>
          </p:cNvSpPr>
          <p:nvPr userDrawn="1"/>
        </p:nvSpPr>
        <p:spPr bwMode="auto">
          <a:xfrm>
            <a:off x="899592" y="287070"/>
            <a:ext cx="7632848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en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HKB23403:</a:t>
            </a:r>
            <a:r>
              <a:rPr kumimoji="0" lang="id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PENGANTAR HUKUM INDONESIA – ASAS-ASAS HUKUM INTERNASIONAL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E5F97AF-CD45-40DE-9BCE-3C60148170F1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1"/>
          <p:cNvSpPr>
            <a:spLocks noChangeArrowheads="1"/>
          </p:cNvSpPr>
          <p:nvPr userDrawn="1"/>
        </p:nvSpPr>
        <p:spPr bwMode="auto">
          <a:xfrm>
            <a:off x="899592" y="287070"/>
            <a:ext cx="7704856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KDMK – MK : SITIAKMA – PEMROGRAMAN  (Edit dari “VIEW-SLIDE MASTER” , jika sudah “CLOSE MSTER VIEW”) </a:t>
            </a:r>
            <a:endParaRPr kumimoji="0" lang="id-ID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BD782C2-0B6B-41B6-B032-B4AAE7AFA99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 thruBlk="1"/>
  </p:transition>
  <p:hf sldNum="0"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1"/>
          <p:cNvSpPr>
            <a:spLocks noChangeArrowheads="1"/>
          </p:cNvSpPr>
          <p:nvPr userDrawn="1"/>
        </p:nvSpPr>
        <p:spPr bwMode="auto">
          <a:xfrm>
            <a:off x="899592" y="287070"/>
            <a:ext cx="7704856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KDMK – MK : SITIAKMA – PEMROGRAMAN  (Edit dari “VIEW-SLIDE MASTER” , jika sudah “CLOSE MSTER VIEW”) </a:t>
            </a:r>
            <a:endParaRPr kumimoji="0" lang="id-ID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605E9BE-0D9A-4E76-8D6C-56DE4E94803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3" r:id="rId2"/>
    <p:sldLayoutId id="2147483650" r:id="rId3"/>
    <p:sldLayoutId id="2147483652" r:id="rId4"/>
  </p:sldLayoutIdLst>
  <p:transition spd="slow">
    <p:fade thruBlk="1"/>
  </p:transition>
  <p:hf sldNum="0" hdr="0"/>
  <p:txStyles>
    <p:titleStyle>
      <a:lvl1pPr algn="ctr" defTabSz="914400" rtl="0" eaLnBrk="1" latinLnBrk="0" hangingPunct="1">
        <a:spcBef>
          <a:spcPct val="0"/>
        </a:spcBef>
        <a:buNone/>
        <a:defRPr sz="36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comments" Target="../comments/comment1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>
            <p:custDataLst>
              <p:tags r:id="rId1"/>
            </p:custDataLst>
          </p:nvPr>
        </p:nvSpPr>
        <p:spPr>
          <a:xfrm>
            <a:off x="0" y="2649106"/>
            <a:ext cx="91440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effectLst>
                  <a:reflection blurRad="6350" stA="55000" endA="300" endPos="45500" dir="5400000" sy="-100000" algn="bl" rotWithShape="0"/>
                </a:effectLst>
                <a:latin typeface="Cambria" panose="02040503050406030204" pitchFamily="18" charset="0"/>
                <a:cs typeface="Arial" panose="020B0604020202020204" pitchFamily="34" charset="0"/>
              </a:rPr>
              <a:t>HUKUM INTERNASIONAL</a:t>
            </a:r>
            <a:endParaRPr lang="id-ID" sz="4000" b="1" dirty="0">
              <a:solidFill>
                <a:srgbClr val="002060"/>
              </a:solidFill>
              <a:effectLst>
                <a:reflection blurRad="6350" stA="55000" endA="300" endPos="45500" dir="5400000" sy="-100000" algn="bl" rotWithShape="0"/>
              </a:effectLst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5" name="Picture 4" descr="D:\!!!DATA RETNO_QAC\ARSIP Internal Memo\LOGO IM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9" t="15303" r="72530" b="16026"/>
          <a:stretch>
            <a:fillRect/>
          </a:stretch>
        </p:blipFill>
        <p:spPr bwMode="auto">
          <a:xfrm>
            <a:off x="7740352" y="132616"/>
            <a:ext cx="1276350" cy="128016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CAE63DD-B1B8-4D56-954B-BC838F95412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3779912" y="4509120"/>
            <a:ext cx="54006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effectLst>
                  <a:reflection blurRad="6350" stA="55000" endA="300" endPos="45500" dir="5400000" sy="-100000" algn="bl" rotWithShape="0"/>
                </a:effectLst>
                <a:latin typeface="Cambria" panose="02040503050406030204" pitchFamily="18" charset="0"/>
                <a:cs typeface="Arial" panose="020B0604020202020204" pitchFamily="34" charset="0"/>
              </a:rPr>
              <a:t>Ichsan</a:t>
            </a:r>
            <a:r>
              <a:rPr lang="en-US" sz="2800" b="1" dirty="0">
                <a:solidFill>
                  <a:srgbClr val="002060"/>
                </a:solidFill>
                <a:effectLst>
                  <a:reflection blurRad="6350" stA="55000" endA="300" endPos="45500" dir="5400000" sy="-100000" algn="bl" rotWithShape="0"/>
                </a:effectLst>
                <a:latin typeface="Cambria" panose="02040503050406030204" pitchFamily="18" charset="0"/>
                <a:cs typeface="Arial" panose="020B0604020202020204" pitchFamily="34" charset="0"/>
              </a:rPr>
              <a:t> Jaya </a:t>
            </a:r>
            <a:r>
              <a:rPr lang="en-US" sz="2800" b="1" dirty="0" err="1">
                <a:solidFill>
                  <a:srgbClr val="002060"/>
                </a:solidFill>
                <a:effectLst>
                  <a:reflection blurRad="6350" stA="55000" endA="300" endPos="45500" dir="5400000" sy="-100000" algn="bl" rotWithShape="0"/>
                </a:effectLst>
                <a:latin typeface="Cambria" panose="02040503050406030204" pitchFamily="18" charset="0"/>
                <a:cs typeface="Arial" panose="020B0604020202020204" pitchFamily="34" charset="0"/>
              </a:rPr>
              <a:t>Kelana</a:t>
            </a:r>
            <a:r>
              <a:rPr lang="en-US" sz="2800" b="1" dirty="0">
                <a:solidFill>
                  <a:srgbClr val="002060"/>
                </a:solidFill>
                <a:effectLst>
                  <a:reflection blurRad="6350" stA="55000" endA="300" endPos="45500" dir="5400000" sy="-100000" algn="bl" rotWithShape="0"/>
                </a:effectLst>
                <a:latin typeface="Cambria" panose="02040503050406030204" pitchFamily="18" charset="0"/>
                <a:cs typeface="Arial" panose="020B0604020202020204" pitchFamily="34" charset="0"/>
              </a:rPr>
              <a:t>, S.H., M.H.</a:t>
            </a:r>
            <a:endParaRPr lang="id-ID" sz="2800" b="1" dirty="0">
              <a:solidFill>
                <a:srgbClr val="002060"/>
              </a:solidFill>
              <a:effectLst>
                <a:reflection blurRad="6350" stA="55000" endA="300" endPos="45500" dir="5400000" sy="-100000" algn="bl" rotWithShape="0"/>
              </a:effectLst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385192" y="1052736"/>
            <a:ext cx="8363272" cy="46085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J.G. Starke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dalam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bukunya</a:t>
            </a:r>
            <a:r>
              <a:rPr lang="en-US" sz="3200" b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sz="3200" b="1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algn="l"/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“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dapat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dirumuskan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sbg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sekumpulan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hk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sebagian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besar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terdiri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atas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asas-asas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peraturan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tingkah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laku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mengikat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negara-negara, dan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karena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itu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ditaati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dalam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32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hubungan</a:t>
            </a:r>
            <a:r>
              <a:rPr lang="en-US" sz="32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negara-negara</a:t>
            </a:r>
            <a:r>
              <a:rPr lang="en-US" sz="3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.”</a:t>
            </a:r>
            <a:endParaRPr lang="en-ID" sz="3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930301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3528" y="980728"/>
            <a:ext cx="8496944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Subjek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Hukum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:</a:t>
            </a:r>
          </a:p>
          <a:p>
            <a:pPr algn="l"/>
            <a:endParaRPr lang="en-US" sz="20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514350" indent="-514350" algn="l"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Negara :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Berdaulat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tidak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dibawah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perwalian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/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persemakmuran</a:t>
            </a:r>
            <a:endParaRPr lang="en-US" sz="20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514350" indent="-514350" algn="l"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Takhta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Suci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Vatikan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Heilige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Stoel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)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: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Gereja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Suci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Katolik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Roma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dengan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Paus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sebagai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wakil dan/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pimpinannya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  </a:t>
            </a:r>
          </a:p>
          <a:p>
            <a:pPr marL="514350" indent="-514350" algn="l"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Palang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Merah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</a:p>
          <a:p>
            <a:pPr marL="514350" indent="-514350" algn="l"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Organisasi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: LBB-PBB : 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General Assembly, Security Council (AS,RUSIA,INGGRIS,CINA,PRANCIS), ECOSOC (Economic, and Social Council), General Secretary, International Court of Justice, Trusteeship.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Terdapat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organisasi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pendukung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lainnya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dengan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tujuan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fungsi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yang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khusus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seperti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FOA, IMF, ILO dan UNESCO.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</a:p>
          <a:p>
            <a:pPr marL="514350" indent="-514350" algn="l"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Orang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Perorangan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(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Individu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514350" indent="-514350" algn="l"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Pemberontak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pihak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dalam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sengketa</a:t>
            </a:r>
            <a:r>
              <a:rPr lang="en-US" sz="20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(Belligerent)</a:t>
            </a:r>
            <a:endParaRPr lang="en-ID" sz="2000" i="1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136521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313210"/>
            <a:ext cx="8229600" cy="47800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Sumber-sumber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Hukum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(Ps. 28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ayat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1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Piagam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Mahkamah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):</a:t>
            </a:r>
          </a:p>
          <a:p>
            <a:pPr algn="l"/>
            <a:endParaRPr lang="en-US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lphaLcPeriod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/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endParaRPr lang="en-US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lphaLcPeriod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Konvensi</a:t>
            </a:r>
            <a:endParaRPr lang="en-US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lphaLcPeriod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Kebiasaan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endParaRPr lang="en-US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lphaLcPeriod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Asas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Prinsip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Hukum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Umum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diakui</a:t>
            </a:r>
            <a:endParaRPr lang="en-US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lphaLcPeriod"/>
            </a:pP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Keputusan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Pengadilan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ajaran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sarjana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paling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terkemuka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dari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berbagai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ID" sz="2400" b="1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370965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908720"/>
            <a:ext cx="8229600" cy="47525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derajatnya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lebih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tinggi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dari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Jadi,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derajatnya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lebih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tinggi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dari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undang-undang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dasar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peserta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adl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diadakan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antara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anggota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masyarakat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bangsa-bangsa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bertujuan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utk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menimbulkan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akibat-akibat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tertentu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bagi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pihak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meratifikasinya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Utk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dapat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dinamakan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harus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diadakan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oleh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subjek-subjek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Hukum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menjadi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anggota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masyarakat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ID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802897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772816"/>
            <a:ext cx="8229600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AutoNum type="arabicPeriod"/>
            </a:pP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‘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membentuk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’ </a:t>
            </a:r>
            <a:r>
              <a:rPr lang="en-US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(law making treaty),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menetapkan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dipakai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secara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universal</a:t>
            </a:r>
          </a:p>
          <a:p>
            <a:pPr marL="457200" indent="-457200" algn="l">
              <a:buAutoNum type="arabicPeriod"/>
            </a:pP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Kontrak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dgn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i="1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(treaty contract),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misalnya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suatu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antara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dua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beberapa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saja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mengenai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hal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tertentu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secara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khusus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menyangkut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negara-negara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tsb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Kontrak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menetapkan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kewajiban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hanya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berlaku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bagi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para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peserta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traktat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tsb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ID" i="1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r>
              <a:rPr lang="sv-SE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Traktat ada 2 macam:</a:t>
            </a: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239275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268760"/>
            <a:ext cx="8229600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Secara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umum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suatu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bisa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punah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berakhir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karena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:</a:t>
            </a:r>
          </a:p>
          <a:p>
            <a:pPr marL="457200" indent="-457200" algn="l"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Tujuan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telah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tercapai</a:t>
            </a:r>
            <a:endParaRPr lang="en-US" sz="2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Habis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berlakunya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 algn="l"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Punahnya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salah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satu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pihak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peserta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punahnya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objek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endParaRPr lang="en-US" sz="2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Adanya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persetujuan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dari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para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pihak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utk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mengakhiri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endParaRPr lang="en-US" sz="2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Diadakannya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baru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kemudian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meniadakan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terdahulu</a:t>
            </a:r>
            <a:endParaRPr lang="en-US" sz="2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Dipenuhinya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syarat-syarat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ttg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pengakhiran</a:t>
            </a:r>
            <a:r>
              <a:rPr lang="en-US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endParaRPr lang="en-US" sz="2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l">
              <a:buAutoNum type="arabicPeriod"/>
            </a:pPr>
            <a:r>
              <a:rPr lang="en-ID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Diakhirinya</a:t>
            </a:r>
            <a:r>
              <a:rPr lang="en-ID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ID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perjanjian</a:t>
            </a:r>
            <a:r>
              <a:rPr lang="en-ID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ID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secara</a:t>
            </a:r>
            <a:r>
              <a:rPr lang="en-ID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ID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sepihak</a:t>
            </a:r>
            <a:r>
              <a:rPr lang="en-ID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oleh salah </a:t>
            </a:r>
            <a:r>
              <a:rPr lang="en-ID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satu</a:t>
            </a:r>
            <a:r>
              <a:rPr lang="en-ID" sz="22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ID" sz="22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peserta</a:t>
            </a:r>
            <a:endParaRPr lang="en-US" sz="22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591792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E9D60DE1-C33B-482C-96B6-D624774CE4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536" y="836712"/>
            <a:ext cx="8136904" cy="4802088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PENGATURAN UMUM </a:t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>HUKUM INTERNASIONAL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YURIDIKSI/KEDAULATAN dan TERIRORIAL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LEMBAGA NEGARA SEBAGAI WAKIL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PEMBENTUKAN, PEMBERLAKUAN, DAN HAPUSNYA TRAKTAT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TANGGUNG JAWAB HUMANITER, GENOSIDA, DISKRIMINASI SARA, DAN IMIGRASI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KEPENTINGAN NEGARA DALAM BIDANG KEAMANAN, KESEJAHTERAAN, KESETARAAN, SOSIAL, BUDAYA DAN HAK ASASI MANUSIA, PENDIDIKAN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ALTERNATIF PENYELESAIAN SENGKETA</a:t>
            </a:r>
          </a:p>
        </p:txBody>
      </p:sp>
    </p:spTree>
    <p:extLst>
      <p:ext uri="{BB962C8B-B14F-4D97-AF65-F5344CB8AC3E}">
        <p14:creationId xmlns:p14="http://schemas.microsoft.com/office/powerpoint/2010/main" val="1832687737"/>
      </p:ext>
    </p:extLst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5FE83E35-A7EB-4F62-AB51-C7CA87B95E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3528" y="836712"/>
            <a:ext cx="8424936" cy="4896544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HUMANITER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Cara </a:t>
            </a:r>
            <a:r>
              <a:rPr lang="en-US" dirty="0" err="1">
                <a:solidFill>
                  <a:schemeClr val="tx1"/>
                </a:solidFill>
              </a:rPr>
              <a:t>Perang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Pendudukan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atau</a:t>
            </a:r>
            <a:r>
              <a:rPr lang="en-US" dirty="0">
                <a:solidFill>
                  <a:schemeClr val="tx1"/>
                </a:solidFill>
              </a:rPr>
              <a:t> Wilayah </a:t>
            </a:r>
            <a:r>
              <a:rPr lang="en-US" dirty="0" err="1">
                <a:solidFill>
                  <a:schemeClr val="tx1"/>
                </a:solidFill>
              </a:rPr>
              <a:t>Invasi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Pemutusan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Diplomatik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PAKSA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Perang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Retorsi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Reprisal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Blokade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Intervensi</a:t>
            </a:r>
            <a:r>
              <a:rPr lang="en-US" dirty="0">
                <a:solidFill>
                  <a:schemeClr val="tx1"/>
                </a:solidFill>
              </a:rPr>
              <a:t> Internal dan </a:t>
            </a:r>
            <a:r>
              <a:rPr lang="en-US" dirty="0" err="1">
                <a:solidFill>
                  <a:schemeClr val="tx1"/>
                </a:solidFill>
              </a:rPr>
              <a:t>Eksternal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896917"/>
      </p:ext>
    </p:extLst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772816"/>
            <a:ext cx="8229600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Merupakan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keseluruhan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peraturan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keputusan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menunjukkan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sistem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manakah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berlaku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pada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suatu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waktu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tertentu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HPI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mengatur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ttg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hubungan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antarsubyek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bersifat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keperdataan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Dengan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demikian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apabila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ada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WNI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mengadakan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transaksi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pembelian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barang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membuat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kontrak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dagang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dgn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WNA,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maka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perbuatan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tsb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masuk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dalam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lingkup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HPI.</a:t>
            </a:r>
            <a:endParaRPr lang="en-ID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r>
              <a:rPr lang="sv-SE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Hukum Perdata Internasional</a:t>
            </a: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875553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772816"/>
            <a:ext cx="8229600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Bertemunya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dua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subyek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tsb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merupakan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perjumpaan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dua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system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dari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dua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berbeda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Hal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dapat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menimbulkan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persoalan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yaitu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apa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berlaku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system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negara mana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diberlakukan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Untuk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itu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digunakan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prinsip-prinsip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dalam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HPI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dgn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meneliti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titik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pertalian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ada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r>
              <a:rPr lang="sv-SE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Hukum Perdata Internasional</a:t>
            </a: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414265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772816"/>
            <a:ext cx="8229600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Merupakan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faktor-faktor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keadaan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menimbulkan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hubungan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perdata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internasional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Seperti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kewarganegaraan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berbeda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menunjukkan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adanya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persoalan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HPI.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Demikian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pula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dgn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bendera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kapal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diperlakukan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sama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dgn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kewarganegaraan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Seorang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anak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dilahirkan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di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atas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kapal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berbendera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AS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dianggap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telah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lahir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di wilayah AS.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r>
              <a:rPr lang="sv-SE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Titik Pertalian Primer</a:t>
            </a: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33530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5578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id-ID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772816"/>
            <a:ext cx="8229600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Merupakan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faktor-faktor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dan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keadaan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menentukan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berlakunya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suatu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system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tertentu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dapat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digunakan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utk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menentukan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manakah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harus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diberlakukan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dalam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kasus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HPI.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Misal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tempat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dimana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suatu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benda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terletak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merupakan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titik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pertalian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sekunder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karena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yg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berlaku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adl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hukum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dimana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suatu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benda</a:t>
            </a:r>
            <a:r>
              <a:rPr lang="en-US" sz="2400" dirty="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terletak</a:t>
            </a:r>
            <a:r>
              <a:rPr lang="en-US" sz="2400">
                <a:solidFill>
                  <a:schemeClr val="tx1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tx1"/>
              </a:solidFill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153ED20-05D5-D4BE-8EEA-A710DF83AF21}"/>
              </a:ext>
            </a:extLst>
          </p:cNvPr>
          <p:cNvSpPr txBox="1">
            <a:spLocks/>
          </p:cNvSpPr>
          <p:nvPr/>
        </p:nvSpPr>
        <p:spPr>
          <a:xfrm>
            <a:off x="457200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r>
              <a:rPr lang="sv-SE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Titik Pertalian Sekunder</a:t>
            </a:r>
            <a:endParaRPr kumimoji="0" lang="id-ID" sz="32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556087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/>
              <a:t>	</a:t>
            </a:r>
          </a:p>
          <a:p>
            <a:endParaRPr lang="en-US" sz="4000" b="1"/>
          </a:p>
          <a:p>
            <a:endParaRPr lang="id-ID" sz="2400" b="1">
              <a:sym typeface="Wingdings" panose="05000000000000000000" pitchFamily="2" charset="2"/>
            </a:endParaRPr>
          </a:p>
          <a:p>
            <a:r>
              <a:rPr lang="id-ID" sz="4000" b="1">
                <a:sym typeface="Wingdings" panose="05000000000000000000" pitchFamily="2" charset="2"/>
              </a:rPr>
              <a:t> </a:t>
            </a:r>
            <a:r>
              <a:rPr lang="en-US" sz="4000" b="1"/>
              <a:t>END</a:t>
            </a:r>
            <a:r>
              <a:rPr lang="id-ID" sz="4000" b="1"/>
              <a:t> </a:t>
            </a:r>
            <a:r>
              <a:rPr lang="id-ID" sz="4000" b="1">
                <a:sym typeface="Wingdings" panose="05000000000000000000" pitchFamily="2" charset="2"/>
              </a:rPr>
              <a:t>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383296963"/>
      </p:ext>
    </p:extLst>
  </p:cSld>
  <p:clrMapOvr>
    <a:masterClrMapping/>
  </p:clrMapOvr>
  <p:transition spd="slow">
    <p:fade thruBlk="1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0PHOTO" val="/9j/4AAQSkZJRgABAQAAAQABAAD/2wBDAAMCAgMCAgMDAwMEAwMEBQgFBQQEBQoHBwYIDAoMDAsKCwsNDhIQDQ4RDgsLEBYQERMUFRUVDA8XGBYUGBIUFRT/2wBDAQMEBAUEBQkFBQkUDQsNFBQUFBQUFBQUFBQUFBQUFBQUFBQUFBQUFBQUFBQUFBQUFBQUFBQUFBQUFBQUFBQUFBT/wAARCAFkAS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8skp1FPSgAqZEoSpUSggESpUhp6JVuGGrAYkNW4barVtbVoW1hQRzGa9n8lSw2e/+Gth7D5Ku2em7/wCCtox90iUjNhsP9imTWHzpXWw6V8lRXmm/vovkrajHmkY8xz8Nh/sVsWGm/JWnZ6V8/wBz7tdRpWg+cnzVdSPLEOY5d9K/c/crMm0pftLLs+7XqD+Ht8O3ZXOX+mx215ceY6Iqt/F8tRRjzXCUpHLpo/ybqpX9h/sV1c2safYIitKkq/d3K+7b9aqXkNvM/mfaE2t/F93+dbRovm94ceY4zTbDfcv8v8VZ81hv1K4X+6+2uos7y102Z2mfZub5apQvb3N5dyK6fvG3LRKHvP0NdeXY5XVbbY6bfu1USzrqvENnsuYl2VShsPk/3qx9mXze6c5eW2yGqSQ10esWfk2yf7TVnpbNsrHlLj8JjzJ89DpVp4d81NmhrGRZRdKZVmZKhqAIqKdTaACiiigAooooAKKKKACiiigB1PSmVMlAEqVYhSooUrQhSggIYd9attbVXtoa27O2rUiUh9nZ762rOwosLOujsLD/AGKDHmM+aw/cp/tNWhYab8ifJWnNpvyJ8lbWlabv2V1Rj7hzVKhVs9KXZ9yqmq6bsubf5Nn3q9DsNH+T7lZOvaV5Nzbs3yfe+b+H7tdOFjzTOeMveOdsNK3/AMFdLZ/YdHtnuLyVIol+Zmf29K4rW/GzWD+TpqI8u7b5kv3fwFcff3N5rDo19cPcfxbWdtu72HaujESpR91s76eFnKXNJnceIfi7aujx6Tp7yr/z8S/Kv5V5zqWq3mtzPNcS/e+by0qaZG+RmplzC0PzbK8j6x9mCsepGjD1Md7ZXh+X56bZ/I6RyReb/djldq10s/8AQ3XZ8zLuah7BYXTa/wAu2sZVJdzb2cTPfyZofmi8pl/h+9VXZ8/zJtlb7uz+KtJLZfO/v1XeHY/+zWXPIPZlV/O+RWfey/5606HVWtvlki3rt+ZqsPD8lVXh3p833v71axrTj5mMqcZdCvqV+t4iL5Wza27+9RDZ/wCjO1MmtvnRlohvJkRo1ferfK26to1o682hi6fQrw6bsh8xvvN92qVzbbK61IY7n/V/wr8q1lX9ts3N/CtccpAcpND8/wDtVE6Va2N525v4qJoaAM90plWXSoasCKinU2gAooooAKKKKACiiigB1TJUSVYh6UAWoUrTtkqlClatslWRIt2cNdBYW33KzLCGuo02H7lUc0jQ02zrq9NsN+yqOlW33K7DR7PfsoMCreabshi/vM1buiab9ypdSs/+PRv96n6l4ksfCum/arp9+37kKfeZvSvTpx5qSOWr78uSJt39zY+HtKe+1C4S3gX+995m9BXiPjnxtN4zmSG3svslivzLv+831ql4n8T33i25W4vN6RK3+j2u9mWJT/WovsbPCka/dauapiPYe7DV9z18LgeX3pbmZbWbbNuz5fvbqleHZ8qpWwln5KbV/hps0LOiNXmyqc57HL7pkvZs7/c+VabeW2902/7rVtvC0P7tX+WofsbTfMtY8wcvKUfsapNujf8Ah21Fcov3a1nsJIdi7P8AgVMm01t77Yt22o9pT7nT7OXLYx4bD7jN/wABqveWHz10aaDcOiMsTp/s05/D1x95V/3qj20YvcPq9SRx/wBj/wDHqrvYbHZd+/0ru7bwlNM6SRvv/wCB/wD1qLzwrMnyyfJK3/Aqj61Hm0D6vI86ezqpNC0Nd9c+G7jYrbK5bUrBrOZI5v8Alo3y1tGtGRjKjIxUmmsJvMhfZu+9Vq5uft9g+5NjfxU25tmT7v3Gqj5LQu/z/NW5xyiZ/wBm3zIq/wAVTXNns31q6JYfbNSeTZ8sa7m/3ql1Kz2UGJxUyfPUTpWheQ7HqpMnybv9mqAo0VNspmyrIIqKe9MoAKKKKACiiigCVKsQ9KrpVuHpVgXbZK27ZPkrKtkratkoMZGtpqV1Wmw/crn9NT7ldhpVs3yVqc0jo9Ktm+Su10ezrn9Hh+5Xd6JD9yg5ub3hmq2ypbRNJ9373/Ae9eT+NtYXXtV8u3t9ltY7trf3mK4r0j4o6l9j0qKFX2PcLt/2vvV5Fc3P2ZJf42+Vd1dVSt7KgoR3Z34OjGUnMis7ZndI/n2/3kroobBk2MqfL91f92n+DNEbVblI9/zMu5l/u17b4V+C2pa3N5jbIrb+HzU+bb7V83WxUKUrH0lOjzfEeDzabJN8sf3l+81adn4P1DUoUa1t3l3feZkb7tfTXh74D2dhcv8Abkd2VtyyPtr0u28JWNgm23tETb/e/ir5+tmvLLlierh8HDlPjq2+EWoOkTTRPuboyJ972rYtvg/dedtaLypf+efzNt+tfVD+Ho5n2/cX+6lOTw3DDvVfusv3q8qWZVT0o4OHxHzV/wAKQm+7JKiM39zd8uKsQ/B9oUSRvvN935Gr6FudHVPu/wDjtUodEb59qJ/e21h9eqHT9VhzHhqfDRnheOR08/8A2Ny/KKtJ8Ol2f6rZF/dr2t9B3/e/4DVf+xNn3vnWsvrki/q54v8A8IBHZzS7U+9/niql/wCD43Tb877a9gudHb7ypWVc6V8+5vk/vV0xxEjGpRPGv+ESX7T5ez7y/M3zVxPjbwBGkLtD95V+X+GvoibSo/vVz+vaD9sh2yJvWu6jipcx5tSj7vKfGtzpqwu9u3/LP+/WTc2yo/8Au17N8RfBn2N3uI02bm/8dry+a23/AHXr6ejW9rHQ+erUZQkS+EvL+0+T/wA9kp+vWexHrPhdrO8ib+JWWuo8SJ51sk331kXcrfWunmOOUTy+/ttj1n3kP7mL/aroNSttlUZrbfNaf7K+ZW5iYs0Pz7arulbE1t/FWZMlUBUemVM6VE9WQMooooAKKKKALCVbtulVEq7bdKsDTs0rds0+SsWzSugs0+SiJzSNrTU+5XbaPD9xq5TSk+5XcaJD9z+7WpzyOt0eH7ld3okK7NzVyWjp9yulv7mTTfD13cK6RLHE26T68VpGPMc0fiUTzf4heJF1jW38l98ULeTFGv8Au5J/OuXs7bfN833pG+WrFhpTIi/Pvlk+Zq0La2/0lP4GZvlauDEVNX5bH02HpxilGPU+gv2cvAELu+oXSebK3ytu/hX8a+mLPR1hRFX7u37tea/ASz/4pvdGn7pm+X+82OK9ws7b9zXytaPteaR0zqShLlOUSz3u9Pmh2b1rdms44X/2qpTIr/L/AHa+VqH0mFlzWMlLZk/h3r/FUT22/ft/75rQmeNIf7jf3qpQ7vnXf97dXHKR7cSu9n5ybtny1X/s1t77a0nmb/V/99NsoT5PlX5/4aOY6eUzX02RKr/Y2RP9qt1H875fzqu/+u2/98tXN7QPe+yc49s3zbqyryzX+JK6i5hZ3+5838VZ9zZs/wArfeWt41CJU5HH3NmqJ/vVialZ/I9dneQsmz+7/drn9Vh3w7l+7XfTqHBUieP+OdEjmtpVZPuvur5q1LTVsNSlhb7v8NfYviSwWazZvv8Ay/d+tfMXjzTfJ1i4a3X5t25t38Wea+py+s4txPBxlP3Uzh7y2+R2X7y1p21z/aWjxK3+thXa39KhmhZ4f977y1FpryWd5tX51b5dte9zHiSp8qMTUrampYfPu/u2qL/wI1q6rDs/g+9V37Bs0pJNn3ljX/x2r5jmkcLfw7Pl/u1jzJXS6rDWFMlbRMTJmSq71emSqL1sQRUUUUAFFFFAFhKu23SqqVoW3SrINWzSugs0+SsSwro7NPkSiJjI6PSkruNET7lcZpSfcru9ET7lanDUO10SGj4izbPD1vZq/wDx9S7WX/ZVgasaInyJUXxItofsGlSN95ZX2r+VaRFR/ipHCWe3zpdv8O5d1W9Htl+3o0yb9z/yqvYQrC8q7Pl3M2562NEhaF0/jlb7u33rx6x9RS+I+xfgLCz+GPMb59zbk/3TXtVhD9yvKvgPZyQ+BrJpvvMv/Avxr12wSvEfwsir8bMrUk2b1/75rK2L8zf8BWt/WId7vt/4Fu+7WE9t/D/FXyGKj7zPrcv5fZoyns9j7vJ3/wC7THtlRN1acNncbPM/2mqp9jm855G+638P8O6vP5uWJ9BHlIoUV9m7/vqrCW0fnfu0+ZqEh+f7ny1d8lX+ZXfd/eqPs8xsUnh2b12f8CqlNbfvk+T7v3a6LyWeHd9//aqu8Pz7v4a54x5i4y5Tn7lI4fmb52/u1lXLs7v/AAfxf/Wrq7mz3/N9/wDirPubNXrWmFSRxkyK6fcfzf4Vrmr+2kTzfMf5f7teh3Om73fbXKaxYeS7rJ8+771ehTOCRwmsWyvbPtr5v+KOlNbX7tInlbt0iyL7tX1Bf2yuny/dryX4qeGP7SsLho0+ZV3Kq/rXt4OpyyR5WIp+1ifOjoz/AO3/ALVZ7psuU+fZWxNDHC7rH8m1vu/Ssx3V3fd/e219ZGR8xUj/ADC38LbN1bt/bf8AEnsv+uCtWfNC155Sr91vu/jiuo8W2f2O2SNfuxqqqv8AwGtTgkeT6wnzvXP3KV0uqp871z9ylbxMZGJc9Kz3rTuUrMm6VsQNemU6m1YBRRRQBbStK26Vmw9K0rbpVkSNuwT7ldLZp9yufsE+5XTWafcoiYyOl0dK7vQU+5XGaPD93dXe6JCvyf7NdR5tQ7jR4WdErN+K6bLDR4/4m81vy2Vu6InyJWV8XbOZLDTLyFN6ws8bf8C6U4jo29quY4fZvs/lfZ81dL4S0e41XVbS1hTzZ5Jfup/drmrO5j/s1G+/825t38LV71+y74e/tLxDd6xNF/qV2pv/ALxrwMRzR+Z9fGMfiPqDwTokeg6JaWcaf6tVrtbNPk3Vi6alY+seNtlzd2NrFM6w/fmX+L1Arya0lTic9OMqsjqpnhR3+dNm771Z9z5aP5jPvZv/AEKvCvEPxRk0qb7Ou+L70i7HZW/HtXHv8ddUfZ9ndE3f8tJ3ZvxIrwZYd1T6bDx5D6beZUT5n+Vf7lUXvI3+VXr5/f4065+63fZrhG2/LEjfnxXQWHjm6v086a4e1Xcq+Xs+bd7HrXBWwUodUexRrHrbzKj/AH/l/u1b0198Lsvzr/d+9XOaVeR6km2aX+FdtdBpqR20Lq3yf7vy15UvcPV96Xwlj5v9X/d/2/lqlc38aO+59i/w/wC1ReXKwwsyvXnPiHXme58mN9jL93+7RTp84S9w6O58Z6fYXiW9xceVPJ821v7vt2qpf+PNFhTd9thTy/vea7L/ACryLxVf3n71Y9j3LblaR/7vtXn95puof6uS42RN/wAs1T73tmvVp0acviPNqVJy1ge66r8QodnmRy+bbbdyyK67fz61yGpfEhfOSbyvtEUir/G3dfevNLbw3qD37tJvi2qrQ79275vQDjiugh8JX3k/vpftDfxNK7fLntj2rvjToROaXtZROo03XrfWEl2/utv3Y/rWZr1gro7L91vl/wCA7ar6b4PvrBEZX2Mrfe/2a27xJHs08xPm/vfxU3GMZe6c0akublkfI/jnTf7K1518r91I3y/7Ncpf7v8Af3bdq/X6V638dbBYdS0+4Xeqt8rfPXl6I32y32pv3NtX+VfTYep+7ueJio8s2dL4e0GN7nSo/kf7rVN8QnXzn2/PuatjwfbN/wAJPZQr923V2b8FNcz48m337qv+9XTH3jx5Hmmpfff+7WFcpXQX/wA/zVj3KV2RMZHP3lZEv3q17/77VlN9+togRPTKdTasgKKKKALsPStO26VmJWnbdKsiR0Fh/BXUWCfcrl7D+CursE+5VxOaR1ukfcr0DRIfnT+9XBaInyJXoWgo29Grc4JHoGiJ8lW/HOm/b/AGoLs3yx7JFVf7waotET5Ert7azVLP99bvcRN/yzT5velGUY+9IdOMpzXKr2PlrR032eoW9w/lLHL/AAfxL6ivrj9lGGN9E1Xy0+XzY1/2vu1826xYWNt4h1CGz3/Zmbcysn6c19Ifsi/vtN1v/alRmX+71Arx8Vy8/u6pn1PN+65T6StoW+zMq/IzLWZ4h0G3ttHRZJfmbdt+RVVW2+1dBZpXD/FHxI1nClvHE9xKzKqQwJuZmNfPY+UYxOnBRlKol06nkviTQYb/APc3VrbOyr8sny7vzxXn9z4AhT/VuiK33ZG3N83pgV6rqvgDxEmiS694k1O28L6R/D5r7ZtvUZz3rxfxJ4z8D2dy9rDd6lrE7L/x8IjNHx/Ev1ry6dOvP4Uz6f2lCC3LyeGLO2vEaR0t7lV2tt+7x7f411vh5I7Oz2rs3K3y/wC1Xklt4q0O/miW3ldF/wCWSy7lbb9K7PRP33+pu3fb8ytvZqjEUZxj7534eVOceY9i0q537Fjf5mrq4dSazh2yP838LV5l4Vmk3xLI/wDF/DXpb6O00O5f9mvmK8eU9imUdS1hX31wWsaqsNy//fW6ui1uwuIUlVX+7u3f3q831tLh3SOP59zbWb/Zrow/LGO4S973SK/1i3d9siO/8W7/AGqxU1iF5nXyn2/dVdny7vWtK5trfTbNlkdEZfvb9zM1YWvW3ibStHstYtdMS30y6by4rifa233INehRo88zyq1SFLU6Kz166hs/+QZNcRf89Itu5fbmm2fjmz+3/Z7qJ7eWT7q3SMvze3avN317xNbak9vD4gtoty+YnyLIrMW9K7DxbeeLPBNhp8nirTLPVdFvoo5kuNN/18WVHDL+PNddTCTjoc1PExnHQ9Fs7lbn5Wld/TbUWpW37l2X+KuZ8Nvb38KXGl3v+jN1jlRVaLHtXUQu00Lqy/8AAkrm96MgqfCfPH7QlnHDYWUy/O3n/O3zLtU15Z4bs7d9VtGuPn8vc0S/7Rr3j9ofTZrnwZdyfw27RzKv+zu5rxfwZbSTaxbqsX2jazMrfWvp8LU/dcx4NaPPM7DR4V0TUn1C4m8qKSKSMbf7zL1rzTxU7Xl/Kqv8u+u28W2y/bHVvnWPbs/2c81zmpabsuXmb/vmuzD1JTkzgxdGNK0o9Tgr+FU+WufvE+/XW6xDsd/krlNS2wo9elE8k5e8+/WVL96tW56VlS/erpiSRPTKdTasgKKKKALsPStO26VmQ9K1rOrIkdBp1dRZ/fWuZ0r59ldXZp86VcfiOaR2eidUr0LRPuJ/HXn+iQt8jfw16NoKb9lbnBUkegaI/wAifJ96jxPNdaP4t0+8t5Xiiki+aPf8rdulS6Ii7ErV8Z6PJf8Ah63vrf55bPduX+8pwK8/G05SovlPUyitGOItO2qOf+LXgaPStmsR7It0StMq/wC9gV6b+yLbN9j8R3G/fE08e3Z/umuY+OU2ywtLe3l2SyeXGf8AdOTXX/se7X0fxKqvv23Sf98lTXkUekT6Ct71Lm9D6TRNkO6uX1jUrzSoZZtD0RNT1dv9TJKnyq545rtbaHelW4UjttjbE3b/AL1eZj6fLV5jDD1OSLja9zwfRPhvJrHxI/tL42agl2siq2i6XK6tp24L8/To464P615l+118PbXwl4n0zWvCeno2n3UHly29lD+7XHf5fWvsDxnbWeseHpbe8t0uIvlZfNTdtbsea+ade8KtZzPb2d272f3Vjfd+grjljvZPlgvme3gsLLE+/LTyPDfhRoNxr3idLzUNKtrfSrXc3lywsvyhcFR6811qaba6bfvdWrzPBJLt+y7Gbau79K63+x5NiK33V+7V6z0243/u/n3L/D9773euCpip1fjPpKOFVItaVZw237yF33N91f7tex6Om/R4vM37ttcl4e8GXlzeJC0UMTNtZdvyrt98V61Noi6VYRK3yNt+avBrdbHT7aMbR6s8v8Q2Ej20rKn3v++q83+x+S+5kr27UoVmSVW+da88udE33Mu1/wDgNRh6nL8R01I/bR5vqWmyXmpfLFC8cfzIrO33h6irfieZvGfhh9B1zTE/s+T5kkspmXyn7ECuzv8Aww3+sjf7v3l/rWcmm2+/b/Ev39393tXpRxHKvdMfq8avxHhXh74RWfhu/RriV5WVt0S7Pm+9xk16nr0N54tubdbz5La1i8tY/wCFvY+tdanh6GZH27Pm+ZmrQ03RLeF9zJ5vyruWr+vT+2YxwtOkeeW3w9t4U85U8pt38Lsq7vetCHTWs/3jfdru3s/keOsq5sPk2/8AAq5+b3jGp57HkXxg0qO/8Da2v3m+ys35c14D8LkjS/SRk2S7dy7v7vtX0X8Y3Wz8E63JvdNtq6/8CNfN/wAPbDyXRlTYzLtZq+hw8pRoHjyjzTN3xVbfbNbSGOLerKrLsrn/ABPbeTNL/Htr1bTbCN31C4b554YlVW/3q8v8fvJDbOsfySs3zf7te1hY8seY8HHVPaz5I7I8s16ZUd9r/NXGak++um1VGh/2/wC81czef7VerE8qXunP3PSspvv1sXlY7ffrpiQQ02nU2rICiiigC7D0rWs6yYela1nVkHS6V1Wuos/votcvpXVa6uwT98i/7NbR+I5qh3GiJs2V6L4eh+5Xn+go3yV6XoKfcrc82od7okO/ZXoXh5P4f4W+VlriNBTYiV3+iQtvSg5ObktKO5xvxv0S4e5t5of9UsSssn04/rWn+yFeLYeJNd0+R/8Aj6iSZPn+9t/+tXb+JPCq+LfD0UMab5YWZtrfxZ7V5l4Vhm+FHxLspLq3+zxKyfLv+8jcdh718xW/cV7W0ex+g4eosThbrtY+1bNPkp83yf7tPsNrwoy/OrfMtQ6wipCn/sleZm3wKZyYWPNUUTN1LUo/J8tq808SQwvM8ip8y/xV1GsTbEfbXLzWbTTbt/zf3a+HlI/RMHR9lDQ5T7HNfui26O7bvmWvRvCXgy1tkia4i3zttrP0qzjtn3L97d8zV3vhiza8uUX7n92iUpSkodzrqS5Iylsd34M8KwpsuGT/AIC9HjawXf8A7Kr8tdLbbrOzSONXeVf4Vrl/FV+3z+Ymxv7rV01owjQUOvc+Rw9SrXxXPf0PNLxPszu2z7y1y6Ov2lm/76/vV2d4i7NzfOtclqWlN53nR/d/irzT7hR5ogkyu6Kv3f4lrHv9EjuXeaNEi/vVYsLxX/dtKn+e1Wnhkf8A9mX+H61UuaIHOw2Els+5n+X7qrV1IWREVU3v8u6tO5s96fMny7vvVXf5H3L91fu1lL3i5RjL3hkybE3Mn+z/AMCrE1K5+R9taF46/P8A5+auY1W5+T/a/u100/iOCt8J5D8eJo5vB9xD5uz7Qywt+DA8f981574G8MbIbi6aJ4lhZWVv4Wzzzmu9+KiR3j6ZayfPB5v2h4/9ocVyni28bRNBdtnlS3jLHFHF8v8AKvqaPvRjBnztaXJeSOmsLZU0G7mjdHWRlV9n8WOleM/EJF852r2bwrum+HS7n37bp1X/AL5ryH4iwr521fkVW2/73zV9DD3fdPk+aUpM8d1tK5G8+5Xba2n31X564y/TZXfEwOfvKx5fvVt3iVjy/wCteumJJWptOpr1ZAUUUUAXYela1nWTD0rYs61IkdNpf+sSuosf9clczpSfcrq7BP31aU/iOaod74e+fZXp3h5PuV5p4eh+5XqGgp8if3q6eU8qtI9D0RPuV6FoMP3K4XQUZ0SvRdET7lScfMbT3jWENvNHv+Wddy/7PStbxn4eXVbPTPJsku5JJVk85/vbOuM1Rv4Y/scX97zV216Ro8NvqulRRs6fu/lb8K4sxw/tcOpQXvJ3R7eUYr2U3CT26E3ga/mfRLeGb55bdmt2/wB1eBW1rCNc2fy/J/tVz/gywms7/U1b57aSXdFJ/FxXUPZ7/wD4mvzvGSqctpdT62nyxq83zOHv7BnT7lZX9jt525f+BV6g/h7zod2yqU3h5bZN2z5l+b86+dlTlE+tw+YR5eU4mGzW2T5U/wB5q7DwTumv7eOFHlk3eZ8v90cc1i36eSkvyfd/755rrPhTew6VFq91dfL5aps/3RngVeHjGVW03Y2xtSUaDcFe/Q7t7/8AsqG4nvm/eM3yqr1wHifVftk0rbvvfdrxT4m/tS+H9N8X/Z2vnV2lVW2wtJGq/UV26eIbXW/C1lrGm3X2i2ki3LIue/QGrxXNv0RngcB7BqpPd/gSXk37n5nrPmuV+98jr938+9c/f+JGdHX5E27vv/415fr3xph0HUksfs9zqDSffa1hZlVfQn2rgjGXNzR1Ppfdgeoa94e8mHzrF98sf7zb/C2eTTNH1JpoUb7n3Vauf0T4nabrdn5kMr7l+VobhNrKx7Vd0SZoXl3PvWRty/w7c1tU+EjmOoeHzofl+f8AvVFNbLs/3auwvsTatRXm1EfbXGRKXKcVrc0nnbY32f7v92uZ1KZfn+f5v4q6bWH/ANJfb96ucv4W/i/2q9KjH3jza0up51rdmupa8sjbH8uJl2/8Crz/AOMe2G80+1WX5reLzG/3z0FafjnxDeaV4t8u1lRP3C/f+99/tXE69fzX6PcXEvmzs25mb724V9hhaP2z5XFVI/DZnqfgBG/4VFpUn/PZpW+b73Dla8i+IX/H2a9t8K23k/CXw/u/iWVvzcmvFPiEjfaXX/8AZr0o/EfPnkut9Xrib9Pneu51v7tcTqNd9MzlE5+/SsKX/WvXQXlYMv8ArXrsiYlSm05vv016sgKKKKALsPStuw/grHh6Vt2CVqRI6jR0+dK6rTf9dtrmtHT50rrdNh3zPW9OPvHHUPQPDafcr1Dw9bfcrzfw2i/J/wCPV6n4bT7lbnlVpHe6DD/er0PRIfuVxOgw/cr0PR7ZqDzZSNPUoWe2t/k+VpVrsNEhXZtk/wB1lrltS3eTaR/c3SrXZ6J8+zd95q6/+XS+ZyOpKE+aO512labHC8UluiIuxtyp8q1upbbH+as3R/ndI63Ydsz18NnOH91TPvsvxHtYehds4fkqpqtmux/krWtk+5mmX6b0r5KtT909ijKUah55NpX293tfnWNm3Ns/vVY8Q6U1to9xHC+xZF2tXYaPo6vcvI3/AAGs3xncxpshVNm6vLjh+WDnI+kji+eqqcdlufL9z8PV0q8eTykijm/5Zui7Wb19qopNrHhJ2j0uVEgk/wBbayp+7+bqcCvaJtHa8/13zr95awvEmiWumwrtiTz5t3zfd+X3qJSPpKMnOfvHjt5/a2pOiyXCbf8AnnEm38BVdNHktt9uv7r+Jfk212VnbK8zsyf7v96rd/DHMiq3+s+Xb/epRqRjI3rU+aLl2OJ0TwxH9p+0TbHlVty7v73tXodnDD5KyMn73+L/AHqxPsEiJ8qbGX+L/ZqZJmT/AGNv3l/2qJcsjCNWUToIblkTbUNzcs/y/c/2qzfO/c7lf/4qh5vk3b65oxCpLm94o36Kkz/3q5/Un3wvudP++2rYvPv7v7tYt/tm/dr95vlrtoxvLlPPrS5byPnT4hJ9p8SSzbNnzMq/7Shu1cPqU3yOuxNv8P3q9O+KOlLDqTts+aPcrN/CvzdhXl9z5zpEvyO33l/rmvuKMVyqPY+TnI+jfD0LJ8JfDnyfegZvzavDPiQjJcp/tV9DaPCyfC7w6zfIvkM35tmvAfiLueZ/9qumPxHlRPH9Y+ff89cPf/fau71iHYjqqbK4TUv9c6/xV2RCRz95XPv/AK5/96ujvErn2+/XTE5io336ZT2+/TXrYgZRRRQBp2yVu2CVj2yV0empXTEiR0uiQq8yLXZ6JDvmf/ermdBh+euz0RP33/Aq6acfeOGoegeG7b7m2vTfD1n9xq4Lw9bf6qvUtBtt6ba2PGrS947jw9Cz16Ho8P3K5LQbZU2V3WlQ/IlQcEixeQ/PafPs+b5a7PR4fnib/Zrl79P9M09f9pq7Wwh2bGrsl8EfmcMviOosE2OjVsJCqP5i/wCqas+zRntkZa0ERvJSP+625t9eDiqPt6Tj1PqcvxHsJqMtmbFg6zJup9ynyVn6bcqmxv4W+ZfxrQv5leHctfnFb3LrsfZqEozK/wBvjsLaX/x2uZ1C9sbiGXU764ht7SH5jNLt2rUHjbWJLbSruSF9kqrtWvknxPoPxE8Q6lDHZyvceHpp1WaH5tyufvEj0zXnyqRn7r2PocLhfd55O1+p6f4v/aGsLa7uLXwxZJqaxrxdSPtVm9q4O/8AinrWqeVNdtbbl3fKm78s1dvP2bfENrbQrHKkS+X5j+U6dxngVxum/CjXLOa4juNVd4vN+Rn+b5fSolT9noz6nB0oyjeEkat58TvsdnE0emQxT/Nuk37lb3xXKzfEXVvtP2iG+hdmbd5exdu0+lI/ws1R5naS9RoPvNs/1m33qvf/AAxuH2N9oRIP4djssn4jtRGMD0JU58vvNHV6J8UZtSufJ1C3heJVbddI/wA34jualm8eaO77o7v978qxRtt3Mx6H2rjU8GaPYIi3STXcv8Tec0fzd8EVLpXw60mbVft0lvsiX7i72ZfbPrRKjCPvHBKUY+6elpcs77ZvvfxKv3d1XXfZCv8A31XOW1yts/8AHt/2atveNcv8u9F/h/3a5o+98JjL4fd1JbmbYnmf3t1ZXh6/tb/xhp+mzfNLJFLcKv8AeVU9KZ4h1JYbb777V3bv4q8q+HuvM/x1srqSWZopLO5hiVvuqvt6V7OAwvvcx4OYVuWHLEsfFeGP7Zcbtj7v4WTdXit4jPcpGr7Hbdubf936fWvffi1DHv8A4/8AZ+evCtYh+zTOrIn8O3/ePr9K+jifPfYsfS9nbLZ/DHw0rf8AQOib86+dfHkyvfuv8S/dr6a1JPJ8E6DDs+WPToN3/fNfNHjaH/iZXDSfe3fL/u1tze8cEYnl+to2zc33/wCKuB1u23vuX/gVejawiujrXA6knku6/frtiEjkrl/71c//AB11GpQq+9tvzfxNXL/x11xMZFRvv016lb7z1E9bGIyikf71FAHQ2cPz10ulQ/crHs4a6vRLb7ld8YmMjqPD1tv2V2eg2e90/wB6sTw9bf3a63w9Z7NldNGO55taR6H4YtvuV6h4ettmzclcF4YtvufJ8ten+G7P503VconiVpHZ6Dat8ld7o8P3K5fRLb7n92u70eFfkWokcP2iLUof9M0/+4vmN+S13FnCrpEy/d+X5a5fVYf9P0zanzKsn9K7Ow3OiN/d/pXTL4IkT5YyZ1Wmw77ZPk+arb2aon9zd8v51X0eb5EWrF+kkybt+zaysu77vFebGMnUPddSEqSkYOlXn2nRLTUoU3xSblZf91tv860Ly/b7N8tcv8H7xtY+G7q3ztDqd5H/AMB3l/8A2ath5tn7uT7y1+c57T9hi6sI9z9Ky/lq0ovsZWpTLcwurf8AAqzLbUrew3rv8qJv/Qqm1iGR0fy0+WT+596uP16Fn2L9zbXyEoy5j66jGMo8ozUPFP8AYt3LcQs7+YrK34+9eX6x4za2Ro2ld23Nt/xNbGvfaLm8eNU/dLu+auSvNHmmf5ov9rd/jXVGX2dzvpxjS+Eov4nk3yyN8m7dVV/EM1ykUKvN/d3fw7aZf6C33f8Aa+9Vuz0qSFE/j2qvy0uY25pyKNtprTTbpH3r8u2t57n7N+7jT91/49upltZtM/y7P91KZNbfPt/5ar8y7Pu1HvSOb3oluG53oir8jNuZt1VPtjWzurfPt+9RN/z0Z03fe3LWU9/vd1X5G/2KKcTjlLllyjPELrNZyyRv5W5v/Zea8Y8N3P2D4kaFfb3if7U0P3Nu7eu3r9ea9i8Wps0T5d/mt95l/Ug14Pr14sOpWU0Lv5UN1FIq/dbh0H9a+twPwHzeKj77Pa/ipbKiS+cnzL/wJt3c14JrEMiXiKz/AOsXcuz+9vFfQfj/AM6aHzNiPKy7a8PubOS51W3sf70+1v8AeLAfzr0zx5fDc+oPGFt5Oj2kKpsWOzRdv0UV8qeLd32+43fP8zbq+tfH6L+9/gVVVVX/AIDXyh4z/wCQlKuz7rM350ROaPMeb6qipvrh9bh+fd9yu91X+9XGa3Cr7664yCXwnD6kjQ/7tcp/y2rsbzciOrVyX8f/AAOu+JjIoy/eqJ6sS/616hetjEhf71FPooA7mwtvuV2WiW3zpWFYW3z13Gg2f3Gb+9Xt06funNUkdRolm1dhoNn++T5PlrN0Gz+T5q7Lw9bb3T5K7KNPc8qtLlO78MWbfJXpWiW2zZXH+G7Bk2fJXpGlWa/JuT5aiUfePBrSOo0e2V9tdnpUP/2NYOlWex4ttddYQ/PtrGRwc3vFS/Rf7b09v7sUm5f+BV2ump+5SuVmtl/4SG3jjTf+6bc2/wC627pXa2CfIlbVPgj6ESl7xq2fyJ8tP1tIYdHuLjUL1NP09Ym33Er7VX6e9WNKs1uX3N8ir95q+RP2qPjNN4k1KXT7F3/sGzZYxsf/AF7FjzXz2Mx31PWKvLofaZPlksd709InvHwK8SeH9e0LxFb+G5bmWxs9R+e4uvl8+V0yzAehre1t/JeWRX/u/NXyJ+yR8SP+EYfWLGR9kF5P9obzfvNhAPzr6b1LxDDqVn5kL/7Vfl2ZYidevKc92fp+Fwvsvdjt0LtnqULu8bPsZqiv7O1dH/jauB1LUms5vOV383+HZ92m/wDCZslttkR4n/im+6v0rx/iPWpx5TVv9Ks0SWSTZ/FXBalqtrZzOvyOu35l/wBo1oa34kheF2835f72/wDirzTW/EKzO8bPsb7u2tIxO+NTl+It3l+u/wDg+X+FH/hqpNr3zv5f91Vrl0vG3u2/5W3bm/iqvNqSw7FX5933tlbezjHYj20pR907XTdSjTcrfe7f3amS8j/0hZH/AIV21xltrCwp8z/MzfLQ9+0z7f733azIjUnI07/Uv322Nd7fxL92rulWcaJ5kif7W3+lZmm6bvm86T738Lf7NbqPsh8tfu1Dl/KbezjH4jI8VfPYeYv+19yvnzxh5my4Zf8Almu7/gPJH8q+hdYeZ4UWGVE+b5Vl+7trn9S8MeH/ABzDcWd5F/Y+obfmvrXasbf7LoOOa+qwMo+zPmMVT/e8xo6lM1/oOnzL+9WSCNtzbW6qK850TTfO+IWiQ7/+YjFuX7v8Q616XN4YutB8MW63GyWCGJVWaB2kVvlAHJrkvBOjtc/FbQlZP3Sz+YzfRe//AHzXrU5R5TxJS5eY9t8eQ/Pds3zbWZfyr5M8YIv2+X+8zfOtfWvip/O+0Kv3ZGZvzr5S8fwtD4hvY9mxt33v72KryOOnLmPMtV+f+D7tcpqu167bVbbfv21ympWCo7s1dVMJHBarD871xiJ8/wDwKvQ9Ytl+euB2fPt/2q7omBmy/wCteoW+/Vi5T/SXqCX71dJkR0UUUAe06bZ/PXdeHrD+Kud02wbeld74bs2fYuz5q+qox5onHUOq0ezbZ/s123hjSvnTdWZo9h8m1q7jwxYfPXZGPus8TESlynZ6DYfIlegaPYL8lYmg2f7lF2fNXd6bbRpXBI+eqSNWwtlTZXV6bD8/zJWPYeWjxbq6izTZ8y/xfdrGRzf3jP8Asyvr25U3bV+9XW2EO/7tc5pqSTa9d7vkWNV2/jXoHh6wV33Mv3aWIlyxXkkdWHoyxNWMO5NrG3R/CuoSfxLAzH/vmvys8eX8cz7lu3l/fszzXXyxqvJ//VX6seObP7T4M1uP7jfYZ9rL/e2Gvx1+KOq+d4q1jS1ih8iGeO3l/vblQbm/76FfA4yXtcRyy7H7FlsYwpOnA6j4Y6wuxLqGXeyysu5/7u7+VfS/hXxyz2e1nT+HdXyh4JmWFPL/APHV+7ur1jwrqvkzeW3935Wb7v8A+uvksZGMpn2FOPLFWPeptVjvIfMVNjfd/vfN61U+2Run2W6i82Jvm/2frisLRL+OazTc/wA21f8A0GrD36203+y33mrxeU7TH8T2Fuj7oXfa33V/h3V5/rbsm/b8/wB1f7rfnXoGsJHc7FWV4v8Aa/hrhdb024R/Lh/0jd95v4dtVGQpR945qa/++vzp93cvzfepEeSb5Y/vfL8zVYTRJvO3eUm1v9utC20RYfmk/vf71bSqRNvhK8NgvnIsyfaGX5m2+9belaaqfNcJ977i/e+XsKsWdmrzO3/fTVqw20ez5f8AgVckqnN7oU4xGIiwwp/d/vVNvjhR23//ALNV33b33P8AKv3aqXkzOifIiK33v4aij7oVPeMrxJqsNn5TTb3i3bVVE+baeuKx7B7ebVbiNXe40yRo44Zm+9E23kt9DWV48vLiGFGs3TzYWZk3/d3Bvu/iKu/DS/j1vVZZptjwSRKtwtum2PeV7Y44NfTYX3Ycx4mKjHl9499+FGiTeJ7PXfC+pRfaImi86KS4/i+Uldg/CvMvhpoP9j/GaWxuE3y6W1yzqv8AdC7Fznv81e6/ArR7jR9etJpJfNimaRUk+98oUr1/4FWV4q8MLonx+1W8hi2W2oaTIzfJ/wAtd+G/T5q9anL7R8riJbnP+J/kR9v3vmb56+ZPH9s39vSt/wA9Pm/4FX0r4qdkR/7q7vv+9fPvj+2V3imV9jK3zK/8VdhwUzyrWIVR/m+7XI6wiunyt8td3rEPnQvuSuK1K2ZPmVE8qumJt6HCaruR3/8AQq8/2fvtv+01em6w8bp8yV506f6e/wAm/wCZq7omMjKvE/0l9396qkv3q0L3/j8f/eqlcp8710mJDRT6Ksg+lbCz+dK77wxYfOu2tDw98IvEGqpujsvKX+GR3Va9i8H/AAEmhmikvL1E2/wwJub8c8V9PTx1Klvqc9SnzxOf0ew3w/3G/hrvfDeiSfJ/G33q9A0T4S6TCiK32l1/3/8ACu70fwZpOmw+Zb2SbV/ifdJ/OorZxh6cdvwPMqZfOr1Oa0Gwk2J8ldxpWlTPv2xf3dvyNUPhu5kttVe3mt4U/i+dGVlX1C16jYbfJ3fJtrxJZvSlL3EYxyT+eRz1h4SuppoWZE8r+9v27a6uz8MMiIu//P5Vp20NasKUSxk5nTHKsPDpcwk0q10q8iVU+0Xl4zKqv91VC8/hXW21ssKbVTZVdLOP7SlwyfvVXarf7NaEKVz+0nV+M9KnRp0vgSRX1KwXUtNu7VvuzRNHu+q4r8X/AI66D/YPxj8Ww27p58MqyMvzM251ywOfev2w2V+U/wC3H4Sbw98fdQ1DZ5UerRM3zp8u6NeAPqteBmHuzjP5H0GWy96Ue55V4Vdodm103N97en8P+Nei20zQoit937yN978a818N/JN82/71ehWaR3MO1X+7/wCPV8lifiPsaMY8p6N4S1XfCkclwjs3y7q6e5tmuYf3b7Nvzbf4a8l0eaTTbnbG/wAu75q9I025+2W25pfm/iWvHqHfD4iG58ze/wBz321mXPz/AMH/AAGtaaH/AJ51SeFnR9u9K5qkuhfKV0to3T/2WnJCv+rZPm/vUJCyVetrb+8lRzFkNtbbPlb5/wC9/dqaZFhh3L8n97+GrEzxwpu2f8BrHvL+R027Plato/3jHmQx7lZqzNSmZP8Ad/u/w1N83nPt+795aqal/wAe26T71FP4tDGXvHnvjO5/cuv975l/uq1db+x/4S1bWPFWoabcI9xpEitI8n8MGVwuD26dK5S/0241u5+y2sX72SVYdv8AEzM2Miv0S+AnwKj+FPg/+z2ihe+uoPMuLhPu7y24D6j2r6GjKc48sEeDmFSEPdl8RN4V8Hrol/o8dm++CO18xt/y/Mzoen+6tYXxdto4dYtNSVE3RytCzJ/dKdDXsVhYfvpZtmzc21f90LXm/wAV7PzvCWp3Gz/j3nW4G3+6W2161Ln9jHTdnzEpc02fO/i3cltcfJvVl+b+L8q8I8T/ADwvD8j7f71e9eKkb7BLJv2fLu/vdK+fdVRtSuZWVPlb5t1d0SKcYyPPLyFk+Vq5LWLD77Kld74hsJIfm+5trlLl1dNrVt70S+U831Ww2I+5P71edPDsv3/gXzfuvXsGsO291jT+9XlU0OzUpdz7m8/5mX/ervp8xHL7piX6f6e+35PmrPvE/fPW3qsP/Eyl+ff8y7masy/h/wBJeuoxlEqbKKsbKKoxP1T03TbjTb91sZbl4I/lVZdzK3516BpWqzI6QtCksrfeZfurQ9s001pocKP5si+ZM2/+I87a27bRGs5n0/SYk3R/fm2f99ZrwvrH8rOnlOt02GF7zzFl3rGrb9n3V6V1ujwrc2cUips8z+F/4a8/s7Zb+aLR9P3vEq7ppN7L5sp6nPoAK9D8JXi3k0sMabILf+L+Js8hvQA1UcRrbuRKmUfEmj3FtrFvqEcU1xbbVjnjt9u7npzWt4YvLi5v3sW0zyra3VmmuJX3fN6Vu3Nn/aWleXDL9na4+433unNc/Yf6BbPprfJqt5L++j3t24G3Fc+I0lePUuPvROzS5Z7BLi3/AHrNLtiV32r97FdBZo3yeY6ebt+ZU+7u9qx7DyXufJXZ5Fj95v70proNNT/lsybJZPm2/wAq6cLP31ExkWkSrCJQiVKdsabm+RV+YtXukA7rGjMzbFXqzV8n/tofB1fi74durjSPJn17TdtxasrgsoCfP05+7Xin7ZX7TWveJvHP/CJ+HdTudH8J2MbLf3Fm7Ry3cpX5RvU52V0n7L2pQ6JrG64leKK6i8t5pZmk83PGGz3r5nH4iNdckdu57WFw8qX72R8m6PC3nIrJsljba6/xbh1zXf6PZs/3fkb7y16F+0j8CX+G3xB1DULO32eHdZd7uzmiyyhivzRf7Lbj8priNKhuIXTzov8AdVK+RxEuSdpH12FqQq0rwIr+zkS5i+f5lb5mr0DQX/0ZNv3fl3bvvVg/2JcX8O6GJ925f++a63R9K/s1PLuE3t91f4q82pLmid8R9zt3/LUsKb4fmqa5hVHT5Klhh3p/49XJyl8xU8mPZ9ynww7E+ZP91qu/ZfemzQr92jlDmM+/RYYXZk/9mrlLy5V3+VN396tjVbzY/k796r/F/jWJD9/az/N3rWnTjIKkiwiMkKN/erH1uZv3v/AlroUhVERaqQ6Dca9rEWn28T3EtxKqpHEnzbi2APp3NdVOnzS9mcdacaVPnOy/ZQ+F8fjv4j295qFv52n6PF9odv70p+6pr741ELDZttbYv3d390dK5D4N/Cyz+FPhKKwh/e3s22S7m/vvjp9BXiv7ZX7TFl8NNE/4RPQbr7X4y1bbCkMT/LaRbvnmYj7pHpX3lPDxweG97dnw1apLHV7nIfEH/gpH4G8GePtX0WDTNV12w0yRrO4vtNiRo/PHblv71dd8Ovj3oPxs8MahZzW9zpl5cRIzRzwsq7S3ygY7+tfm1Z6Ium6btkd/PmnaSaR/4nLZJ5969t/Zv8YSJNrUK3DtqFrL5kSyp/re5z64NeVKtKOsT0ng4KB9Yar4Aj162uLVk+yXKsytMqN5e7b0Ir5v8c/D3VPBPm/2hp/lWyttW4iRmhbDY6DmvrrRJofElhb6hqSf6S3lq01rM0bbtvHyjj61m36XU02q2dx/pCrtZl/iZN2SWXpzXdGoeVL4j87/ABC/2nese/8A2a4y8ttif7Vfdvjn4J+E/FULyWtp/Y8skW5Liz+Zd3uhGK8F8W/s66lYP/ot7YXat9zZ8rf8CraNSRcZRPme/udjvt+T+E15lf22zXrhvvr5u7d/DX0L4w+Gl9oL/wCnWmxZPuyRPuXcPcV4fremtDr0qsm/5lb5UrvpyI+L4Tl9Vtm/th12fe27v96se/h2XMrMldLqVsr+IX2/3lZt/wDu1j39m32+Vdmza33Wrs5jGUSlLbfOaK0p7b94aKvmMD9i/CTrNNqeuSJ8q/LF9377cLiutsIZrbQf3KP9s1KXy1/h2qF5P51zWj2zf2P4f0mGLY1wy3DMv98Njn8K9A022Wbxhb2+9Hs9Ng8lm3/3VyzY/wB7ivj6cuU6pRKl5o8fh6GLTbH/AI+ZF2zSbNzfN0X8a3rOGOzeLQbeLfPNtkmk+8vDcLmrGm7k0q41pkR7y4Zvs6u/3WOR3qKzSTwxolvcKn2jU7pm8lZfl256yH8K6fafIwO6s3X7TM2/etmu1mX+Jq5fUraTw3f/ANvSXCebcK0cUbO23zT3I9MVvaOnk6Dplnv33N1+8Zv738W78etJ4q0GPxJN/Z+z/RrVfvfd29yQautL2sRxkWNBfZbaPp7b/PuF+1St/s7s8/Wur0eb7Zc3Ey7PKVvLRl/uhc/1rznwrra6rc67rSvsihi8m1Zv4cqFT/0HNd94Di/4kMTMmzd839M1pg/jUQqHRolfN37W3x9h8G+ENS0DQ9Qih1y4228kqvuaDd2A/vV6J8dPjBZ/CvwrPIH3axcxP9kh/un+83sK/OHWNb1Lx/rf9salL9ovpGluEb5tzKGPzGuvH4z2cfZQ3OnB4f2suaWyMW/8PSaroNu11slvrqVmlkZ2Zt68A16r+zleWetv/ZOpb0vtPlaNPKdlbcFA6emayvB+gzPNo8bRfaGkdWbb/dLHrmmar4e1bwBrH/CdaT923nWOWPZ8zMe2fpXy3tOX3pn0Mv3keWJ926j4Yt/F/hO/8J6kv22NoC6SNjfCQPlZc9818X/2DdaVrdxpt8n+nWsvkuuz174r6C+FPxKk+KI0q/0GX7Pcwy7rhZXZd2376t/ez1rQ+KfwpfW9em1KG0eLUJ9swurXcyyMvGGFZ4qn7WPumGDn9Xqcsjxqzs/Js90f/AqfDbK7v8v/AAKtB9K1DRJvsupWv2K5j+Xa6fLtHpUuxf8Ab/2W/i2185U5oe4fXRlCfwnO3lszptZ3/i2t/Spba8+zI6zfOqqvzf7Vbc1grptV/lb7y/7VMTR49m1v8+9Epe7puRKPvGalys03lqj/AOy38NXbawaZ0h8re275m/2fWrsOm/P9z/a21bs/9Gfb9z/a/wBmlLERlHk5Q+Ez9Y8K2b223ZXGXPhJoZv3L+a275V+78vpXpupQ/Jujffu++vy/d7Yrtfg78KW1u8XU9UtX+xQszRRy/8ALR/f1FaYeEqstjlxNeOHp80jzfwP8EfEHi9/tEwh0XS1b/X3mfnXuExX0d8LPgt4a8HXCalaI+o3ka7UvbnllPcqK9Djskt7RYIYFiUfdWNQqrXnXxK+L0fhbVLLw1pXlXWs3i9N+3yFwcuceg5r7DC4WlhZqvPdHxlTEVsV+7WxzX7Unx5f4d+FrnTPDci3Hiq4jbZ5LqzWi5UeYw981+f1z4YvJr+01S8uH1jXtYd5L28un3SSsOA2TzjI4H5V7AkN1rGg+I/EGpOlxqF1FBC838TOZiOT/uiuf17wZI//AAjl4zvE0jTr8n3mQN97Pbmor46Veep6GHpfV42WrPCtYsGvLO4ZU/fwy7mVt21V3e1WPBOq6p4G8W2WuW9o72M33oW+6ynhiK9gm8Bw+HtY163XekW1/wB23zKrbfT2rCm0SP8AsHQo/n3SNcqzfdbcG5x7ZrOVbm6HZLlPrf4Y3Nneab/ot2/7xZI/mmZtsu0PGcHjbg7eK7C8s2h8QxSN/wAeN1Au9Vf725Qpz7Cvnf4ReLY9K1u90GS4SL7rQtKm5VbYG5PUH0xX0n9ph8T20WpRvDLFNYzxo0T7l3q3PWtKdTmPBxEeX3jkrzTfJs5Yd/7zTZ2jf/aiP3cVwN/bNf2GoLeWn3W2rJa/xKW+WQ/SvYL+FZvELqv3dUs921fdOP8A0GuHvLCOzs9PvlX97I08c3z/AHkC9CfYCvRjLlOQ8fv92mvaW9rcf6NJF5f+pXazjivP/HPwx8O+IUu5NS0dIr6Fl3XVr+7k+bgHjGa9g8T6C32mXS23vPZ3SzRSf9MiuT09KoeMNKa5h1BlRN1xZrcLs/vI3IreNbmFpE+KfHP7OuoJePfaPcf2rbbd3ly/u5OG44/irw/XtEms9bljuEeJmlVf3qbW+9X6EX9hDeW2mal/D81uzf8AAvlrgvEnhKHWJtTt9StE1D7Pu8pZU2sq+zda6Kcg9p9k+K57RopCvy4HTf1xRX0TN8EdG1WZ7iG6u4FY8xouQp9M/jRXbzGZ+kGj20em+KruSRN8Gj2u7+FfmEXA/Ft1W9EmbTfDGp61cbEub5kt0X/adv3n487q597lXsNb1Bt6NqV58yp/dL7lUfTC12Gq2fkzeH9Bhf5l/wBIlVf+ep9fwNfF+0l8J1nR6bbLcv4c0v8A5ZNB9odvq24/yq79mh1W5vdeut72MO3ZD/ex9z+fNZ8Opb/EniBl2JFY2rW6Mr/dbbt5/EVpIjTeGNC03/lrdbZG/vct8pNdMancwl7praC8iQvrF1seeb93Ev8AtFv6Cp/ELyWfh5LeFH+03nzSqv8ArNnepkSO51600+H/AJB9mrxsqf3wverVnNHqs0urXCbLa3+aFvl+6K6fL+vMiJ51fwtoK2Xh63dPtMlz9qmX/ZC5SM/8CavQtc8Y6f4A8J6lql2/lW2nr5KK/wDEQowB9a841WwZNYi8VXn+jwLP/pG7+JtuVUH2ryT9pvxxeax4E0LRv30Ut1/xNLj/AKabuUGR6K1c9OtKlK52Rp+3lyni/wARfipqXxjfW9evEdrOFkhtIW+Xd2wfb+Ks3RNB2PK2xEW1tlVWi/ut2JqxbaVJZ6DaW8KbJZJf+Pdflb72BJnvxXoHh7wwsP8Abe351h8i327P9axbkkVxyqc9S57ClGlT5ToPB/hVk8W+FIWT91JZr5sf3V3HeRn1PFdAnh6PWPhu+mtF5Stqf71fvbW2ZHB9jit2a2Ww17wVdbH/AH1nFu/3w5Qfoa2rPTlsdM8X2MeyZtOvI7hVb+8D5ePyFEoxkc3tDwCz028+CPi19DaXey3UHm/Jt2pKowB7hetfT/imHTHi0i+fVb63m8rdJHb7pN25c/J261g/Ef4S2fxV8UaqpdLe8liiurebndxCAPm68NWb8P8AxddeOPhzoehQn/io9MYwyrvVZEU/cm+bjG2qpy91xlt0MPafaOok0HTvH2m28dzPq/nq22HULyxVeAvQ49K8t1vQbrw9eeTqH3fvJNsZVZe3HrX0FpGi3mm21v5y6vdSt/D5yqq569BWhrfhaz8RWLW+p6RcTJ91ZN6My/rXHUwftY80TfD46VCVt0fMGxf+Wez5v4qclnvTcyf8Crs/G3w1vvCSPcWcU17pv/PRkaOSJR+lcfDeR3KfK+//AGX+X/61eJUpzpe7I+kp4qnV96JKjrv/AHfyLs2t/wDWp9nYNeP5ccTyy/3U+aruj6Pea9qSWNmm+eRdoVEbaq7uue1fQHhTwFo/w+077ffywrcIu6W8uWCrH9M11YXL6uJnr8Pc5sVmUKHuw1ZyHw++CqzldR1yHbGzbksm6MOoLV7JbrbwQiKAKsafKFhX7teJ+Mf2sNA0pmj8Pabc+KZ451t5GtvkjXPfJ6iuF8ZftEeLtUi0yLTYrTSLS+ijkZoC0k6qz7eD2r62nLC4GPJSd2fL1FiMVLmmeqfF74troF7Y+F9Ib7Vrl+3lyMPu2ybclmI+6TXzl4bsPJ1LxLqk2xPs9rOy73aRmZ/lXB6jHarWj/6B8Rdbmk3vL80zSSu3mMyoijd9csar6I7J4M128++03kQtu/i/elifxFefWxE68ueZ34eMaUbGb9jWz8AW7fZ0iW61OJXXf/CqZJI9jxVrUtHkm1Lw1pbS+VLDYqr7E/iL72GPccGret+Z/wAIl4as1t/+PiW5m/4FxW3eJI/xai8l08+1lgX5Pm+Uw8qf8Kx5Tf2kjz/WLb+0rzxbefOi+fKqN/stwtc5qulND4b8PySf61mu9ki/L/CK7iGFk8JeK7jzf3rLGyr/ABbjcEZ+uKpeJNNkm8PaF8m9Va8/pzRH4jL+9E5f+zdnj+JvK2s2z94v/XEqOR7rXsvwZ8Zq+iXdrfXH7qRnmh3fL5Tlisi564P3jXL6r4emh+IWlLCiJugik8v/AHUOB+VV/AdhHbabcagu/wCa6ZvLb5tyt3/GtqfxcxniOWUeU99hRf8AhJ/D8a/6r+zl2/7XyPXG3ltJc+CZYdn3bzy2b/ZaLr/49XQeFdVuNV1vQrhkRPJ3We1n+blZGqjZw/adB8Uaev8Ay6/M3+yyv82PoFrslI8rl5Tl7m2W88f6ZcNF+61Kxbe391tpH/stYX9mr9p0eSb+9Pbn/vo//FV1EPnPDpmofI8Vqzxrt3LtXd8i/wDfNV/Elsqab9ujTZ5N47bf4d5UMMD3raMiTxp9E8m21jSZP9bDL5if8Bbaw/KsTxDo+yay1hU+9+7mVf4mXj/0GvVvFujrD4zRo/8AUXirI7f7DLsOP9osKwX0T7To+q2P/LWFVm/4EvDfyrqp1PsmR4prXhr7Dqc6wp+4kIkj/wB0j/8AXRXr+h29rfaZAbiMtJGPLBdOdo5Hb0Ioro5iD2lNKaGw0JWTf5l88jt8q/KnBx9SM1seG79b/wASarr0n/HtZrLdOr/xbUxGPxzVfxt5dhqvhqOHY88NizOv3drvhs4qvC7WHw9dlf8A0nVLrb8v3mRW+b8M183I7YyL2lXMieD9bupN8VzfSxW/mf3s/OzfhnFei2fl/wDCT6VDN/y42O5v+ArkH9a4eaFUs/C+hsn726V7ybZ/CzMNmR7Vu/aVfxJ4t1BX3xWts1uu5/l5UIP5UR+Ik2NHmZPD+oX8f7qfUp/LiZnP3m+8a1XtFttH03SY/wDW3H7xo3+b5fcVhW0P2nTfC+m79nnb5mX/AIHlT+A3Yrp7a9S88R6ldMreVpylfxC//tV3xlHYwdjgfi3pV14rtn8OaaofyIuP4f8ASDzu/Bf1r5X8VTXWqzaZIzea0KrDDH/dZPkwfrivsq5kfT/CmpaugSe7uQwt2k+8N33+teFWfwr/AOKq0KzuLd7eC4l8xlbb8yKxO78a4asZfed+HqRgcPbeD1ufHOlab5XzQrFCzf7X+sbPvhcV1vhvRP8AiQ+KL5d7+ZqMWxv9nccEfhXR+FdHmm8Q67rzJsgt1nulb5flZsogB/3VfH+9WloOgtZ/DtrXa/2m+volT+9hVwx/OsI/CbVKhNqtg2zwVtRHX7Gq7XRWZVL4DDjgiuptLQDxZ4vtVT93JFM0v4IpTH0NW18PfaPF/h2yV/l0+zSOZf8AaDb8fpUunIu/xVq8Pzyss/ks33W3sVQf+OVpGnL4ji9prYPB1/tHh+9uPl8yJ7F2/uuBkZ+vavL/AIjfBez13wdqOr6ekyeILDZb4X5dw38/j81ehfZpE8B2TM3zTalG0P8AssE28/8AAlrobm1ddWvbRW3x6jbJeRru+bzUbdj8cU+XmiVGXKfKdsmqJ4t09W1XWLRptkbRrdvGvC4bIz3PWmWGg+Iv+En12z/t3WP3ct1HC32h22srDBzmvpHxN4b0nxb4a0jUWVLW+tZzGsqoN2/nAbvj+KsvT/Bx8M/EWNb2Xet7FJI1xF8qfPx+eVpVacoP3TtjiIyj71vuPNvAnxG8Z6L4BuJv7V/tU2s8aqNR3S7kZeVJ/lXUw+E2+JlxbzWFlDo93J++l8pG+zSqGw3+43tW54T8B28vhbxToN0iK29ZE835lXZz39qTT/FGzT9A8K+Fpvs1tNdeXLdsyySSR5LSNj+H5uKv2MZpSq7HN7Rxl+7NC48ZeGfhEqaNoyLrPiKSJmkCH7qqu4lz/CvtXgWo+M/EHxN03xHeeILqZoGgXyrNP9TAzPtGP8a6Lw3pU2q+IfGuuR70itYLnazbvm3tgD8AtaGm+HrXSvhZqs0Kf8fU9rCsb/KvH7xlpSrTlLl2j2RtHkh7278zhbbw9HYfDrRI5ER4JtTluNv3V/ds4rpdV0SRNb8NWbfJLDp0Ebr/ALRmzmtjxPo6p4Y8GaeqbPMs7m6SN923e7bRuH/Aq62fTYbv4rafatvfy/IhZf722Iuc/wA6JRjH3zT2nMcbZ6bJc/E7XWjffF/pkZ/i+6gArE03SpP+Fb3Eyp928tv3n975a9D0S22a34tvlfYsP9oXCsv3dp//AGazrbR/s3w4RdiOl1qdr/srt2ZPFRGWj8w5veOd8Q6az6P4PZondpLWSTaj7fmdgDj2rVh0eS5+Lt3t/dMs6blR/wCIw5/OtPXtNbyfCXlp8q2MX5eb2rdsNOjb413AWFFj89d397iAgGnGIpTPKtB0FdS8K66y7/K+yxs8f8XExI/9Bq7Nom/wNo800Sf8hF7f+L7r72OfyxXUeDdN3+FfFSsm9v7PVlX+LiV8VoarYf8AFsbJo38lpNWaZf8AZXacgenNKRl7TlOfm01n+J3h9pE2S+RErf8AfJGfyrmvCWleT4M1qP5N1rLBNt+78vmlT+Yr12bS9/xW0dY/naOJN27+75JP8+a5rQdCV9N8cR+VsZbFv935JXar5vZ6Fe0kMtraPw3DoniSH/jxaWWO4h+Zv3qORkfVa29Hhjv/ABbqtmu/7NqkU7Kz/wDTRN4/Q0eS0PwxiaOLf5N58q/e++mT/OtPUoVs/iFplwr7IJIoLhNv3dux4sVtGXMckpHI6J++8Dam0nyS27QTbW/75NRalpW/TfEdvs/e2c6XCSf3sNtJ/Q10H2COzTxXYsnzbZ1Xdu+6rb1/PNS2dmtz4n1PT5P9VeWflpJ/vJu/+KrbmcopIiR514ktvO0TSb6P554fMtWk2feZMmP8+tUvsC2fjNF2b7O+2zfN91lkUg/+PCuqSH7T4J1CFfnn09o7gf7WGKn+VY+sWe/w9ompRpv+ztLatJ93aoy0f8qcZe8pB9mx51eeFDa31zayTvH9nlaJf9pQeD+tFdR8RdOE/iBLuPdtu7eOYbDgdNvT/gNFdDlqY8p6Hfv/AMJJ4z8QXm/yoLdXkik/h2RrjH0LVn2cy63qvhTTbXzmiWCOFv4drM2XP5DNWnhXTfh7qc0ju899LFp6K3yty2XxWf4J3aJNqupN866fZtJCz/e8112KAa8T7dzplH3TrrCaPxJ8Qvti70i0/wAxlm/hVIlKKD65PNV9H1X/AIoPVbq6ffc6leRW7/7o+Yn6GsfQd1h4M1i+b/X3jJZwr/F8y7n/ACNXdSsPJ8MeF9PVNk9xK91Mu/8AgDBVraIvdO60pGi8Z+GrNk2tb2K7v97Y7f1qWzuJF8L39wx3S398ke7d6YZv/ZhWbDqi3HjLXdQDvv0+zl/d/wB1lhAotZmh8IeGrORNj31zLIy/Rv8AA1pH+ZanPKJ1+o2Y1HUNL0iSL5YYPMkZcfIx6/pXC+JrafVfGt5qls/2Qafbywpu3f6oI4LDHHWu3s7uNPF/iK4Vvmt4F+9/eCAf0rF1y2Np4Ee3hxFc6s3ltv8A4Y/4un+fmrapHmjzFxly7nJaVCtn8MribZva+uYLdG/i2qoJB+m013FhYQ/2l4Ys9u3bZrcD/eJ3t+eK4qawmhh0Lw+r7ItrXCLL8rb3b5R6969DsWju/H7svC2EPkhv4dqpz+ResKfQqRc0uGOPV9cv937+NX+b/ZPT8vLrEukbTfATLn555IIY2+7/ABA54/GrxmkXwfeTq22W4kREb+9llrM8a3/2PRNGijP3pJb1B93cE+YD8d9byj7i+bJXxjNXk+zeFNGh2bpZlnvFVf74UsP/AEOt26toj4/07YP9TAIx/s/LIcflWRq0GPE+jaZH8621sn+9y/P6CtLTnW88f6gwbf5M6so/uqsOxv8Ax5qVP3vwHIzYdLhh07xFa2vyrbzrdIrf3lc7v0GKZq99FcWGgXsqJcRbdjlvm3MjAd/xrQshHc2PiG5ZtrXVt97+7uMgwKo3NlGng/T4Jv3SrfbRs+Xao3A/y5qZe7H5fqXHzOb8fIsOu3Wn2dxsnvrlflV2Xgp8/Sug8PeBLTR5Hkj1REvfIaFFVNyx7vU1z9ppD3HjNLh5nuorWB7o73Z25QbhzXouj6nousaJb6pbzw28DRLIfnVfK4zg+lFGKn7w6kpR908kHhmXwV4N8RaZKvlXk08EaMvzJKCMfL9ak8Yab9g+H2j6fI//AB8Ty3SSJ/sr8v5A4rd8f3kOpJp81vcPLp8k6srf3li3liD361W8axNE/hPRwrG5W0VTH/D87IvT8Kyl8TL5uaJHruied480TT1T93a2dqqwt91f3oZv0Wr+g20d/wDFnV7ryv8Aj3ndRJ/d2RbP61dy918YZlb5445YlX/ZAtnY/wDj1ReEJm/4SHxFqDLjy/tM3+7lvX/gNLl/MOb8jnfC1n/xR/ii6/5+NOZd33vmdpAT+NS3mlQp8O9H/j8zVU2r/ub1/pVvTYVsPhrrTfInlrbR7vq4b/2erWsQtD8O9NEf+tjvp5l+f+EPITir5eVc3kTzGPq9nIl14Vh/jXT4PlT5V2+dW7plos3xk1KRtnyzrjb7W9P8R2aw+MNAj/542MC7f+3hK1dKtl/4WXqUg+8tz972+z/0NVGnzO/oKUjlfB9hH/YPidm/dedYrH8v8OXmUfqKbf2ez4caUu/f/pk8jfxfMN44/GtLSFWbw54hk/ha2TK/xf62Snaog/4QLSFhThru4jVfYtL1/Kso+9/XmHkXdVg2/FLSGVvm8hJG/J1qhoWj7tX8WWbb3W4W8j/Nv/sq09Xdf+E/0eRU+b7DA3+6pmx/7NU+jxrb/EPUoN332lJ/4EqtVxo+98w9o+hzGmxK/wANdQXc7+TPBI2732CmeIbbybPw1ef3bVo3b/rk279aseHkkfwV4ij2bljgSRfu9FLj/wBko1uFn8DaU2/ezajLCd/91/MGDW3P7oiDxh+58Va3GrbFurNf+AqUxn65qvc7rPVfD+qMmy2+ywbpN/zM5by/u+yVd8SP/aWsStv3NJ4daTb/AHWDHv6iqWpJ9s8DaVfRp/pMM726s7/Mqtkjn+VZqW5nLlkV7DSvs3jbWNJk/wBReefH/wABZfMH5ZrmbCz+0+ANYs5E33NqsV0i/wAXDdP/AB2ut8Q6hDZ+OdC1TynWO8tY5t395t2wj8Fqh5K6P4n8S6fIjpE0Uuz+98ybhW3MHxSRk6X4Xg8T6Jpt1NjckJhG3phXb/Giut+ElibnwRaSfLkySZDpyPmOP0wfxoqPeNDjfHmY/BPhpUYqJY57psHrJvOD+Hao/GDmxgs7CH5be7SF5h3YhNw/WiiuMUWx+tqING8J2ycQulzMy+rbutdDqyq3xI0ayKj7NBbQRpHjgLnNFFAR2HWdzJ5XxAvc/v2DKfTDTEN+nH0rdsSHtvh+rKrB5JGOR3L80UVpD+GKRdtrmQv43kJy0dwsa57L5p4rUvIhd6l4YilLMjWoJGe5KZNFFbRb5H/XUykc9cf6Z8aHaX5vLkVVHYBYtw/WtrwrcPOPEs7H50M7DHQEk5/9BFFFZ/b+Zr9kt6t+68Habt42Xfy/gz4rm/FcjSa34VtGOYfscX1+ZwrfpRRW1Tb5EovwStL8W7sMciJ0jX2XyCcfnz9a0vCHGr+IJx8sgkuGBHqX/wDsRRRWVH4ipFNG2+CtQIUczQKeO3yN/NjTPEly8el6CoORJJOWz3OTRRRLb5fqb/a+f6CeFraK38Sa8yRrvH2lAx67QyYFc14c0S1ufhpqCurYlvImfB6jYny/T2ooqKOy+Yp/EW/FVnCuheDrZYwsP2G6+Uf7iVreLYEHxK0lscqLWMfTz6KK65JX+4iO33i6Kx/4Whd55/0qbr7RD/E1j+Ep5G0nxXudmI0t2DHrn95RRWUfhfqyCyCF+Gky7VKT3FurqRwRhP8A4kU/xO/leB9HkCqWMF2ckdCVOTRRUfZ+X6lfaNvxHCg8d6fgdIIFH0E4I/WptLX/AIubqSbjt37sZ7+SlFFXT+L5of2fkYPhuIf8Ip4h5OWsUYtnnO6Y0mppt+G2l4ZstqLMWzzkvJRRRtLTt+oS+J+pe8QfN4o0jsfsNt8w6/66r1tcMnxSuowFw7Jk45/1FFFdNP4/uMZGPosQ/wCEb8XZJYLYSqFJ4wDPisrUXMvw/sA3OzV4dvt+6DfzY0UVCS5GUPsFE+vWyvyD4flU/Tan/wAUapWqiXwNrO7n7NcW1wnu2AMH1HtRRXOZxIPFUpn8K+FZ2AEqC6VSB0AXiri2seo/FkQz7nW4tFjkO45P7p+fr8o5oopx+Iv7R58viS+0G3gt7GXyIiu4qM8ncVz19FFFFFaGtj//2Q=="/>
  <p:tag name="MMPROD_0LOGO" val="iVBORw0KGgoAAAANSUhEUgAAASwAAAEsCAMAAABOo35HAAADAFBMVEUAAAD///8YOILRvcC8nKLKxse6trfez9TBpLDJsL/Tvs7Zx9ff0d7++v728vbk2OXq4+vm4Ofu6e/69vvt5fPy7fbW1tvGxsr6+v7y8vbq6u7h4ufj5vL19voCHHLIzuIOKn4SLn0WMoYWMoIWMn4aNoMeOoYqQ4ZsfrJqeqlxg7NygKjj5u7r7fO2t7oCJHYEJnoLLooKKn4KKnoOLn4OLnoSM4oSMoYSMoISMn4WNoYWNoIaOoYaNn0ePooeOoIiPoYqRYszTpIzTY43UpJMZJ1SaaBidqpmeqtrfq10hbCMm8CToMKZpsagrMq0vdS8xNjEy93U2ebc4OoGKnoGKHYKLn4KLHYNMokSNoYSMnoWNn4aOoIcOn4ePoYgPoAkQ4olQoYtSo0qQnc9V5REXZhYb6RgdaZkeaZugq55i7SAkbiHl7yos82tuNG0vM7K0N4KLnoOMn4SNoISNn4WOoMaPobN1OLm6vIWOn4eQoY5THDu8fZGVGnm6u5SXGLGzMz6/v72+vry9vbq7u7i5ubp7+pmom8umjHZ3tn6/vry9vJVn02UtpC4xbba5NjT3dHh5uCnw6G1zbDB0r2HrX2vvqvu8u3l6+N3q2LL2MXIy8Xm6OBgYVzq6+b9+wJqalX6+vO6urb+/vru7uqjo6Lx5wXj0gfh0RJ4dE3XwQ/69+L20hrRshiPgkL58MP39vH+zgL6ygL+zgb6ygb0yhD0yBvBoBvHpyP0zC/21lb245H+xgL+ygL6xgL2wwX+xgb+ygb6xgb8ygr6xgr2xQr2xRDuwA/itxX+wgL6wQL6wga5mS2/njioizixhya5lUiFhILZ2Na3k2KuhVWdaTa6mHythXNzcG+fcGK9nJJBPTxVUVCPVkrGqqQtKCfdz83o4eCyjYnNtbIXERHYx8fm2trs5eXy7Ozu6en++vr69vb28vKWlJTNzMy/vr6trKz+/v76+vr29vby8vLu7u7q6urm5ubi4uLe3t7a2trU1NTExMS6urq0tLT///+/bri9AAAAB3RJTUUH2QYEFAo3oLrDmQAAIABJREFUeJzsvQtcU1fWNzw7CrUXaDudToEOOh0vnfaBouTwmHjsCEKQW+6WYT6tBUxIuYQCPvOL71vUAcdParHtWO2M7Ti0IqD4Rcc+M4BVpMM7oK8iINeCBVsY206tgZP7BTLv3ie3k+QkBKud9/v9ulqBJCfJOf+z1tr/tfbaa//gX99LwPKDf/cJ/P9JvgdrHvI9WPOQ78Gah3wP1jzke7DmId+DNQ/5Hqx5yPdgzUO+B2se8j1Y85DvwZqHfA/WPOR7sOYh//eBde7cuY8++ujsWfgD/vnvPhs3+b8HrLNNHR2dHR1tly9fhv/aOtCvtrYO+GRnZ9PZpn/36SH594PV1PTXzo72K22Xz59vhXLmzBn0629/Ix/A/1rPt57/+4X2tnaIWtO/F7N/K1hNnZ0dV9ounIcI/ffHFy8pW1q6u0+dOPH++0eOHPn0yJH33z9x4lR3V4tSeeni/0K4nW9HqvbvQ+zfBlYTMjmEU2uHsqv71Pu7Xt360ou/Wp21ipTMrKysTPQ3/L16+YtbX92FYLvUgdTtwr8NsH8LWBAoEqf2i8ruE0defQlClLV69TZ8DcMpv3b9tQZfs2Z1Fjxk29YdR050Ky9+fOY81DFold/1eX/3YEE/3gaB6rjUdWLX1uVQd1bjjACFBVEtW/fqrlNdl9rPtF6AXuy7VbDvGCzooy5Ay4NA7XhxNdSmgHFyCdSyVfhWBFjrGaRg3yFe3yVYTdD4zpzpUJ46sjVr1eo17tY2L1n+q6xVrK3vn7r0v6ALa//O9Os7Awsh1XrmIlSp5auyfnVnGHmo2Kqsl3acaoFOv62t8+x3cQ3fDVhNTW3t5890tpx4dfWqrDVz4xAwXlBDd5xQ/v3Meejv7/1lfBdgkeZ3XnkKIrV6jqvHkdh/B4YXvnrV8h2nLrW2tl+55+Z478GCNOFjaH67np8TKQZjRc7yTctztuDx8ZvW5dieYsWx2ZmYf/1iZW19v+vvZz6+1+p1r8HqbGtrPXPp1KtZvq0PZ5exbWrElhQrFAq5JJbDVwgLNqGnMGmxQFCcuoI8gM3ypW5QZ3ecutjaem8Hx3sLFgz6Wj9ueX+rT6XCmEwsW8qRrFhKPty0TgGEm3AGO1H9bBwJjzRcLJXwQRILDoErpIl4LJPtC6/VW09caj1/L+G6l2BBUnXm464jjFU+Bz88rzCDLyyOBgKb6jDi+EDOhM+viMojTa9MAApjYpN2JkAw8bVFIgUvPZlFvpNGx1avevH9lv++h9p178BCBtjatYuV5YdL4XlFtaAgRhoOUjNtmiYAcgyBJSbBwjeJgOhp5pbCLSQ2MelEaKqE/DNhbRyNiq3Jev79ltZ7Bte9AguOgK1/a96FZ/lGigTnBSHgbmQKwLM2sJ4SEHawkknNwrgARKWymbaj44qBcCOJEVvGT1lP58DwVS8eUZ5pbb8ncN0bsCBU5/+75cjqLM/rYWEeA9tPeaA4Jl6sWLfNBh7frlmi5DLy2lcUAwAECTbTY4iIDBuoDGYaiCyMhW/w0i981fMnlMh33f3LuidgdUKolEfWeGsVlivjuOMXWwREaWJ1YRLLpjsCUIzA2iLi2MCKZW8QQ7RISFi50WCDHWxmASDE61g5qYlxmOcd+RmE69KZ9rsP1z0A669X2s9cOrGchitgLwv5hMxNtzAZUHML+KDSZnbQwQvgH6wcsQThg8fLGL+MXwIqSSxZkn2EDUOoZApuJcjLxJ+N4ufHe9njmlVbT108c9dd110HCzmrj7u3rqKhVezEyvTFIvlGjL3C+RwrqbJCErNcDHg/JRUmA2zPfSEzpkDMQAiwEkVb1qzcAMpzEXRYHhG53mZ2GEfEEAEekxUfzt3gDRaD8Z+rdnS1tt5lknq3wepsaz+j3JVFy6uwPCBaJihMSJZvcGoXHh8FUjLRIEg6cbZ0N4gqzJdXpmG2h+A/Vq7kAvlT6FFpIYiyA5Mply9OJ6ITmHkils37r/WwRjxr9fuX4Lj417t4cXcXLKhWZy6een4VPdFmQ59TUrwlA/DKKM8qQMFithjYeBVUGX5UWHlJiu0IllRUyReE8bNJK4wpJmzOixwtN0rUYEMMnxtr++y0Akam+9dCW+xub227i8p1V8Fqavv4by07fHNQLCUMyEuXi6Uut4VvFAJBqiA6zTGqlWEv5eawHQew1nHy86VshNXSpNRowIshAcE2RK3btgwOBiyx1DYy4FtKFCmb4tzhWr1qlxI6+rvmue4mWNBbXTyxxodakdcofZIAvCRhPI7bscFz0sUioTw1l3KZOJvyCTgWl+nQsgwYORatgy9iMQJeJoOZCi1Wscx2MM4oAZHCFAbT/dtXrTsFletuDYt3DyxkglCt3Bw77kar2JKd0jQCRPOZL2RzbMEgnpD39PPs0jiWT4BdwiqNw7OlaGxIKQrjMJFVEyGFdr4KkSNkHEFJioe3X7pq16W7NizeNbA621r/corhRq3w0pzCwqUUsATbWRtlUaCSn67It6OIly2bRx7eppE4p6ikOHEpI7MYVEjsTmytCAjZWGxKbX6mx3ug5zpzvu2u+Pm7BRZUK+URD7ViFwmXOBw3uskJkZXSmMVF0ZGApOl3LjD8SZawIEcjliy1QY2lAUK6krUsXpTkpaRZrBMX744p3h2wmiBh6Nq6yv0ky3iiBGa+wKk4cAgjdnKLo5IkBamMO5jWoQr+FOvX8APDC21jIb5FDK2bw+EmyGgMes2qV1ugn//2afq7AlZnx4ftp1ge3ApypILFZbH/03X2mExLADEHYzPjviVWjq9Ildg+HXqsME6eojbF4SNxzA20rHXdrX+/8q0d190AC4aCF494UfbYNKBITpJKk57a5kQr6RnO5qfuCk72DyQ91mY2jACKY2PyFHajZGDrOBI2NcRenXmio/XKt6VcdwEsyBiUr3oThjIpAYCaALvlW5yvsTO9ot5vL+wkuRCESzBM5ggM2BwREc6XMJ2HLF++Bo6K39pxfXuwoGvveok6CuJ2C2BzawEp3Hl5cxxfymKx2FBYrACneJIytkflMlks6MCQfuM5TwLB+mei3EN25Li+JVrfFqymjvbWU8so7gpnxkvtwzk7ubCooFABfkIX6XpjxMYymRjGxrfk5CZJoCQlPh2/mY3FlcZivmcqSGExs9NFGQkrigrIb8aSAUhZGVMEJG7JrqwXu860fyu0viVYTW1/+fgERnFXZYzC7SES+y3FYlZmrsyNjp4DrDUsjBnHyEnKK+DK+UKROLpcU1kRpq7cHb1TtERQzEt/Rpqwgs3E2Et9fgQrcz1PvFOYTc45siSVgBcbm1Gy1iP6YXXDQfHfBhZ07e3vU107llSyJGNJVKLtstgyCbzEaL6vCRl0ZRgT25KUXMQXRUXajLaC/Hn6NHAIQRAh0WIhb4MkASLmS8fYTGl6NvlFSxksAQiTYnJpmccxv8o61fptQsVvBdZfYTB4ZBVjufNsyiRPFmAb2YXJNnjiCsQciVyR4AMsnJ3JjuekycV2mAgXPCebOl1oOV6o2C4okiXipRi9hrFshCS2MG2ltBIIWQzvw9asOtH+lzsnXN8GrKa21ks7qEwUXyvOWIm0xY7OGkxEiNMZtFhBlVohSRNEUTCyS0VFSMVHly9/tI+oIDxfAyBcxOVkY5k+g0lW8m4pi8klCA4d5cJXHem480HxW4AFo8FLr7qxduzngOM2ApUl5yfQkgV2LAzwRGovKJB8cO7kB51tlztP1p47XeH9MrTK7bwNCUwfJAQTgJyyjRsAkRJne5zDSaLAha/aBWOfO7TEOwcL+iuIldukIMYHyc77aUOL7pJYGDspvYTUGm/NAbUfdapPNrW1dZ4kznaepEMTvSlKLltXSqeybIlYvm4zH4TnkghheWIQLs+hHAnR+vAO0bpjsP7qpVfwRIUgfaMNqxUFW3x54ticFGEkrU6Rcrqt7TQyw7NhJ5sun6v1eRwhzpCwf+r9JVi2XBQNIp+x5aVzy4kl0gxFNsUUIVof31n+9E7BaqLBihHHA9okUvs3FgjpvQrGlKTv9I0UlJMdlzvPfdR2+ey5s22Xz/k7klDz85YzveBiYdL0IglG6nzmBki5Ylbyl2ymJBfvWLfuECxPrNg2necAoMhhstgbObuT4+igKuPII5EdeZkfMkqi9oNa+PusbYUFWmpx9gOi9uTJD2oBrcGipxRpL5V63RYWk2mblcUwqRoUMmN55bmUoREndesOxsQ7A+v/8xgHMzkc8uzYxQCIZevXF4bQhTjY0mQBvU8nh0Bw7mzT2bPnTkI7hFCh/9rOnYTPdXaeC4MH7POhXlGF2Ux6LcbxwmxcBMTLc0Tu4w6+6v2/3Ak7vSOwzra1d+yicNFYjsDmTtnZCnj6kQTgeec/saeSBbQKQsrpc2HEB+egRrU1nTt7uaP9Skd7R1vT6bNQvS5/BFXrNN3AaFevnxTmxNIOuVwRmrkGebiE7Z4TwSHfuoPI547Aarvwl/cpesVMDlewl9nOL4dbTtSKZF4JK3Ych09amwd1Ih8TxOnOj2pB7b5zUKkud3Si5U1tCK4OCF7bRxWQb53rPEeEeL7ZYYtAXIB7w4WlgHwma70GcGNpCiJOfTh/3boTsDraPz5BwQovgMySj9ucAisuVypZ52mDOFMiD3NdG0VCKpDGnL54+SP0IhwFIUxtULEgUB1X0FKdtqaTEKPac20dpyFmIYAGLySKFLbnl7JyxbyVMUmVgOuZloeyDUU+8x0S7wCsjrYPT61a44xx8OxnEzJAhbzMfmtZZV7hW+mKonDSh38z8aXHRVagIJCATKHpA+S4zl1ugzi1t5FQwX9/b7v8UQUcDyqgPX5EEBUnT9NjBZ8VSD15F5Yk4m4oAUQyXYpozbbuM/MlEPMHq7PtTHcZ1QXAeAKVUXF95fXYkBiSl0h8M7LQjTdBlTndAcH64GwbCUqFGrqrjisdyAKh10KQdVxu+jN84Vxnx+Wz0MX/uemcp6PX9mltf1RmxHuoEJZQXElE5dPnZn/1YsuZeRKIeYN19vKZlv/xM48vxtlyADIw2uJFZq6c1KrPJ0OGBv/pdp21Facvd0CSXgvZQkfHR+fOQSuEf7QhwOAv5OWhmz8Ln++4TIJFhJy9fI6qWzqD1rhHZdlzi3wkznNPvUPKlSuJx3yUHmZtvTTPwGe+YDW1/e3S1qy1LpTsZ7WUDyoKVz6d4+3Yn/kJeSGfj9y8r/nqj+wX+fU/EYcgPoAonYb86tzljiuIV0HMoPVBX9XRRnotBJrt+SttVz6CgfXJzsuuEEhtMptNT+iA3qAzoU+DWsvL8aB3LLbvXFrWjosfz2tInC9YbX/p2OHKIbOyJXbNZ60TgjB+ca7HqcHYA13WN58TIyO1ow1dD6NHD08OjQ0jHas9jajC6ZMnz7WRCoVce4fN+trJAbEd/QGfR48unzv559OIsDrcltqk1WlNOi0cOYyhDgDFyd6U3uP2OV9fs+r91nkRiHmC1dneShkI17AFRIoj456jAKJcdxeLMzlidAW3hhd81jwEhuqbPwPgwaGu5p7Rr8grPofWQrf9tZMcAJGrugL/tV25bJM229OkZSIX9tcmRCqcdqgzE0CvA+Ax9Vsq9FhvQJFBWNFSP7lGNHa70muQQMzLbc0PrKbLZ7pddaJ4Jq8kTfSMfaxZmb5khXtqkoUVaMjLmhgBQw39ULOUn4UONTc29z9o9/OQrEMQrqCfHTatQhh1QiIPpQk69cvkmnLSIpHikf9O2t+sfkKr3n/o2IHD1XtDQ/v0+j0WsxYRC0FuqR+wYtMEbKdjwxkt83Fb8wILRoQtL7oKimKLxIyV67LtZSy5PI+MKBZPevYFN78YHCcGaroen2xoWTTQ3Ny/IMwxGoah0Q+hRPIFiFTH2Y/OnT75530VIfs++PPJ06c/OtuEAGu3EwrkzM5+4BgGzVrDu9X7q6uq3jBbjDPGr9Uqk5FM3yTTEnr7DeRSx+1Vr87Hbc0LrI72ixSHxUwDOzmlzgFwhUdGNFOiQIPgZyNfDTUO1Q7Vtzw0pBwbGxm9Lww4mGVIxelOEglE3CHVOnvu9L4KYKf18GdIbUXIn899dLbTrmFoFGhyppvD+8wa8N6h3Qf2A0Jt0Gu10AiNIeiVsAK2j0wqazm8geHpruqBebmt+YAFGdYJ12QqMz8qCqjzXTfR7W7izJfD4cmrQ8dGawdqekPHG1omBgd7egZuUpMOBDh9FqUYkOV9dPpkRS3heJ4qFSchYE22hg9nXayUMBt04EDV3oNvhAGdkbwBDsoF5Jtp5yqxbBie8uLTpK77itxWoNx0HmA1tZ3pysIdzJ398k7Jeui+C2m5KI4VoosavznZg8Bqfni8YXBsZEBZX9+1MIyKRkXY6XPnkOVVVHztK9EHwSXCTp5GnUTOqV15eY0ZaMDBqqq9+8N/uL9657uH9h96Tws0e/ToHcJcL7RwBpYI4/x057oqUta8qDwfaLpmHmC1/eXSVudsKh4fzX8By1UgLoozPJWexeaiy/ls5Bvo2OEo2LJgoGdscOLmAwONNcrhyckFlIkcMpFVSxD7QnxgZQ+/iVoEGsmm7GCptKD2D1Wi8mh9tAL6rurDhyDvMuhVfRp4kFji4ebjGSslTwKioNTj5q7a0RGoIQYOVmdb6xFqui85SsrC4gWA4LHYEg+slqN1EWHqkWGoVV2PLGpoGRnrbqxv6J58fGHv1e6xiS98ZWrmJYYZE3j3bbBbZSHAGwfeenNfuLZPpSe0QSYDfDVCynQ7J6n85Z2gMtVBw1x9EVadCNQQAwYLGmG3Wxo5Nk/GhioFHSZfXujm21kroGcAN8e/6OknhuqVC8aRY58c7WqoUQ7dnFz4pdpX6mC+YjREmEMIjVGvCzlUvR+GPI+EVlTC0CDMhCwxmuOGFpYKiPI8J2XNdiaa1zwfKH8IGKyO8xQjtOkWm/zBJaNCKlbroLoRX418sbCh60fjjQ2jI4PNypahhx4e6lL2jI3cpEkq36GoTXr4WQYtUNceqqp+VP37/btBCAEqXyNjKVCeHEs9L2a+Om+jE7q8QieUWa92XAhItQIFC1L39z3nJ2zQsMU8Nx/P2oL0CoyOVSCtuqmEajVwtbGmvmf88wcXLvjyriEFgH2c+G1fJfHB/uq+W8bfVO1/9/DhQwegFWrRuBie54ZWbHqa866Wro9a7zSHQEfEAMFCIyF9xwq2VO6Wa2AjG/zqZngvpAuN9aOTLYNjw/c/vAi6rObBsYl/3k2oHIiZgyo/2P/mF6ZbFb+5dujw4eqjfXqj0YL8Vngy1RLx+DyHw4qVCCoEzrqRn70IDfHugdVx/uKr9EsH8fVuxJ3NgDYIRscfblFO/qirpn94sOd4A4xvHhkfGhr/7C75Kg9RmzXmL79+Tb8bvHv4rWO1/9RBNw+0sxYNtEQ3v+XIkWBLi8QCglKRlLXrw0DSpoGBBUfCE7RGCGXbNsqDpTgf4vH52Fc3lfX9j/fWQ7UauqqsqW/pn5wYvxdAkaI3VtYaNGotcajq0NcAhOo0Wk2FToNin2iOB4MoW8PKTFYI1suBgkKjs7rPBEC2AgOro7Vlk3OoxTLLfCWJyCTgNx9MDn7xaFdN14O90J8PLXhksrelpWdk8s/3RK0cYoBmB938Xl3lngN2CCPQqBstcRt9NqetSJCXF2CMaAJ6eKdqrd566fzcZCsgsDrbP97lNEK8MF+auDaOmVmGM1a702S8NB2AfROfDzWOEsP1KL5prIdK9cBDDy5aEOJ7Iv6uSLjKHAYOH/5S++g7VQf/eODgm+8abS+IE6i5EHaaaHtJEjNzA1BLsWyOk00jsjUnfQgILEixKAXaXECEi+SFG6Q5cYkytxqo2DR4cjdHHuuv73lksrEFqlU/GgebB0aG7w4N9SdGE2F5+yuLgQjbf+1wdXX1gS+BGgaPMPJZRw0wMAE/DmMw5UDIxjcVJzpeWoMH4OMDAavzwsVXXRQL3yK2K8nOErGMetcy8yrhs0MjML5pGL+phP5q9KGHR3u7rvZPau45VjCWNuqBzqQnKg7sf/eLN9+57zWjwaRCaPGoqWa2hIeTiwzSN8YmRfPtprEcpR/mLP0OAKyzbWdOUb17qWxnckFxOEIsgzrWYEkRoOLmI71dP7qprOmFw2BDfUPX0H0P3Zx45J4jBYXQhsFxEegqj1VXqWpra49ZzFoYESEGUUClW0uTVqBlomESZkG0nO9YQ8T49eqW1rm8VgBgIdrgtoQQK85YnFgilQlFaykjIc4QwtB5+JGuhomwgRro2nt7W+pr6rsGx8bV94YyeItGpQG1EKw3APGNGRC6sFC9fg/kFm5VKtDySjOAIkkoymOucK1vz9rVPhd9mBuszitnTrlTLFZulFSQujKmMI/q35kZ8Gwnxh+Hw+DDow3dI8OLHlow1HW1d/Rz4LvE4W6LYUYP/lB14GuDce8B23fqDfDLo9yTuDhDBLaLMzZjv8ZdbmQNq+tM27cG68OLHkEhg5mm5kGcEqhTrbEvw5P7anAoZKC+YXS8Z7DleGPv0OQDC0c856Dvrag0mnfe/sKg+2Zv9VsHDvzxjxY9+bTAjeyUcSqAQuo5DZS1Y65ikTnBavLwWOSd+S9R+soyt9RoWVI0+Gry4a6uRx5srukfGexSHoc22Dw48tl3ihVh1JsNtywmAogP7YeRz2EVQao1UUT1rkxeZRHDO5W6uqvVv2rNCVbHXy5t9Vr0jEnD8/KzqatzGSUAjI8+3NwwXDFc3z02sujByf7e3t7x0Lkv8K6KRgsBI3Sh+w5UW06ePPDZI0a9xawBIIxa8MCScehmF7N2dFzwy7XmAqupg6JYri9gckERtYSACdkoGB7/UU9NM0pfDV692j/+wIMLhj+7e/mYgEULtalCV131NlSo35uDDBVGNF8tppaVsp2uisVkulBcPYfXmgusjnZKBL15s1O18kqoXgCTQoYVOTAMhhrqh0YHmxtqamoaWrrH7l046EcIi6mSuFVd/Zt9INS8L9RwKzzIAnWL55YKdKCWkM51VQWu2uVfteYCi+qxsEKJ4+6wkjkUOoovVwDN+MMtzQ982V3TNTLW39/f1dh4dfgLyhXcYwGUQrfwIA3xbvW7hMm09yBA6W21BqVO8zK9upiwEtGMeRGVa/lTrTnA6mx3lTawckU5TlNfSg0hYosQw3r8an136GgDZFgLJx+87/7J0cnvjjK4SYRJa3rntT7TY+XVe//01pvI7cOYGojj3eZV0DqQTC5QpyeLnBQoa9fH/lRrDrDaznQ5FSuuiBDK2DQrdtmScAKMDof01jSOLmhGCSxlV//Q8MiXDqiK8mTzlZfnK7LUcAdYFYY9kLsbDASY2XuouvrQAdVu8nm3eIOxKU8giRUSIiwmz1mGjubF/LAH/2A1XWh3phvweFS/XiJDlefuKRo2KqztHwwfV9ZcnRjsaWyshx6rZ1jrvNXSGOyeC3NdBFW7THqwJ2T34f1v/fHdw4fMtmEmktKphIEXg6KlZUKwhJUpiXROuqLkg++8ln+wOj5WMpyGzkoLQxauyI9fmSehaHSpjAAL7utvhFFOvXJsbGh8fLS/f2gi1GWDtHWKd1m2JURTwbL0wRv4TlX1V7W1Xz1iNunNKBMooPB4rFjM3lQmAAp2tnCnE6xtWy996Dvm8QvWWbcEKR5bWCJDkxEibkn2JtfTK8Tg1sjn/ZA0PNiiHBvpHxqdfPDmxMQt15lDsNZgsfMT5rwEZ2x72g0sbdCeEGJ/1aHfgtrHjBaVRo1y8tTqUixPvDSWqYBmKONSgqFV3Wd826FfsDouXKQSUhzjyrHkYjUA+ZRcLVaE8siPjzbU9D7U29MDeXt9Y8vg8DcEFSx8RWE6KUWOH84/3P52PlE0P8ndhme7gUWodOAP1Ycq9Po337kFNBHgxzBqBCLK3Aqbz5MUVYJiDKc2d/FLTP2D1eo+r4qz+RkxsRKBmLKeloXU/7PByR921zROjAy2XO1qbFD2jodRzxyC9YvHCcJRHAPsoyS1CsT1Cl2x+5wixXB3zVKbtX1vvGv5sTH0UBX5+RqNETrRApePZ+VGwefLJR7LXVe3fOhTtfyB1XTlL65sss2L4oo05sq0ol+6PpxZBL75bFLZ++gDzTVo1gvy9vEFo+5slIOhnmL3UMKkbJa7zwJanYbQG/aAird2vfP224/BQMgImamYslybnZAhlEs8ywSz3m+94MvF+wOro7XFURGAr5BtyMtLTuYUhCfH5LmmJ+H9KQc3R+9T1g+ETjQMjvXCOGdodHjkmNuJJ997sMo8fBYSgw7ow8Db+w8cPnz4gMpYifSXolpo3aN3M8pfbb143peL9wdWW6uTvWPJNtuwTZdQiMNP0wkYQMOYsHFisnnwOAxzauqbR9wruEkzvNdg4TleYO3Rg5Dad6uqvyR+f3j/lJrMP0Tl0JW54WxX76qs7g+vzB+sJkrqHROASnFUxG+jy8s1AtzdYxFDI5GjjTUtw2M9V3uvtrT0TnimZTj3HiwMT/ACSwudPDhQVf0oAI+FGsw6fQTEq4BmbQqewCn4uZNqHTnjy8X7AQta4Ro7LGXJQl4UV7Lppaefzs3NpXwN9Fiab/qbRyMH6o+PjU3c/+CDDzxwc3iBx1nTa1bITPDUjE2mgoMMvhbXQSF0ltlZdBg8fmr2OSMNWHSaFa7SgIrqva+FAhBqsqi05FoM8Tqaxa8yvtjZfGLN1ksf+7BDP2Chokj7p7HTkmKSuGKehJkZt8VFsRibsqNqFywYrW9e9KPuhrGRXqhW/f1jo57DGT1YqjqLXqvT6Y7pDUYLRGF6Rk83Dmr7poODplQmvf6YTqt9XWsMqvM6jN5nGY2a39Udemu3yfD2OwShjSCMCOZnY73AYmwq26RwcrCsLl8zF77BarrS4UrOsJYD4DxWAAAgAElEQVT+ms1M5IoF0rwMik+MzQdg9OaCxpquBUPNgygxA+Occa/pVHqwZkOBps4hM+Y+S99U3RN692M0FmudxWIxq6y2w27ffgKAKYPnR4VAM/TWLLUxQv8HA/Ts2uq98GEtYQyCaClo1sywMmO4zsgx60irj5DHN1gd51tcoQ75FzszlxsdSVkUihL/YHji8e76moGJwWbksa4Ojd70goXWZ2nr0PwCNC1oXKopq3W6bqrPALWoz6U3eqhtxgjVdF2w9WhQELLCoCBVCOhTeX4WMkNvnwVQviE0XA8q9u89ePB36LERGrvbNAsEjl3KzpXxop3RNBwPfZRr+QaLJvfOYMc8w6eMvahDTkh/z30PQUI6Nja6ADqsByZHvvA6ZTrNItAlmyBYR2chWKrZ2femp1XWKaNups5ig8tonTYaLHWWqbqZmeAZFQQL+q0gFdJHTzsMk7BpzBB+iT4IVGrBsb0zhw4fPqjVmwxwOOdT7nZiUSwrMVWA3rrPSblWd/kIeXyCdfbC33d5FxlhMup9ieOD+24ONXQ//EAz8lhdzVevdo0tqPVyKbRgWSOAZmqaFOtR5LGmgs3w8axBPTttAUBnndZrZqang1Uzwarp54KmrPZjoSVZdTSa5W2GAIWI0Kf/s7rqjcdCDlQfOopmzIE6yeVI2HKuALVN0AjSip1zGqve/5C+i5tPsDrOX3rRtQLTJRT3zk4sB6OTkw313Q8NKQcbSY/VNemNFS1YSD201uBZZIZHZ6EhTs9Y+2ZnZyFc8Pnp4Lo+0AehmZ0NmoI2qlJNBcMD4evWPgD6gjw+LASClU0HFlCZCACp1hMEceurRx9V70Mnl+6KbGNl8HG4ID8Ji0kWOeYYVr/qIz70DVZr1xyN7xFvABOjj3bV1A+MDjYrIXvvHVrkNRQCep9lgVZoroMIQOuCAFlUMxarZSrYijRIB6x1BjBVB6GyTgXNQgu0zFghcBAt+Koa6KY9vqTCKza0ix7q6J+q9/4+HPoqo0VltqBsPCW0ZeVGl6QmljHZaL2IM1HDaqHP0/gCq+nKh3Q1pNToAF9WAkKGBn843ow81sT9D5Aei26ekE6zpqE5WYIsFpUK/pudnp2BdmgMnp0Nnj0KrXB22qCF6BydPWqFMEIztVpn0IEWyxNT0LBmte4f5tsMjXrT9AGL3mB+8w1diFEPESMAQXEluCCR3LsAKxBnOHs/rDp1hpbE+wKrs73DVTmDsTB7G3aJqzk5A+PA+zukHH58obJ+bGT4KpSuwYV0VIkGLPUsAdSW30ClCYJwqaamVMHWWYsVDotTwdMmcHTaqJ61QuSCoPefnVbNHJ1BuMJjVSrILmamPDWL3sFDvhBC6CLMJkKz9zCM1fRw/A1zm+hhyxJJNcM5ua6pxKwj52mDaZ9gnVe+6HgzSyaQo4wsvjGpeJOLpMSmg88WjDc0DPxoqHGwpx65rOahW3RnTGOGllkAKvssqiCEVR/EI+iJmaA+hE7wcxCs4GljZfBRaxBUKpUFUlKrNagPoYX0ENUiz3qCRcezbKLrQzOvYH/1nlshgIiwmFGASMk92OkRpe3b2p9tvUQbTPsCizK3iggC2M1ZWZojE2W46C++TgxDaOixGvoX9nQ3KFtamvvvn/g8QLCmoBUaUfASjJhD0FSQOcg6ZZoKhk5qxgaWejb4CevRYGufyTprVpEHQQcPqRYypOkfeoBVhj8dAWjF2AfUGqA79M7ew2T9pAkOpTL/ee412+jLj3yA1XTljNNlYa9o+GIgyJNHAWp7rDJpBRgfISaUNcdHxrpH73/gfhgVTtCerzdYGuiiCehxZxBz6jNBMFTBM2azNWgqODh41gQgxbo1M2uFw+RzKoNqOmhmxmIyIT0MgnoIfXSQxQMsX2ZoW+ID3qyuUn35x0OH/qA3oyCUR79805mQyDpFy7R8gXWhY4fdZeHZYs5GRgbpi0Q5roIsLB0Qk4PjYUPKmp6x4aH+3t6rPSNf+QIr2x0s83PonptNZrPZZDL1zRwNmnoCWtnME3B4hEAhsHYHQ68/O6WaMkPeAFVQBQ9EK8hNZnjx2mkvzfJlhno4ANbur9prAsSb+6ct5Nra7dl0FcRbnnFQpaxd59tpyIMPsDo/VD7vMGZpyQp2jGSfmJsqpfbEWqYA39xsbh6NnDjeNXYVuaz6bnrFIjXrJ27PoPDOMF1Xh2hmnTXIGKE1zliDTDPTkD0ETSPNMmkgVlZLMARpesai1en7Zsnj66atkHQQdd9QPy7ED1hGrVr3TtXbv38dFQceM1aG2M6Iok82D48xVwgd4+HqV2kjHh9gdZzvcuxugsmIncLCDP6mxYtzUyjcd304MWHqrWkcfrC3p7m+ofF419AEHcmi0yx1XRjK8+ojjul0Or3RZJ6qmzJH6K0zlqOzMOaxQJ5l0s5aZ4KmLappU4RJVTcNzdCg0x2L0BvINV8qNzskqYMPn6U1GlTvvKHXmrShJr1lymjpg3AVUVIPSZuXYbFYtrRAuM/ZV+55JV2axgdYqIOK/bMyi8nvjFRkpPB/7io3LE0D6pF/jjbWNAyMDHYNLVw4sXBizEfhGgdbmu2mWUZIwcNUyL9DrwSDviC9Jhwq1G4jVCKrymomgutMoTBUDILuSmsItuortRbo2m0ZraAZ6KL/VBcoWAgvg6FPq1ZVHwQhezSEGXIPvutCMK6MkVxQTHZAcyad6WfE6ME6e+W8IzDE44WylAwFOTceQkm+l8ohWKOPDTTWHB8bWzja33tV2TPuY17GywytZvhDE65FEro71Bg0MzttuhU6ZdVZpqFymZBmvQ6N0DqlhZpVqQ+2Qg+v02hC0fGhWmRJs5WUzwvxC5YWjp8QoD1VJoAGxh/DvyMSnM4cy4sm+ymA7cVcvpOWnmhtCxSspssXtzrWBCXkMUuZjEROurCcsoAD3ywiQH/P+OOjzTWDw70N0Gc1Dkz6KATxNEPCCkckfd1te45qeubH5giDpc4caqwL0gfPzPaRZmhVTe8x11lC9SgXYSJTWrfJ/+tm4GdMUfM0/nwW/KagECIUgPf2Hnrr95DdWWY01DwNHr8dgChBoTQBY6Y79h+DtJRmDQE9WJCSvuTIZa0hd0JgYbG/zJdTmK807JvPRxuah3+0SNk1WAN9Vteoz9U5CKztlMemYEDOFIagJk9E7esRptm6qSkDNMJKqEgqMjY0q4NmI6yztyzWIB2Msqcteh28xhAChOwjJxb1VF6KqINvzVKj4eT1/VUz7xw6/DrSNKjXrtWGjKVLijnxbGYZDlXB0TcGenia0mV6sDpaW7z3g8E4+a4xJDMFfDHxEGSk3ff3dyuvDo0uun/cl8tCYKEySqfazVo0ekitjh6dsph0GlvyXaMKNhtV0xbtdBCMsSFY2iljnUk/PWUyqaZsKRlCozVaZoKtwZB0aTXTGsfHEaBCwsKzfYFFmFGd5NtVVRCjQ3tf0+pMyGlRJvIzOCsdZuR4bs1yZWvAYHlWc9uEkrGJzQCfj4RMNNbU944MjiwaH+q/2jPuqxwLDtTsXLHr1duffvrpDZtc//STTz6xIp8LB3YYBEK3NRWsgWD1Acu0dgYGi9Pk/ITGFHTtk0+OXIdv+Qf5tk8/pcxbFLJw3z4rxKLV6g5WHXojEoD/9+DUlC6UcGNamxITvFkXbSKeHqy21vfnyM+whcRXY5BjNdfUj42NXG2sh6MiTdrPCRYDSxQ7H/d9cuMH/6AIvPZrwYgQ6KyzcFB8AmlWn9aqs4U+AHwTBOG9QX3HD/7xqdU1HVRUijO2+fZZWlPf0UP7QZiW5BFGtIoa5VZd1+KN1XLa2UNasJqoq8AYdHt6os07Qnqbhx59oLu+e6wBElLl0Oior7MlKSCWUOJcSE4Ybt9wu3QE2Cco+aK3QvVSQ7AshGF6ahqNmn3XjrgBheSTIOdHgZA01IjDH3WAd8H0Y4ve8Na7Jh204D4TQRse4ixXKzxUqBUYWCg/85/Oz8CwtYynPPbhYiXu/uazhQ0N3ZMPdvW0NLT0Dy2aHPNZ8m7jy2XxfOrtvn3k2m1IO2eO1l37BKoNBOzGp9OhBKGarkPUoU8zPT0FdUD1yQ2E5o3r5OEw8pmG5mihTCCFy0iCuc1XII3EYCQ0ehj0VKMcYGWICh6a4TUjhsdLpByHh8/a9XF7gGCdd9W+4+wUvkgkKMzx3Jbwi+HPu2tqlBMTgz2j9y8a7e8Z9tnFAoK1FmczWEsz3KpMKX8em7r9KWlcMMDW30bUwRJeZyENFurR9WvTfbQ14lC9RPb2DZv8aBahMhJaDaiYrvoaej+NegaqsNCryoGdJCh3TrWigMeLO9CCBQfDFx3MYSnX9oVit76osUXgq5FHJntqUJJ0ePiqsqG+a/QbHy6LpA68BIyxLW6DT8cCb/n0p9CVHVFBEonA0pqA7hp84vo1i8b3ws7ipx0RSs52nwcBswVyFPVbe+v2vw0HVt0TlhAg/jWlgbD9F54kduxxtGbrpfNeu0DRg3Wmy1nkkAJulfAFkMGHJ1LuRRwXPDYy8sMFkMD3jHWjKLpr3EfKwQ5WuQjtVhKbJPB9SZCAXbv+g39cgwTSitRq9voPbhyZUvsaNqCUpznbGW3zA5ZW1Qf5/qGqw4/sOXQIPbFHB4dD19TLls0IKRbGjBE6yOqa55Xe+T8fYDkiQ3ybSJDExrClifnRFGqCmpnXDjUO3P/wqFI5Vl+v7Bq4f8JHygE48lnl+RiLUbasINzncVD+HPzpP64HEYhnffKPG7dNPg9ECAokrlSwP82yIJ72dvXeNwD4ffX+P2kjTKFwOHQFPM9uiInD43M5+ek/cdaN4DT5P1qwrnzooFms9aIc9Hac9YJUTEkC4aLaBQuaa5QDDww1t7QMLbp/Yf+g90w0BSwykJYnxDLw0vXF/kv7VEdu3J6evv3p9Tqt74PgR0Tl49TqY3+aZekz769+U60FRIX5jWkTigUowyG2QZH+ikJcjmqSXJP4NDOt9GA5S0LYUqc+sfmuMHppQjQY/ny4oaa+a2JsEIbRLY0NA/f5A8uWKd2e+v9AfoolC/2iBSyfXL9+ZNpPWQ2U6PQct2bwfn0WUJtUPzYaDGGQ3BqMNurvCnhYifagPLqkRO7QLLpkKS1Ybc6cMltSYk+24rgg0ZnTZ0vUxPDCcOix0JLVAcSzeid85RxcmgVQn1omm4FtkiG4/CiYyhri81X0Qnl6IpPl1n/Un89Ciy4ItemW5r39lmNmi9Gkg5+R4Uwt45vFEfz0NBkMpaXO6u+sU4GZYdOFVleCZidvLTMTw2JfKKDMTaI5jNHB8UfHexvqxyCBaFD2PzDiWZVFBcuVz4rkJcWy8Ew8Wb7bz8X5F0VhbqbnyO9XsxCzMuhAxf4qaIl7NGShlmvXwF8vE0jiYjOxMtZKSZQj9Fn1vjcrpQXryt+dC3ZKCwkxNz85Oa0YZLhq5iDNAvc1Iwc/3DjY2Ng7unDRwKDvpYWUCQt4S0O5SRi2DYtNKiIDICLQVXb2oyIFss3ebbjnMEOVAVSGgZC9e6Ft/3k3MOrcQmnctrsyjj8rUjs268k60truyR3owDp7wTXBim8W2LkmdcFeZgq4eXMYjoIDiwZ6uhYuGupVKid80iyqGZISLpeyS3E2Mz5ZHkWBIQCwdpcUrGdn0s02+AOLMJKFhQcP753e/97rFUATFOG+3MIWHeLZGbKkXzjMcNdfvCg8HVgfXb649WfOz1mXQRJJQRJl6ClNAwsmvoT2V9+FOGkLdFoDE/7McJN7WpkIE2zYEstmYVh8Hk8R5ut9HrKdX5i01Nf2rf58loZkIO9WVb0RGnroAHT3BgsBFDSQo63K7H+u3tF++aNANAtGO64yNjwuV5afyllG1XxmYe0XY1882A0dfPfYIFrX1L2Api7LBZZHDh7hJeZKlpVikAkypPk8sSM5RThXDjiXESAJiRYW5SXEMX13SvarWXqz6bX91Qef0BHEW9XvwmeMt4B4s8/PIjVrR1tgYP3vSy9Rc38srDTOvWckMx2EDQwueHh8oKFx7HiNsnfo/uER3zEJbeUfASpLCiWMWIxVFstctz65oHiJONqLLhDhUSJBxstScpswfxfn32eF6Gf2q0JC4cfvtrwzbekzuM/h0wiqO/Ksd6DXLOekoQ9BPRzGG5UDkw8OK3saBxYtmrjaPPSNz1P19Fk2GJDWhCmK8p7GmGUsNlaK4etyJHnPFmZweXK5nMfjZhQVpHAS4xnsUqxsqd8rmxMsTZ82xASpKYFafFvIxpXRud6jhBtYFwMCq2lOsEq5YPKzARhF946ODA4v7IdOq3c+PstNovjpyU8zMLS3IRtixmSWlsaWlmaWlpYyS7E4doAbQvrnWUYjqDQS4LVDB44Zpix6pMDh62nBciwDh2CdDwysFmc2Gi/zXrEBHSEPjI5/hipnmqGDb0G/6SuzHGB5+yx3iRYVpyVLchlYbGxmHEbxs37Eo0O4X7BMRvANpAtvVR2EUbRRh1pjRLqBxbYt8Yx5xhEFBaxZrU6w8BypjON94hCsm2OP3hxQ1kMG31xT33h10eiIxuep+l1h4eJZYeUifkZhWmpeMkcy92abbrViczj4PTOo6XLI63VVFjgW7gFG+KuSUlrKwHLzZBtkMlmeMMUF1nnPhJYPsBxmiD1zS8B5gcn00K44Hggd6Bl/8IFh5fGxemX/wkX9zcOB86y5hKit5fgvCkLCzw00NtQY0Xjy2OHqw89Nq14P2QfMkEtEUsDCCp2pkGSKZgUIlqNmLTNfGJPILcrId7/R0GcR48rGrqH7F3YhUjrQUq8cnvR5sv59lo+3+MMJx3FW4mMpmbjLofnzWSFGo+HYW4cP7z34GDhwAA7DKrObGZZxagFRHg2l3Dn7Og8H/z/smhWXymfGp/yWJ4EntdZ1spkZYPLmQH0NhGhscGJYCYnWxKjvjhdz+yxPIdyWJnhJzgpI9YD8l4wVOYGAhbIOddUHKrThgHht75+glvVVgnLXaBjLBXJpLpSEbHmq/YuzAgTrrKtEEkvhM1kxxdKVeCy1Ah7yrPHRR7pRtmFwbAT+auxfMOYvn7Ute56rwlxg4TmUu2QTVl6JWBFdG64Qi5wq79/BR5hef9RiQHkszXvvmfU6kwZsp5Q78CPWlbLRdszMvOSy+WmWG1iCLQlb+DL4g7eBAlYR+GJswcOoq+bxsRbIICYW9nb7buuHVrLesRmWZUi82CiboyCPejKPHRBYlXD40xi14ZYQtVEXcdSIVgA/Ge/MK2N8hbOq2/FdgZPSS45KBywvbPv27ZXR27dHU5euMwsAMdwz9MCDiwaODx6HTmtY2TAwWunrXCkOngDCVA4nOTWdm8EtibQ9UynMKErnFqbk5T0rdETVdrDW4sz4yPwYlrMJjuPyUI9PoMhxJUL8mqF2SgMMoQC8U/2eHnV8RSJy2TeTJ37KfsFb4l1gXQ4ErI/+tzM2zJTR3WxGaT6ovdlcD8OcRQM93QsR02pZNOIztUn1WbzkgkJZEnvxC7/8JZ6IdsUCxYmbmMxfxizGExKzl8lsWa4K25fh2RkCARDx+fbtg130jy0AkSCKmuj2O2HxhJa8CXurXgfqvggy+bfkv1zQJ4fINjKZsbGxMWkO6pC1o/1CQLHh5YuOOVbs5yWpafn5aVAUFJ+FpRCfLRhtJJf42jKljaMLR3yeLOJZ9ksRppPlM+LCBDYDj0lGCQ3BWrQVlEz+k0p1peiZDLc7g+fKURcZ2c/sX+zQMJaEEEp44BnKMJDjc0NOwqQGYQD87uCBvbfhwz1aog8SVAF1/iW9UpCRnp6RwY2S2cvcVu9o95q/px0NXQsGsP+QxZSSEpNP8VlYHvhi5PGJZlSVNTZyvKaha2Jhz5A/sByaVWirIySAIr4MTyN1kRAlscj+W6QUlFPBgjQ9AoCXY+zfu67QjhZWlIH/FEvjufoM+NMsnUkXAt48XFWtes8SDjRqMvknp852YMlFPBiRFvPDHSqBanADA+tjV1p5hUPT4+NdH45JCTA8/NCCoV5lTc9gTdfowmGl0mu1rxtY9kvJUzieFKxNsu+RRhRAHuCg8WkiN7CwDVEpfKGdTrGl4Q4mmQQ9O47luki8X5+lNk4fOvz2wXduVejr9gHCqPIq78ZgSAr/iylyUocjgYF1tq31iLNdj2tijsJ3/mt9OFjQc3Vo8oFFvcqerkUT0Gn1TvgpDHGAFZZsr6VBK2iYnBKEkFjGWrfTmboqIGd+KpxbZm9I2sjOz7W5UGYaSHVst0X+pG606tfBG3/3xuzXXz8Gx8VDvwP7DNCFgXS65mN4giMsWHWiNSCwKLM7PgR1kP16uKG+sat/YnBwAjkt5aLhAMCq5DgKj3Zz2cwYKXLwRS8wV+aJHWAVLnHTLGSIONvOtP5LAARsH/kQPz4LqM0GQBiMr6GKrvfeg2RLCwfEZ2kXDmxzqMSqAGd3/tVxxmdDc7uwhGD0PoRRDdqf4nhNfcvEwkGf8Y4LLIJjszIQIXkh91l5NEoYhikyNqA28jaFK1B4gOUS9vpIEJ2zzfsFG1h+fJZFjSZ3gMGkfVKrmzEa0EZsc0SfWTT1yj40i9IU0TlasyjcMFMORid+2N/cUA89fE9N4wB0Wi1e/RyoYNkdvMxe6yCMYwmAw1ERYMNi+ygI0sQ+wcJ+Dl9I8XGNvn0WYVCpNADlRN6umjlmtBiBGrqscP+5P9SHM0DN+tDZsAfP3UKWTDBZ2ZIkSjfJDHBsbPShBaP9V+sHW5SQwKP0ny/VQjzLrlmFPNtTilLmEufrtUC6WG77s7KAZKoVVLBwUqA/R/CSRcC2JwIEC+UcIDohIdHVeyuAxmIma5OiaJJAlCwazmjx7tFGP33f6qqiKXyZGS/ZUJgh2O5qJAg161kARnuu9o8vWtTf1TMx0UI6rQCqlblFtt+Rck6a6wCuhGf3OKJCx1uc37Xl6XUvPr8JX4aRcES9FLcM38R4cd3TbuksPz6L0KM2NMcOHz68F61EN1QeQ2vwFa6Nd+wLUhgrOPHOqQbU0C6wKprOVuWLzsUo0QrRThEXngl1rWEZp4L44QC0QeXVkbFBlHZo7B8fnPTRzYkClnCD4xBxYbnj9SiZwvGsnOsJFh6f8aRYJFqyRKggZzAVwiUKhUj8ZJF76w/8f/r2WaHv7d9/eH/1G48bzSFA97U6CPr3YgqflZKRAL6GK+JLKPVZgRWzNZ13rhlgS6NSpbkbYRQioG5yhedEfz1h8/D1g2MDyMFPXG0Z9uG0KGBFJtv/IASpzvIQHucVR6hUpPAEC1pEPpmas2VU7ahGp25yNyM/Dj7EqHrn9u9rP78VAt55Az7WoUV1lLbnbHniCxjJ2/IiHXW5Wa+2BVj519nmbLgJ47eVZSvz1KBki3vjawWYGH14qEXZUF8/1lI/AENp6LR82KHLZ4GKNFthKVEbzXOARQi5kXYUtufblNPdZzFz+bYOyeTR6IjiBM9+v34cvMn8GPijyaCDb3z7HQLcspjdEmb4WpE8Py8pHsde2LLE4cmyjvytzQsXes1qcy7dYazNYcRCOiTKZrvRUqwY/HNs+IEH7l/Yr+xq7l3UXV/TMO6rno26wkKQb/stFFMOIBSVNt3hcd2zDnZhYTJXPozw3tWX4c9naWZ0kJWqNRAyEIqmKsItBIh01TGyc9GtioxSFBcUCl00K9BqZejhXUQLxxKjgDgRnnw8JchHSZrxZtSPdHQE0lI0k9+7aHCUfgcUVyBNEGF5JEoRxREljvrSMAWIEpJgROZFO9/ijkVmrtwxy6+WJ9C1dfLhswi9akYLtJA5vLb/YIRB26fS7TOEUBM00NMIxDY3QDgDxlXdZwKsVoastNtZB89OEIFoaSzOikl51i2UJr4cRnmHhquQltbXHB9Y2KscXkh7whTNIkDGBuSwhLIEqcL+TPkrS9LlQsQpMoocPsmLZ2HrHGBEr3CEQu6aRQ+W1gyISnJrlgNVByp0KpPRgPgp1xXsYKkFMSskefnpAnFYmv02rFndRdPawefaHYfN4dkKEM5Z/EtGopRPWdLIzo2unfhsCOUdIC0drIEMvqsesgdfYK1wmlGkpEiUJ1DI8srS7WApCpLzMkBhnpgncUyyVHiBlZni/DhHrOuWEfSxaIAIMZA9kQ6++/auvdBpmY17SOeX71JOPDcex8sglXwKFzjrb1+iYQ4+V4W5cqUcOJ6npBeLy6PLudSmPQIwOfLoArTOsL6rp3Fiormmpvf+EdpaeLTQSeQ8fVHOC8/WhhMRK3LtYOUnRNVG1IbJmOuElLd4apZrxYF9ZSUrjToX5ntVmP699947cLj60DvT5SiZFWrSkB0VKTjbPgbfyC5xPL16R0fAq8JQBzu7C10aHxWpEGQUbJAmrJevoDitdPD1yODoovsXLRpo6emfUJK0dJB2PEyJI1sKO0TMJ8DOSGFmYlqRvCQClCRixUQJAX2RyHWMJ1isRMTKFKnI4ZWjqQaMyYiWxbhKtViJkbRQETpD36Frx2rf+xNRofo90NqSWQrvOSPW+gxhZa79qlEPrUDXG/6r7bwz77BWyMExZibGYrGT1lHudDIBvuxuaFS29A5Ap9ULsRqeaOylLYaH5hub4f5URJQcK5I9GRkWCfgF67nhAo+KNk+wmDBkAPL4lTkoebghDs/+eWohKH65wBmCkd0naERj0Yfse8uoRd053kYdz3UWyLJ43u3ZWJJ0HvclZ4KGro2+L7AooXS6szU4dbxGzTS/mCQbhdS3jI011nRNDDfW99NWPPAy0YDgggP6jkoxfzOPTDGDYjlHHiUGbtWSXj5rmRCUp0LCwMbSwoGgDMfhoLoPRBY5+wHEFtBipVdZCMJgCN1jhp/+DmRZGjTBSs1HO4Vd6tp0gL6Vna/V967okLHC+3PJW8kHk6MPDSBWWvQaJpcAACAASURBVKMcO961cPh4zfGJMbpgWvAUg5Ub7q47AkEu30aqBGIZn+dpQ26klMy5kys0kI5JRUQiixGLlsylxDitKZZLh1WEyWIiCLStk+r3YRoNai+Jdm0IS6Lcd5qyL/wl2lbnvvo6UJc6UT6EWkuxATqtiQfvHx8dunq8u3miH8Y+3cPNwzQLpaOhK8Dk7s9FCaQCHnloVG2KRO75HipYm9GMAs9BGBjYCjkM6bG8Sq6YYk3LSujAMmgdKdi9VRajMXzGogsxEkBI9Vgeu+8iWf3qFe/I0DdY7e00fdlYUg619204+GIQslLU8XZwDHr4+q6xluMTwzTRdArT1hOJIoSwQMAnYxgRkCR5TTlSZ6QLcMZaKZvyzWh3YXaRLCY342nHVZdJ6CtTDcfgV7z17h8hyQoDfTMGnUEf6tYHlyXlveDl7On9u8/GPW2tJzzBwrEYGY/Cncv4IGRBc319fcPxFsRL6wdGWmqUC0c+9z5lVEb9FN/9ufA0AZlrCH8lbL3X6ieKz8I4KE/nnqmDlrN5HQaf/IXjOpmFgKZMs1KnC3rHNF19+ND+Q+EEDHpsqyuoxCG2QCRleFYJ0aVJ/YDVQd0IeSmKzmIZnAIRdZVebApQf7Ggh2y4WT84COPorpqaqwsHaSZ5KmEwz5Z4FMrzueJKAhEJUaG35brAgjDk0WVHcQbFQ6CWS94KrbUYtMb3bv356BePP773bTgyGkJMaD2QkNKpG/E3RaGEhWp7t9ifW8OYV5ejf3V+6HRaeG4Bk/20jIeik8hclztk5Uarh28+PHT1alfL8eODyglIHxqGB5STFd5o8X76azReUS2UqOQLnoS/RfISx4wPpbu5DSysFGNiS4A8hhnrefPdhWQWHkJoLZYQgjCatSjwO1B1kFBrgBF19qT0KWCvj0KxRaWwMBErcjiZX716kbYJrs82du3tzlUW7GK5kAy8oviKFMp+bkw5+GJs/KEHH7h/0XB3z8AEarUy3Ng4MeN12mibStsepNQnQQkiTYoiuuAbgYVnFxSmPVOgBtH/8UxaUf4vvFyL677leNedqPeogvVAbQ7V7kHFDfurDkA7VZNZh0TK8odCOSO5GN2tcJGTqa56n34Xbp8NEinNgmML4OVULOHmxTOTCikDLZZHgMnBLtS/7urg2MhEff0IdPPKa1NeJ27rO8ve7JqjICUyA95zUR75d5iYL3+F/4rdTdt81iaOyOmJSqR+CieZNLxBawBh4SAMDh2aR+G3vlt9OAQyVEuI+8T9UkUeE4tJVchhgFDomBxb1U2/s5Of1pstjmVX7PXhgnzpJmYc7hHoM6CjmCRjaXIav6EX5eL7hV6ahQQt4GbHC9x3cs8QAiLs5TSBgFuUIS8WRYe/InTLZ2GbiyLJx9qCpX5mrmJT6JTT6Gg9/Gb1AZMh5GDV7xBHJdxa4LIkirVw4CrOi0ksiHZkSdc8r5xfN8l/dX7sclor+PGxGM2NzSwC30w+gHhpQ0N9o81rHX9jn9X71CFE+Qgthjvb2p4KyWjlEmGJIqqCfFO0wD35h2+UocehHO/hnaJX0nAa7w5M0699/dgf3n7zj3urDobqLYaZd+BYCEnWk5R5HWZRFLY0JR0SwY0coaOs5j93tdFvZusTrKa21iPO+bCU/0l7rjB4JSZGv5wcGpqYGO7tGhyBXmuo3L2njhMs9TOx0BKxAjeuzk9zZKEeq0TuPdoz+RebSr49jybd58JqOx1WWus/3zhcXV1VdXjvO/AT3lOFAJ0JBdGF1M0GOFGFWDJXwVu3ket8nj4w9AcW2uLXSR58LQRh8sCtkcGh0aH+/v6RsbEx6LUUqFFOsMUMpc9s3kOhC0QBcxsDZ0oVlCsihM8UyqFiKQQlaNUt0FbYnnfwLBwvASX5Yup6N69zyCunfKDehL4WfveM1QyItyBW1ccOoMaIRp0tkQXKqQvjGVhCRjZaPsRmKKT2q8Sfp5kynAMs1HzT/zoL1CQxDDwyoITEFHmtwbH6rmnyanVkl0yVKmjKOuXogwzPk4t29cQYRdQl5Wohj/eKODqyljzEmQ6zg/WUFPBWrEwQEPTLIVCx/7OPudygxXp0xvbNKpMaqnPFk1VVr4PqqncBYQI6I3mcx250LNZyNJryRELH/Vj9Kl0uyz9YTW0f7/COeDwEUbofDiMfD/GqH1QObydc2JDSN21yWiIQJjLhIMFMQvl05xXSLpCyg8UuLMDYm9lsZyWQ5/ev4Lk+KGR21n2jEfjS3uqKg1VV+2sJaISo0AhEeu2HgmQzp0Dm2gKLnjjMsdMAbasj95NFG4EQC4Z7uwf6B3qbT/3G/WT1UyagnTa4zj3iGRZULlachLsdAH8b7Dh8VgKGtBtn59J9O6uUQ8kXgqkgoFGp3HO1e/fur7KBpbGYEa4+DJrtIr0/87lHsh+wOudc74S+hBzricdDI8PCHh297REQz/ZNvQcMVqq28ZOY0DeUZT5doAC+xVWfZfv1a5oBBmfGZ+yjvMdohU7d4ja6EBV7q6oOvF1VTRAaVRBSrFqpHwpCio9OknOA1dR+hSbz4CFYHuXcnjC7X7LpdiiYNZDdbl0SXZSN1k6xmIy8Yt9ryudcjsKKZeSL3d6CvskEVLcpzeKJn1Rz5eUVbx56txY1bUH3yn/tDIN+JfncYLkH0z4EX+aaZDDOutuVzmo1AeMM+t9NdmYkYdgmBh6HJRaKAL3MARbGTCjweGvoc0BtBcCqsrrUm/jtkxV/slYAtapPi4ppQBjHDwexya987TMwB1gfujr/+ZS4ZKeRzbrv1qG26s0q6LZA6FE3EGthDF2cx4DWuJxVuilPTlIrf8k/rxuU+RSHG+35JrOK0M2ir7O4wi3ygBmkUuo9Jg18WDyXwkIrbKPfZmAOsJrmLJdEwnaolsWDi0LvoX5Oq7ZWElM0fVIURbloLTGOMRPTvL2X97yhUzBmfL6ApuQ+yIg6vVrhaDLl3nhZE2xXNYKgHwrdhHbePgCw3DLxVMGXUUpYMKlt/NFZ3RcckjfYNAvMszqvPSfIex5dLFsXS3qv5ZwMscfrPsBix7KTuVHAWxORAhmtatUTAKm0+zZGlhlHgaGz0wy+aRn9Ctk1Lyp9ufc5wGq6QNl6xyEsjP2LhOz4ZZkOWh9nK+Zzb+ALx0Dy7sO7bK6jiaxttEGUkcSOYyH1in9ZEEbFgA4sHMMSCny2sdHWzYYarGTWQutx36x2zd6ew7Z9DntLdkI8TrdGN+uIj80+5gTrrDfVwmNz00q2R0dvF+YnxNruDSs32hssjdXGD9VWncbqa50KgbYl2ZCDZqDwUraES1k55g0Wi7k5We6nVxkwz1TaVZgwuQ81jl0cCsn5DWyLTBAVHR0hKkryKsZZQ9fcKDCw0BYp7i6ejRdFA/ErRYUCMdheYN8fmUlO2bm5LGLWwSIirMFeGzC5DkPX9JMMKdlSkB0b7xzhPH0Wjv3U98jpkJk6R7stIsjtZJ6zKZpiOWqkmPmyGIQX81KEQrCbm+NxT3yHOnOD1XThQ7cib3a8MDQUpKdLkwoLgbpSsIJEC2ejWloTNeenclme2XtrL09RC/LjM1HpHXOTTGALd93AYv0UcjJ/SmWTKdcOMyFUt6VDekYQZP0azuZWlgN+4YaX0mXq2khxkjtaq075CnXmBsujFS7OECxJFBaLNNujdotfUUgUQhvDJndzV0+7xjzjcxSALHSZU0+JypCgHjPQGjl8NGBQwMLicgtEAbSrUVFdo9bqOhtSzQjARRlxjLddIueXhEdHhUcJxMnyqASqJf5q66U730faLatFrvZNS+MuzuVJJXLJYl7qM4S9rgbtwANDfodbDZ2mcgVihjZ1Sj0C/VDzyS2qGRjGEbjAwrE4Dg/lYObcqVU15XaEyRlkmWyNhcXZbLQTHFEsFcSxuBxJhmxxKldCCJ+iKtaJM1e82iIGDBbaotzJHsqkkUViNXcLp2jx4nQOo6gyiquxhVr4ZkSVLNMzpgitRk3M2n2H1o7ZnGjZRVGwJRYVyLBT7L0rcWxpnsB32xaqWGY9hpHfQJqn0RosszavT+YP2QnRGUK1MDE7PWZx6rNYSvhv5eWUfMYaht8NyucEC21m4RgQmcWCGKlYtH2nKIMritou3s6JEdgpMSaFd48INT2BtjuZdvgOdZ3Nc0DdCsCMkO6IC3JQEic2AVVk4kyGjHZSnkZUsza2Z3b6qhDr9NHg2SmLwfbV5Ew/syiKvalEtD3qSW6GcHuUODptcYZomUux3j/jmzcEABZKmNrBWpqry1uZzCuVyBVyuaiYE8dLiclzTCTGksX+5HmZrY6ZdMuN2w7dmvLfwY8KV3wmvhatdcBwG1SBdNeCNkgeprp220mxtNMULixaxyZnWApXrhduTiwSyYuFJXnLCjJiktRO9+hrbjVwsDovtNlVKy4v8heLC6ACbyhYvLggFf4rXLwl2r5yGo8rtl+Vy7Wab9R9E2w/YYvVT2tIdxGnLsNQzis5UK0C6lm7nRuDqU9TAvtwCTpNdlKkdHGyPCbm6fTFi5PTF8dI+TGxItcM2Ptn/AyFgYCFvJYdrPzo1A0C3oYNvGKZrFi+YYOcL0v5yTP2WVdWti1iUQc7DMFw4xNAaB1omax7Arlucl2AQBKL5XAD0ShSdFYHHw6aAZWz1xxchVA5/AGRStJRtnR3gYwn2LChSCDbkAF/F4pSZApHDLTmRV+598DB6nR4rdL8kO3RkeXR0eHh26PLI6O3l4dHbw97xnFfMCk5b2O0EYUQ8M31T2aMoKLuqMVxSd6TPr4kWiYRB9rdDt4G++0JMRmPfHr9xqfXbzswes7Oh7k/tY9QYfCs4RWU77b/g1dR6QDL1zz0fMByDojYz6NyWNzCpayCIharqHA1XpDB2iJ+2TmYoFoGeOq2zLLG+inUq1mr2UJc+8Tmw9QznpvH+RIC7NMEClVIULD9UzWfqMCPb1s/D1Ffc3yPPZNWwnAsGy6XsH7OY62VcnHWBu7StVLBlqUCO1hwKPzYv2IFAlZnm21Xd4xTuT4mjRuzOKUIw4pSF8cUFsasj+Q4K1LwODSDqrO7DcMneuiprqmB/vptRxbebPVIpfpGa25eZRO9U181U58esWcX6hxO3vQe+qyoXPs5snMrk2OS+RtjcjPYrA3QZ8G/GdufzbRzLLo9PuYL1r/aPiS9Fr4lKiVGWrw+Q7RdJIoQcaXy5JjUaMr0LmuzEJ6bPZsEvZWG3C/2009C9NfsaUHtFF1q684lRGV1Bp6VlbeufwJvUpBh2mnvs3pUlJLsrA9kLclYmS2UFAojxKKoKHlyekGMtNKW41rzkvLDORQrILCaLthUi8kTYSmaqCUCuVQKh96osIJNCmppPKMsV4wM0O7S9bM6nZa4fV0NedY1h56YrRafbePnLQbrbxyMhNxrQXf9GlBf+9QZIppJ/5nmqqUsfXZ3vOTJnaJiPkeaIeCL1TyG3D5fiDaAnEOxAgLrX22t5C7JrPXRQrE4f/F6xOAli2VikSh6PTW0Wo5JYLj7qCMlo//kWnjQjT74V9inTgVQz1h9t+Kel2inrM48tn6KtDzTjTpC7WR0OiuaEEmntDXF14mEUSLeCyxIgH4uW5wkKnlSY+M+MCq8MJdiBQZWk73+KDONyJPyGclCHleRwuBLk0GaxxL2TE44JXLWqaZv2Mbx6336GdeFzQbEIvyLJghtZWsTou+63VNabnzivBUoYUoAHkbZchdVy3M3CXMTBTyesGhZekG8vb3Dr1E2mX6n7fmC9a+OC5e2rkahWsbOFFGUKErwCrR5cX55hldtTWxeJQBPOJxGSN11cqpedUNfed01R2WYmv2W2qUNOmpxxQTqPdPXSdXVg2vOPcSI2R/Dn/JlS93Oj5kWXsDfLooSysWKJ8sLRALbQJm1o8OrOfCdgtVkrxLBMZReSEtLTMh/BpUb0tQh/VJWCQgHtwJE0DQELwLS02tH9FrXAKefsVp8NkWaU3Tw3R7h0yefop+zFBOfQXesGPfMhWbKwgEhl+XFFUrLCSDfTL6+Bm9pbZsbhsDA+ldn+1922dDiCCpBlIC/HUQKpHQ9NxjMFDW0AGeO2Xz79rUbn2rNN4wEoQ5yjoWELsiq8tjoPjAhjFPBZgpUtpSGhmSi1247n34C+QI+vszr/LBEeXntToU8Qk0oZPa88qoTH16ey7sHDhb08crlZIIZY0uKigWC4iIJVuZ1Ija0NlSCSidaROj0tWlIIMjLuH2bMpOgtszOWny3oKQXnSrYfYIbHL1BfrTqhoW6CTCZ3eIz6Ga+2HGJBXKBsDiDs8lOqP9z68WP2wIAIVCwmtpaHat52Mw4dlxcqfdWLA6NZ0JLvOXSLUQvrdcRYdB7zLoAg+q5WbPfPS3cRIvg9SRqx2Y+/SQUusfb1ymOMAhh5W2DdmGVMuPi4pgOJ/Lr1d1+pnTuACzo4y/u+E/677afgdRZc8HM2w3Us9Q914+Qe6jOGkDftLtifK1XWY9aDHMrmMagCg72NFwzWotjAUeum9EWPc4XiSmUP+MtnXNG1Sarjpxpn5M2zAuss21nWnAffWBIwfKedGb/mZxoyESnXPTzNjIQyBFvX6+zTAW75T4JQquamp1SmbU+A5xQk2rq6JSXTums125XwhE32Fx3fVZtcb5dE4x8e8ZTfhtXu2T11kv+01jzB+tff6Uuq6MTJi8q0YFWrERMAJXVaWG62ya0Y/30PxB/n74NPCXEYAmamp2dUZn0Wo1aHYLWD4SoK0N1e2zPWwzeyUMChjpoecks5Fu/uXHbWZETQRKwwrjAejIz8KzuOdJYdwDWvzpc3R5oZSMXiJMcoUVmrhBNFTjYJ6GbnoZhkC15YiRt0luPNDpjH1QyJEfh/1Bmp2YsJr0Plfs/7V3fT1rp1s5Lond404tqZzzOHKvJ9OixsLcfbHcnlQpURRTBMPRrbauCtopG7TfBRG1P7Xw38/0NJM0xXvSiJjj9epxEdGoOak6JCV6RaNI/4EToBhV/oJx3bWD/AOyIYjsXrgsLbLCbx7Wed631rnetf/vijtsatsHIX7ni1X0IF4vr5SfESiJ7+e74DftTg/UrXhFFfeLFIm+UMuiKLYnW8L1mNi3H1dgUMGhnfY9JwHTFl17/kIAQVCqMBStYRkzjePvW0OaHjQ1nPtqbCjOc3oXyDsMwqytxG8dRPC+W0ZMaYVZgsa7psaolb4TybVNhd9L5+vPQ4wIkvSwsCtnaSD7ZmlrfQscnIH4nPRNwTgV8H7bxarHpW49u+f/GkWOEXYRbHibp4H4n+ekioztlsyc1wuzAinkW3cfVIBHfPWcQ00g1Tz4iEgM2awgbJq7dI0ENxGYiDvr35YON55GNkyYDhbIb2Mxbc/oYHG6yani0ucslyZjA0Q6+Czt3NpGsr9TbyEznHZICMeEJjTBLsGKemZX0shpWr25jQ5hsJKAtJJ8SIeH4dzj4d065/u/jLrO1hSY2Lx84UfAosOkPRiInzrVjhYwe5e3uXsYeaDjow78aU+JH3hGNHOVhFavQ8m1qKJsUhQw9N449UiZ7NnMyr+EUYGFDnG3PULIl77mE4iOrYZen4Zvk60qq9wVUxgaSnIK/oy9c+HF/1+cEvfD71zb9O2vHOw1C2ckL5q8fITSBSWnD518PIMbvO+J2cMLRfHC0WlTfCG6M7U+GTHZ1ZvXCXsPMwsm/fnZgxWkr7b8lusGptLP3Q9qkYb4imJZbSzDrBvgAd2snz4cNM98PTzaCzyOBkN+5D9Owj08KMuH96A7a8wdxOM6g6BS253U09eEjczCVzJMxB6y5F/VSIiUiEh3NJgZ6brLqJbr3Gtp7csLKHizsP4jraiQUKZF3gz+liy/W9P0KUa05HOyCyZiHiYYeDNqHfeqPkDvd+7ADwZB/ShrezN/PY6sTGBFm2Gh3j3zRwPom5qLNCNpbD+Qf4gDzp/Vd6d8/+LlgYPcoCjN8W60/pIxDVRU5EuVvxia10mwWNmqvsWRDWKcAC5O855kALaWunuiGQ1nJ1BaUtlUKzrti5bK1xr8OR11bKOLDlMN8dMKz0DoOWACMQx9cm3JOvUCBqb3A1ARChR99keCHCMpfxx8+mkCTG74tVBDGH3DuoQi3Q3nI1v5WNl5NW/pIg1GiNcTbc4Vb63scgiPxspcnDHNODdbbhTkhySt7KluL2IRk4k861I2YQnGdK3m18SmkM4+i3Oq3vYm/NOOP5wvWpR/XIdqWOmHq+Np6GK6Hd9c3IOMVRNINbGB+J3ahMKBTgO+Wv2DTzy2ykeAhi1p/HZEsvLvLMRSpRdoqsm4QJfwRO19KKnvmOVGu4QxgQf5h9gFP8oQNCoIGko0Y2br4UEoHd5pQ6Qth+jWvXdLIVjjwgfUkpvyTfpbBkA/+WYM0HlS0Bzc2YNpvGGHHE11aP5JCZB75EAnvTX3c3k1slTG7h3GoHFp+MBYp0SeHnDypHeuXt3UX6XuhBrOwoY3DCrzRbAjrVGAByXvv8Z68WW1ELcnuGDQBLVOM5akRt7LaBuehC/cFCeWCQx+bssH65fexr/j9GIEDAEuKHYKDsHNjC+Xt4DcwoH9sYR+z4Yvuc2FgOHAYZSne+N09flFpszkc3NBxQjdR2zBpJ9tq64tCPXy6UtH1OlusTgNWzDPvWlXwpabVnSZjoiEgTfQBY9szpFDJao0hbjR/TWb8GOlOGG2DfrHGhdA6JNADrGYdIiYannSuhwN70k326uY6hpmBZTEpV6JHAVZTR3prBcNZHzZNICt3kAKvzgamF18mbS/q25KvlinaZ91ZkftpwcIk75oWOBBk3ZWScrasSsIOih4UjCyjef+GpLQsXNuBI3YMTkK/DnxToZAftCa4UcCBBWYYQYxzI7iHDtn8eti/LYyDttYO8/fZNH5FX4cwaqabWysqa3nVVpagRvjjkTpBn5A74DRki9XpwAK0hA4Eqa4waSXUgx4HHN01ChrxkmXf8R3BaAzXAJzjku4F8//Ga8iElNmZCgQON9kwe20D/yyIInQIFO7/sM8cfjgCFAv4Biqh/WB+XmK6Qm+tmWdImMdee735kooHi7BL1fEEOH9bNYpV10JWC+EZwIotzC8Ko0RS1YpMif6QBhXPHoS1VdzugyRtzWySa+sgmB+4IvCpttmJ9ACEz7e/dxRBoampbWyp/ryCYGC3UODjhzHUebvP4eFk66ObAq2iCY0Oap71SNC5gVL/rCOGxX1DISLMHqvTgoWjxAUhWlTpd2xB8QtHA98JiSztLRJ1nIjD1ZkoaN/GhnR5L0MsfRCF9PFOfpy7RRnnUOQAfygS30Ub6beVDgkMEAdXY43DbDmwsOUT5ags12iEnp9s2p2dg3VGsH5d+M0jqGMGE7v1qPGRmucorFZQHm+qFe4Iszc/JNE2jySUJHoYzNtPneaaTHqJJfS/AfzuwHb8yqShVyUK+Gh5XQuzpR0iJeYGxibYecLYOSq0ggEOcLp+4TRf+rRgxZYXFkVoAV8MCabHkWX25yZM6CUZDhTRJKF6lDwF8NNa3iHGILJ1fNVpqGDnIArJ5d1LiRccfTaKEKksfbW3Egq7WmzkdQ3SCgOublRpFTSPhBkCp9GrM4AVe+uZX3Ael5Sn5DYHar7bLBoVIUSt1Fyt6hkwJfRnK4LByD+MBvZ3IzvbBZAkDUEGfieyux+AK5i2tpNgVrb2qiVEyqYl3WGojB/9CbXYbklvC85gVutG1PzTGssr1+LC6b7y6cGC4/mY5TOd3qTNHU3FRi1BYXK6xt3nDYk4TUJVkzc19pavuc62BZG1QDQaDAaxprGZ+MNgNBpYwzrH2eTYoL5eRQ1lGH94X9tR29MS7zrcOlEvKFi5q9Pwz+5YgK+ydEZzAFZsGTwISypaFKav+koUwiEZNFzjDEJZN/j44Q8pcRBJkLXWR/2DFUIbZLBahUI/p6RsKo2GPlvnk5TRrDxsw09oklTDqX7hwUL2PfxSeOfO6qn16mxgYd1adE8rxWiVWyXWFmS6PfC8qVoLYSJ3p3T9SEWGLBxNmav/p9baoGs2GMcyZQHDFa0DTb1alYQ0k2mjWa1iSlTKVX1Qultsq5ZkEEX7quv96fjqzGBhf2vRtfpEuFFN17Z+FULNtW3/3TBmbGaEs94kVY3sfPHyDGN7aaqaqCYlnTZtT0Njn13XpNfrm+x9vY/ruzV1tcpqgiCfpJueRNmZVvVEETf6MOSOe0pJ6jJcZnnwj1P5VzkCC5KB3nZhWp6+2Vf0VTUFmQbofzgoKI+i8AsjDlRhTz3lx31WqSRJ0iyXy81mGBkkHyLMJKn8RJOxumKUViOmJKAQWHddrkoZx2bpen0mrM4MVszz3jXbJUKLULfqQXeGJSZR5xclUJiuSlv53KQ+YRXCMZhyjyh1MUpHi+qoQEzIrh9UiS7Ixleyj51zC1ZsacG1Mi77UXBXZK2Wvee6IlH/pSE7g17UKavseLmKM80N5bcn3Tfm5AlJ8G1mKSssDPrhlN9i7pFiSzSIsmo1MufyzJn0KhdgYbTcy2IXgmYPylTZGGErcejjhgzDEvk1jvZpjaaDJNKLl44TJV48H9rsRu5oEmULQc/kZiqFBeWtaKShWjj8SaGc9vyWbf7qHMDCaP3mnqZT6pGoPjs0IOJdaXMPzAcjJW3YU03knZV/cTwdsF+zics+jxd1vX1gBH3Vw206kJqJv4Ar2n9X7E/YxgydhPDPZ3kALsMZscoJWOBCuLxdYm/+iQa2KYr5iBa6R5kkbVXWMYSMN+KGQ1J6xDAlSdWiq1O8Tbk4omk2QojUW8W9Ut2N6tRXsKswUCp4Z6nKaBfVZtXIRl+fxWVISk7AgkXRteIU+6fkcI8RjXUkb5qyYnr/2dALbtBkd9ILamvEYCWn0NPlj6x3q/nW2fQNu00U1dy7Xe6bnQAABzZJREFUqnoqaupE3mbU163Qz7XlpgCtcrWI8xWWV8vuHGCVK7Bg08c9XSre2ifKm6SNXMVWE4OuPGJTXk/5w1Fkf/EEwyQ2ZYlGVDzY0vw42ZSdsiKDOA9Fm3FoXsG38CcbmFvfxGfZtdYK/BHRpyxdXtfc2ZbBhOQKrNjS+0X37Kg4VFTKHzk644TEzuMY+JMOoRItP9yEvvd1Pxc/UmwzjacD+o4EGHI7EqUPJHBsAXoPc0pkvlaoutX09Clsxjk65Rm8XWyCz8C7OitdsZIzsGAfw738SinmebI8oRLQFbKwu6oXI1YlyGLeYhoMbHN9/J5htol3d1USHpp2IDQonmdIWQsZ1MuBPdQXap002lU2gNnUrbGm999un/bkRq1iOQULm+K825uiXPG7V92XOGAYsbxHNJIYtkBtfVjZwGyIRsbAoEo+PKLYruX1ogMvNAzv5qepEjpk6JYQ1JCGTY5V9qZEhHdk47M5WAWTkkuwYkvA868UaUVJ3+pMsMD3yYc14sGChO5FuYZBRbcoCWmV6rBT0Sq8GDYxImwBXhzKGMu4TUF9IbsJVlbVAlHnwxSPTYbVyn1GR1QoOQULXK45l3c8Lcl1Q6PH1N5zfdjGiGhouMQx1Inp+TbMmjHedSCmn+ezUuMA9MgTjwOF9tyXuGjJ3DzxEDiRslc0Wclq8XEKBWarmcVcmSBIjsGKvcXKtTzdLpOUiW6cJDoetY70kRCe8CfJ6JtXBuR0CQyTbdM/t96sRIIZAKQGdRODMLVRuL0NY4D4DSOyP3TzOtasu91qIoXca2Rdq4tz7z2/e9QrC8k1WKBc867XzjRbLDWXaptr1Vizmrh9YUrN2OXQmsVBdGNfExukYDgcoSvsbOtmUsbywujceFcZ9j0tSNcEejacGjJZ6JcreBHMoVrFzgOs2K+ehbl33nFFaoUgTZKUqrUQVTxMmhr5GNskiUm/SFtpoNow1Y9ws9vo8q/7/yTHXITG+O63tFJiHuCJjbKOhQZ1qvRg3KJ4Npsj30oo5wAWa4szntVRS3pBJS1RN1WYNImvRzRLOynqVhEqHKvooIhm4VJJahh9g64fputwXQ2Hu/vZHkEJsOgbhmY1lV7wblGMe2dybIGsnAtYsC4uujzTo7I0uOjhoXJ7c/xhNeUYuXE33mFRK4eiBIFXYO5nfjKVGGAYxGRySSBvI1uVFi+rCdW89zBDJzqFbHx18fSbEp+ScwKL9egx03fJ0g9H0fGcDKk1GFGxbZg26zEvDUkomAZ2jetgWDtmKJd8O1SleY4pLZF6p+oKDaWPkamDs9XU3/2jwjK6uuyaz6G/IJBzAyv2/x7M9CsYrowNKfEXVWkb9SWmgfvYuR+UKKnrMOyL4/ehBvSYLTxjJ7L1xt16SIkVTbSqM0Q1cbEoWKhOdB7uFHJ+YGHqwl6Xe3l61JL5WEYNaa6mHmrvU52DNvK+xobdzeJbiSwDTRiKO+BxWVUPZHrsGvbl0r5+fc9xR0xqMFetekCrzgmrcwULmP79nGt59VmN7E7mVro0W0Zyl1LeGqyEYqT6hMGR3XiFVN3FutRkmhj72mRqiQ9CJn8gjjkv8V+y751ej2sh50ugQM4XrFhsGdyuxdmXXbJPHChj51+rrFq74atB1sZIe2WFyaHDHnl5vVbd+bBcQv94/MfhGJyl69XrN+fFVUk5b7Cw27X0fsGNyWtcITv+SBnsHFKknHqgYb0m2mZ9cO8Gmz3GzpmSzrRnyEmNQkY/W112Y2fhHLUK5PzBirF+15zL433VpciwOKZAllj3qLTh9seIRaYcnZ59MzO34Pn9xgxnlM8CFnA99iTeLXtfjSqOWx2zlzKsU4rxV7PLM3P/8iydF6sL5DOBFWPJft7lArwkFssxfJ+N3JHJ2senZ5dd7nNc/8Ty+cCKsfkuwGt2+hk2yLTym2yAssgUXc7p1x733Hyuo+VPyGcFC8zRs7Dods+seF+xgCmyQ6ysDNM5ZqmuZ9PeZbdrbhHr1OdRKlY+M1ggGC9QsDcr3mlnV7sSI3YiyGowTBYL/WD05bR35Y1rZn5xYemz6VRcvgBYsbiCLcxg1VjGiL0cH21XyGQsaDVpsNXU3AGQZNjuRp+9nJ5dwRrFqtTnYPQU+TJggSxhh2Jxfs7lcr9Zfu1dnX7pHB/tav9eCdBworj6fTsGyflqetW7srwIOM0vfF7bE8iXA4uVtx4PhmzOPTMz4/rln56V17OzXu8qJ17vP16/XvH88x1+gxsMz/MlFIqTLwwWyK9Lb5eWPIsLoGdzeHlzgfzyC/uP+93c3NwivobNDr/tC9/pHwCspLzF1rXkAeSweNif2JfFL77N2cbfGeUPBNYfXy7AykIuwMpCLsDKQi7AykIuwMpCLsDKQi7AykIuwMpCLsDKQi7AykIuwMpCLsDKQi7AykIuwMpCLsDKQi7AykIuwMpCLsDKQv4D+dayzr5ktewAAAAASUVORK5CYII="/>
  <p:tag name="MMPROD_11599PHOTO" val="/9j/4AAQSkZJRgABAQAAAQABAAD/2wBDAAMCAgMCAgMDAwMEAwMEBQgFBQQEBQoHBwYIDAoMDAsKCwsNDhIQDQ4RDgsLEBYQERMUFRUVDA8XGBYUGBIUFRT/2wBDAQMEBAUEBQkFBQkUDQsNFBQUFBQUFBQUFBQUFBQUFBQUFBQUFBQUFBQUFBQUFBQUFBQUFBQUFBQUFBQUFBQUFBT/wAARCAFkAS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8skp1FPSgAqZEoSpUSggESpUhp6JVuGGrAYkNW4barVtbVoW1hQRzGa9n8lSw2e/+Gth7D5Ku2em7/wCCtox90iUjNhsP9imTWHzpXWw6V8lRXmm/vovkrajHmkY8xz8Nh/sVsWGm/JWnZ6V8/wBz7tdRpWg+cnzVdSPLEOY5d9K/c/crMm0pftLLs+7XqD+Ht8O3ZXOX+mx215ceY6Iqt/F8tRRjzXCUpHLpo/ybqpX9h/sV1c2safYIitKkq/d3K+7b9aqXkNvM/mfaE2t/F93+dbRovm94ceY4zTbDfcv8v8VZ81hv1K4X+6+2uos7y102Z2mfZub5apQvb3N5dyK6fvG3LRKHvP0NdeXY5XVbbY6bfu1USzrqvENnsuYl2VShsPk/3qx9mXze6c5eW2yGqSQ10esWfk2yf7TVnpbNsrHlLj8JjzJ89DpVp4d81NmhrGRZRdKZVmZKhqAIqKdTaACiiigAooooAKKKKACiiigB1PSmVMlAEqVYhSooUrQhSggIYd9attbVXtoa27O2rUiUh9nZ762rOwosLOujsLD/AGKDHmM+aw/cp/tNWhYab8ifJWnNpvyJ8lbWlabv2V1Rj7hzVKhVs9KXZ9yqmq6bsubf5Nn3q9DsNH+T7lZOvaV5Nzbs3yfe+b+H7tdOFjzTOeMveOdsNK3/AMFdLZ/YdHtnuLyVIol+Zmf29K4rW/GzWD+TpqI8u7b5kv3fwFcff3N5rDo19cPcfxbWdtu72HaujESpR91s76eFnKXNJnceIfi7aujx6Tp7yr/z8S/Kv5V5zqWq3mtzPNcS/e+by0qaZG+RmplzC0PzbK8j6x9mCsepGjD1Md7ZXh+X56bZ/I6RyReb/djldq10s/8AQ3XZ8zLuah7BYXTa/wAu2sZVJdzb2cTPfyZofmi8pl/h+9VXZ8/zJtlb7uz+KtJLZfO/v1XeHY/+zWXPIPZlV/O+RWfey/5606HVWtvlki3rt+ZqsPD8lVXh3p833v71axrTj5mMqcZdCvqV+t4iL5Wza27+9RDZ/wCjO1MmtvnRlohvJkRo1ferfK26to1o682hi6fQrw6bsh8xvvN92qVzbbK61IY7n/V/wr8q1lX9ts3N/CtccpAcpND8/wDtVE6Va2N525v4qJoaAM90plWXSoasCKinU2gAooooAKKKKACiiigB1TJUSVYh6UAWoUrTtkqlClatslWRIt2cNdBYW33KzLCGuo02H7lUc0jQ02zrq9NsN+yqOlW33K7DR7PfsoMCreabshi/vM1buiab9ypdSs/+PRv96n6l4ksfCum/arp9+37kKfeZvSvTpx5qSOWr78uSJt39zY+HtKe+1C4S3gX+995m9BXiPjnxtN4zmSG3svslivzLv+831ql4n8T33i25W4vN6RK3+j2u9mWJT/WovsbPCka/dauapiPYe7DV9z18LgeX3pbmZbWbbNuz5fvbqleHZ8qpWwln5KbV/hps0LOiNXmyqc57HL7pkvZs7/c+VabeW2902/7rVtvC0P7tX+WofsbTfMtY8wcvKUfsapNujf8Ah21Fcov3a1nsJIdi7P8AgVMm01t77Yt22o9pT7nT7OXLYx4bD7jN/wABqveWHz10aaDcOiMsTp/s05/D1x95V/3qj20YvcPq9SRx/wBj/wDHqrvYbHZd+/0ru7bwlNM6SRvv/wCB/wD1qLzwrMnyyfJK3/Aqj61Hm0D6vI86ezqpNC0Nd9c+G7jYrbK5bUrBrOZI5v8Alo3y1tGtGRjKjIxUmmsJvMhfZu+9Vq5uft9g+5NjfxU25tmT7v3Gqj5LQu/z/NW5xyiZ/wBm3zIq/wAVTXNns31q6JYfbNSeTZ8sa7m/3ql1Kz2UGJxUyfPUTpWheQ7HqpMnybv9mqAo0VNspmyrIIqKe9MoAKKKKACiiigCVKsQ9KrpVuHpVgXbZK27ZPkrKtkratkoMZGtpqV1Wmw/crn9NT7ldhpVs3yVqc0jo9Ktm+Su10ezrn9Hh+5Xd6JD9yg5ub3hmq2ypbRNJ9373/Ae9eT+NtYXXtV8u3t9ltY7trf3mK4r0j4o6l9j0qKFX2PcLt/2vvV5Fc3P2ZJf42+Vd1dVSt7KgoR3Z34OjGUnMis7ZndI/n2/3kroobBk2MqfL91f92n+DNEbVblI9/zMu5l/u17b4V+C2pa3N5jbIrb+HzU+bb7V83WxUKUrH0lOjzfEeDzabJN8sf3l+81adn4P1DUoUa1t3l3feZkb7tfTXh74D2dhcv8Abkd2VtyyPtr0u28JWNgm23tETb/e/ir5+tmvLLlierh8HDlPjq2+EWoOkTTRPuboyJ972rYtvg/dedtaLypf+efzNt+tfVD+Ho5n2/cX+6lOTw3DDvVfusv3q8qWZVT0o4OHxHzV/wAKQm+7JKiM39zd8uKsQ/B9oUSRvvN935Gr6FudHVPu/wDjtUodEb59qJ/e21h9eqHT9VhzHhqfDRnheOR08/8A2Ny/KKtJ8Ol2f6rZF/dr2t9B3/e/4DVf+xNn3vnWsvrki/q54v8A8IBHZzS7U+9/niql/wCD43Tb877a9gudHb7ypWVc6V8+5vk/vV0xxEjGpRPGv+ESX7T5ez7y/M3zVxPjbwBGkLtD95V+X+GvoibSo/vVz+vaD9sh2yJvWu6jipcx5tSj7vKfGtzpqwu9u3/LP+/WTc2yo/8Au17N8RfBn2N3uI02bm/8dry+a23/AHXr6ejW9rHQ+erUZQkS+EvL+0+T/wA9kp+vWexHrPhdrO8ib+JWWuo8SJ51sk331kXcrfWunmOOUTy+/ttj1n3kP7mL/aroNSttlUZrbfNaf7K+ZW5iYs0Pz7arulbE1t/FWZMlUBUemVM6VE9WQMooooAKKKKALCVbtulVEq7bdKsDTs0rds0+SsWzSugs0+SiJzSNrTU+5XbaPD9xq5TSk+5XcaJD9z+7WpzyOt0eH7ld3okK7NzVyWjp9yulv7mTTfD13cK6RLHE26T68VpGPMc0fiUTzf4heJF1jW38l98ULeTFGv8Au5J/OuXs7bfN833pG+WrFhpTIi/Pvlk+Zq0La2/0lP4GZvlauDEVNX5bH02HpxilGPU+gv2cvAELu+oXSebK3ytu/hX8a+mLPR1hRFX7u37tea/ASz/4pvdGn7pm+X+82OK9ws7b9zXytaPteaR0zqShLlOUSz3u9Pmh2b1rdms44X/2qpTIr/L/AHa+VqH0mFlzWMlLZk/h3r/FUT22/ft/75rQmeNIf7jf3qpQ7vnXf97dXHKR7cSu9n5ybtny1X/s1t77a0nmb/V/99NsoT5PlX5/4aOY6eUzX02RKr/Y2RP9qt1H875fzqu/+u2/98tXN7QPe+yc49s3zbqyryzX+JK6i5hZ3+5838VZ9zZs/wArfeWt41CJU5HH3NmqJ/vVialZ/I9dneQsmz+7/drn9Vh3w7l+7XfTqHBUieP+OdEjmtpVZPuvur5q1LTVsNSlhb7v8NfYviSwWazZvv8Ay/d+tfMXjzTfJ1i4a3X5t25t38Wea+py+s4txPBxlP3Uzh7y2+R2X7y1p21z/aWjxK3+thXa39KhmhZ4f977y1FpryWd5tX51b5dte9zHiSp8qMTUrampYfPu/u2qL/wI1q6rDs/g+9V37Bs0pJNn3ljX/x2r5jmkcLfw7Pl/u1jzJXS6rDWFMlbRMTJmSq71emSqL1sQRUUUUAFFFFAFhKu23SqqVoW3SrINWzSugs0+SsSwro7NPkSiJjI6PSkruNET7lcZpSfcru9ET7lanDUO10SGj4izbPD1vZq/wDx9S7WX/ZVgasaInyJUXxItofsGlSN95ZX2r+VaRFR/ipHCWe3zpdv8O5d1W9Htl+3o0yb9z/yqvYQrC8q7Pl3M2562NEhaF0/jlb7u33rx6x9RS+I+xfgLCz+GPMb59zbk/3TXtVhD9yvKvgPZyQ+BrJpvvMv/Avxr12wSvEfwsir8bMrUk2b1/75rK2L8zf8BWt/WId7vt/4Fu+7WE9t/D/FXyGKj7zPrcv5fZoyns9j7vJ3/wC7THtlRN1acNncbPM/2mqp9jm855G+638P8O6vP5uWJ9BHlIoUV9m7/vqrCW0fnfu0+ZqEh+f7ny1d8lX+ZXfd/eqPs8xsUnh2b12f8CqlNbfvk+T7v3a6LyWeHd9//aqu8Pz7v4a54x5i4y5Tn7lI4fmb52/u1lXLs7v/AAfxf/Wrq7mz3/N9/wDirPubNXrWmFSRxkyK6fcfzf4Vrmr+2kTzfMf5f7teh3Om73fbXKaxYeS7rJ8+771ehTOCRwmsWyvbPtr5v+KOlNbX7tInlbt0iyL7tX1Bf2yuny/dryX4qeGP7SsLho0+ZV3Kq/rXt4OpyyR5WIp+1ifOjoz/AO3/ALVZ7psuU+fZWxNDHC7rH8m1vu/Ssx3V3fd/e219ZGR8xUj/ADC38LbN1bt/bf8AEnsv+uCtWfNC155Sr91vu/jiuo8W2f2O2SNfuxqqqv8AwGtTgkeT6wnzvXP3KV0uqp871z9ylbxMZGJc9Kz3rTuUrMm6VsQNemU6m1YBRRRQBbStK26Vmw9K0rbpVkSNuwT7ldLZp9yufsE+5XTWafcoiYyOl0dK7vQU+5XGaPD93dXe6JCvyf7NdR5tQ7jR4WdErN+K6bLDR4/4m81vy2Vu6InyJWV8XbOZLDTLyFN6ws8bf8C6U4jo29quY4fZvs/lfZ81dL4S0e41XVbS1hTzZ5Jfup/drmrO5j/s1G+/825t38LV71+y74e/tLxDd6xNF/qV2pv/ALxrwMRzR+Z9fGMfiPqDwTokeg6JaWcaf6tVrtbNPk3Vi6alY+seNtlzd2NrFM6w/fmX+L1Arya0lTic9OMqsjqpnhR3+dNm771Z9z5aP5jPvZv/AEKvCvEPxRk0qb7Ou+L70i7HZW/HtXHv8ddUfZ9ndE3f8tJ3ZvxIrwZYd1T6bDx5D6beZUT5n+Vf7lUXvI3+VXr5/f4065+63fZrhG2/LEjfnxXQWHjm6v086a4e1Xcq+Xs+bd7HrXBWwUodUexRrHrbzKj/AH/l/u1b0198Lsvzr/d+9XOaVeR6km2aX+FdtdBpqR20Lq3yf7vy15UvcPV96Xwlj5v9X/d/2/lqlc38aO+59i/w/wC1ReXKwwsyvXnPiHXme58mN9jL93+7RTp84S9w6O58Z6fYXiW9xceVPJ821v7vt2qpf+PNFhTd9thTy/vea7L/ACryLxVf3n71Y9j3LblaR/7vtXn95puof6uS42RN/wAs1T73tmvVp0acviPNqVJy1ge66r8QodnmRy+bbbdyyK67fz61yGpfEhfOSbyvtEUir/G3dfevNLbw3qD37tJvi2qrQ79275vQDjiugh8JX3k/vpftDfxNK7fLntj2rvjToROaXtZROo03XrfWEl2/utv3Y/rWZr1gro7L91vl/wCA7ar6b4PvrBEZX2Mrfe/2a27xJHs08xPm/vfxU3GMZe6c0akublkfI/jnTf7K1518r91I3y/7Ncpf7v8Af3bdq/X6V638dbBYdS0+4Xeqt8rfPXl6I32y32pv3NtX+VfTYep+7ueJio8s2dL4e0GN7nSo/kf7rVN8QnXzn2/PuatjwfbN/wAJPZQr923V2b8FNcz48m337qv+9XTH3jx5Hmmpfff+7WFcpXQX/wA/zVj3KV2RMZHP3lZEv3q17/77VlN9+togRPTKdTasgKKKKALsPStO26VmJWnbdKsiR0Fh/BXUWCfcrl7D+CursE+5VxOaR1ukfcr0DRIfnT+9XBaInyJXoWgo29Grc4JHoGiJ8lW/HOm/b/AGoLs3yx7JFVf7waotET5Ert7azVLP99bvcRN/yzT5velGUY+9IdOMpzXKr2PlrR032eoW9w/lLHL/AAfxL6ivrj9lGGN9E1Xy0+XzY1/2vu1826xYWNt4h1CGz3/Zmbcysn6c19Ifsi/vtN1v/alRmX+71Arx8Vy8/u6pn1PN+65T6StoW+zMq/IzLWZ4h0G3ttHRZJfmbdt+RVVW2+1dBZpXD/FHxI1nClvHE9xKzKqQwJuZmNfPY+UYxOnBRlKol06nkviTQYb/APc3VrbOyr8sny7vzxXn9z4AhT/VuiK33ZG3N83pgV6rqvgDxEmiS694k1O28L6R/D5r7ZtvUZz3rxfxJ4z8D2dy9rDd6lrE7L/x8IjNHx/Ev1ry6dOvP4Uz6f2lCC3LyeGLO2vEaR0t7lV2tt+7x7f411vh5I7Oz2rs3K3y/wC1Xklt4q0O/miW3ldF/wCWSy7lbb9K7PRP33+pu3fb8ytvZqjEUZxj7534eVOceY9i0q537Fjf5mrq4dSazh2yP838LV5l4Vmk3xLI/wDF/DXpb6O00O5f9mvmK8eU9imUdS1hX31wWsaqsNy//fW6ui1uwuIUlVX+7u3f3q831tLh3SOP59zbWb/Zrow/LGO4S973SK/1i3d9siO/8W7/AGqxU1iF5nXyn2/dVdny7vWtK5trfTbNlkdEZfvb9zM1YWvW3ibStHstYtdMS30y6by4rifa233INehRo88zyq1SFLU6Kz166hs/+QZNcRf89Itu5fbmm2fjmz+3/Z7qJ7eWT7q3SMvze3avN317xNbak9vD4gtoty+YnyLIrMW9K7DxbeeLPBNhp8nirTLPVdFvoo5kuNN/18WVHDL+PNddTCTjoc1PExnHQ9Fs7lbn5Wld/TbUWpW37l2X+KuZ8Nvb38KXGl3v+jN1jlRVaLHtXUQu00Lqy/8AAkrm96MgqfCfPH7QlnHDYWUy/O3n/O3zLtU15Z4bs7d9VtGuPn8vc0S/7Rr3j9ofTZrnwZdyfw27RzKv+zu5rxfwZbSTaxbqsX2jazMrfWvp8LU/dcx4NaPPM7DR4V0TUn1C4m8qKSKSMbf7zL1rzTxU7Xl/Kqv8u+u28W2y/bHVvnWPbs/2c81zmpabsuXmb/vmuzD1JTkzgxdGNK0o9Tgr+FU+WufvE+/XW6xDsd/krlNS2wo9elE8k5e8+/WVL96tW56VlS/erpiSRPTKdTasgKKKKALsPStO26VmQ9K1rOrIkdBp1dRZ/fWuZ0r59ldXZp86VcfiOaR2eidUr0LRPuJ/HXn+iQt8jfw16NoKb9lbnBUkegaI/wAifJ96jxPNdaP4t0+8t5Xiiki+aPf8rdulS6Ii7ErV8Z6PJf8Ah63vrf55bPduX+8pwK8/G05SovlPUyitGOItO2qOf+LXgaPStmsR7It0StMq/wC9gV6b+yLbN9j8R3G/fE08e3Z/umuY+OU2ywtLe3l2SyeXGf8AdOTXX/se7X0fxKqvv23Sf98lTXkUekT6Ct71Lm9D6TRNkO6uX1jUrzSoZZtD0RNT1dv9TJKnyq545rtbaHelW4UjttjbE3b/AL1eZj6fLV5jDD1OSLja9zwfRPhvJrHxI/tL42agl2siq2i6XK6tp24L8/To464P615l+118PbXwl4n0zWvCeno2n3UHly29lD+7XHf5fWvsDxnbWeseHpbe8t0uIvlZfNTdtbsea+ade8KtZzPb2d272f3Vjfd+grjljvZPlgvme3gsLLE+/LTyPDfhRoNxr3idLzUNKtrfSrXc3lywsvyhcFR6811qaba6bfvdWrzPBJLt+y7Gbau79K63+x5NiK33V+7V6z0243/u/n3L/D9773euCpip1fjPpKOFVItaVZw237yF33N91f7tex6Om/R4vM37ttcl4e8GXlzeJC0UMTNtZdvyrt98V61Noi6VYRK3yNt+avBrdbHT7aMbR6s8v8Q2Ej20rKn3v++q83+x+S+5kr27UoVmSVW+da88udE33Mu1/wDgNRh6nL8R01I/bR5vqWmyXmpfLFC8cfzIrO33h6irfieZvGfhh9B1zTE/s+T5kkspmXyn7ECuzv8Aww3+sjf7v3l/rWcmm2+/b/Ev39393tXpRxHKvdMfq8avxHhXh74RWfhu/RriV5WVt0S7Pm+9xk16nr0N54tubdbz5La1i8tY/wCFvY+tdanh6GZH27Pm+ZmrQ03RLeF9zJ5vyruWr+vT+2YxwtOkeeW3w9t4U85U8pt38Lsq7vetCHTWs/3jfdru3s/keOsq5sPk2/8AAq5+b3jGp57HkXxg0qO/8Da2v3m+ys35c14D8LkjS/SRk2S7dy7v7vtX0X8Y3Wz8E63JvdNtq6/8CNfN/wAPbDyXRlTYzLtZq+hw8pRoHjyjzTN3xVbfbNbSGOLerKrLsrn/ABPbeTNL/Htr1bTbCN31C4b554YlVW/3q8v8fvJDbOsfySs3zf7te1hY8seY8HHVPaz5I7I8s16ZUd9r/NXGak++um1VGh/2/wC81czef7VerE8qXunP3PSspvv1sXlY7ffrpiQQ02nU2rICiiigC7D0rWs6yYela1nVkHS6V1Wuos/votcvpXVa6uwT98i/7NbR+I5qh3GiJs2V6L4eh+5Xn+go3yV6XoKfcrc82od7okO/ZXoXh5P4f4W+VlriNBTYiV3+iQtvSg5ObktKO5xvxv0S4e5t5of9UsSssn04/rWn+yFeLYeJNd0+R/8Aj6iSZPn+9t/+tXb+JPCq+LfD0UMab5YWZtrfxZ7V5l4Vhm+FHxLspLq3+zxKyfLv+8jcdh718xW/cV7W0ex+g4eosThbrtY+1bNPkp83yf7tPsNrwoy/OrfMtQ6wipCn/sleZm3wKZyYWPNUUTN1LUo/J8tq808SQwvM8ip8y/xV1GsTbEfbXLzWbTTbt/zf3a+HlI/RMHR9lDQ5T7HNfui26O7bvmWvRvCXgy1tkia4i3zttrP0qzjtn3L97d8zV3vhiza8uUX7n92iUpSkodzrqS5Iylsd34M8KwpsuGT/AIC9HjawXf8A7Kr8tdLbbrOzSONXeVf4Vrl/FV+3z+Ymxv7rV01owjQUOvc+Rw9SrXxXPf0PNLxPszu2z7y1y6Ov2lm/76/vV2d4i7NzfOtclqWlN53nR/d/irzT7hR5ogkyu6Kv3f4lrHv9EjuXeaNEi/vVYsLxX/dtKn+e1Wnhkf8A9mX+H61UuaIHOw2Els+5n+X7qrV1IWREVU3v8u6tO5s96fMny7vvVXf5H3L91fu1lL3i5RjL3hkybE3Mn+z/AMCrE1K5+R9taF46/P8A5+auY1W5+T/a/u100/iOCt8J5D8eJo5vB9xD5uz7Qywt+DA8f981574G8MbIbi6aJ4lhZWVv4Wzzzmu9+KiR3j6ZayfPB5v2h4/9ocVyni28bRNBdtnlS3jLHFHF8v8AKvqaPvRjBnztaXJeSOmsLZU0G7mjdHWRlV9n8WOleM/EJF852r2bwrum+HS7n37bp1X/AL5ryH4iwr521fkVW2/73zV9DD3fdPk+aUpM8d1tK5G8+5Xba2n31X564y/TZXfEwOfvKx5fvVt3iVjy/wCteumJJWptOpr1ZAUUUUAXYela1nWTD0rYs61IkdNpf+sSuosf9clczpSfcrq7BP31aU/iOaod74e+fZXp3h5PuV5p4eh+5XqGgp8if3q6eU8qtI9D0RPuV6FoMP3K4XQUZ0SvRdET7lScfMbT3jWENvNHv+Wddy/7PStbxn4eXVbPTPJsku5JJVk85/vbOuM1Rv4Y/scX97zV216Ro8NvqulRRs6fu/lb8K4sxw/tcOpQXvJ3R7eUYr2U3CT26E3ga/mfRLeGb55bdmt2/wB1eBW1rCNc2fy/J/tVz/gywms7/U1b57aSXdFJ/FxXUPZ7/wD4mvzvGSqctpdT62nyxq83zOHv7BnT7lZX9jt525f+BV6g/h7zod2yqU3h5bZN2z5l+b86+dlTlE+tw+YR5eU4mGzW2T5U/wB5q7DwTumv7eOFHlk3eZ8v90cc1i36eSkvyfd/755rrPhTew6VFq91dfL5aps/3RngVeHjGVW03Y2xtSUaDcFe/Q7t7/8AsqG4nvm/eM3yqr1wHifVftk0rbvvfdrxT4m/tS+H9N8X/Z2vnV2lVW2wtJGq/UV26eIbXW/C1lrGm3X2i2ki3LIue/QGrxXNv0RngcB7BqpPd/gSXk37n5nrPmuV+98jr938+9c/f+JGdHX5E27vv/415fr3xph0HUksfs9zqDSffa1hZlVfQn2rgjGXNzR1Ppfdgeoa94e8mHzrF98sf7zb/C2eTTNH1JpoUb7n3Vauf0T4nabrdn5kMr7l+VobhNrKx7Vd0SZoXl3PvWRty/w7c1tU+EjmOoeHzofl+f8AvVFNbLs/3auwvsTatRXm1EfbXGRKXKcVrc0nnbY32f7v92uZ1KZfn+f5v4q6bWH/ANJfb96ucv4W/i/2q9KjH3jza0up51rdmupa8sjbH8uJl2/8Crz/AOMe2G80+1WX5reLzG/3z0FafjnxDeaV4t8u1lRP3C/f+99/tXE69fzX6PcXEvmzs25mb724V9hhaP2z5XFVI/DZnqfgBG/4VFpUn/PZpW+b73Dla8i+IX/H2a9t8K23k/CXw/u/iWVvzcmvFPiEjfaXX/8AZr0o/EfPnkut9Xrib9Pneu51v7tcTqNd9MzlE5+/SsKX/WvXQXlYMv8ArXrsiYlSm05vv016sgKKKKALsPStuw/grHh6Vt2CVqRI6jR0+dK6rTf9dtrmtHT50rrdNh3zPW9OPvHHUPQPDafcr1Dw9bfcrzfw2i/J/wCPV6n4bT7lbnlVpHe6DD/er0PRIfuVxOgw/cr0PR7ZqDzZSNPUoWe2t/k+VpVrsNEhXZtk/wB1lrltS3eTaR/c3SrXZ6J8+zd95q6/+XS+ZyOpKE+aO512labHC8UluiIuxtyp8q1upbbH+as3R/ndI63Ydsz18NnOH91TPvsvxHtYehds4fkqpqtmux/krWtk+5mmX6b0r5KtT909ijKUah55NpX293tfnWNm3Ns/vVY8Q6U1to9xHC+xZF2tXYaPo6vcvI3/AAGs3xncxpshVNm6vLjh+WDnI+kji+eqqcdlufL9z8PV0q8eTykijm/5Zui7Wb19qopNrHhJ2j0uVEgk/wBbayp+7+bqcCvaJtHa8/13zr95awvEmiWumwrtiTz5t3zfd+X3qJSPpKMnOfvHjt5/a2pOiyXCbf8AnnEm38BVdNHktt9uv7r+Jfk212VnbK8zsyf7v96rd/DHMiq3+s+Xb/epRqRjI3rU+aLl2OJ0TwxH9p+0TbHlVty7v73tXodnDD5KyMn73+L/AHqxPsEiJ8qbGX+L/ZqZJmT/AGNv3l/2qJcsjCNWUToIblkTbUNzcs/y/c/2qzfO/c7lf/4qh5vk3b65oxCpLm94o36Kkz/3q5/Un3wvudP++2rYvPv7v7tYt/tm/dr95vlrtoxvLlPPrS5byPnT4hJ9p8SSzbNnzMq/7Shu1cPqU3yOuxNv8P3q9O+KOlLDqTts+aPcrN/CvzdhXl9z5zpEvyO33l/rmvuKMVyqPY+TnI+jfD0LJ8JfDnyfegZvzavDPiQjJcp/tV9DaPCyfC7w6zfIvkM35tmvAfiLueZ/9qumPxHlRPH9Y+ff89cPf/fau71iHYjqqbK4TUv9c6/xV2RCRz95XPv/AK5/96ujvErn2+/XTE5io336ZT2+/TXrYgZRRRQBp2yVu2CVj2yV0empXTEiR0uiQq8yLXZ6JDvmf/ermdBh+euz0RP33/Aq6acfeOGoegeG7b7m2vTfD1n9xq4Lw9bf6qvUtBtt6ba2PGrS947jw9Cz16Ho8P3K5LQbZU2V3WlQ/IlQcEixeQ/PafPs+b5a7PR4fnib/Zrl79P9M09f9pq7Wwh2bGrsl8EfmcMviOosE2OjVsJCqP5i/wCqas+zRntkZa0ERvJSP+625t9eDiqPt6Tj1PqcvxHsJqMtmbFg6zJup9ynyVn6bcqmxv4W+ZfxrQv5leHctfnFb3LrsfZqEozK/wBvjsLaX/x2uZ1C9sbiGXU764ht7SH5jNLt2rUHjbWJLbSruSF9kqrtWvknxPoPxE8Q6lDHZyvceHpp1WaH5tyufvEj0zXnyqRn7r2PocLhfd55O1+p6f4v/aGsLa7uLXwxZJqaxrxdSPtVm9q4O/8AinrWqeVNdtbbl3fKm78s1dvP2bfENrbQrHKkS+X5j+U6dxngVxum/CjXLOa4juNVd4vN+Rn+b5fSolT9noz6nB0oyjeEkat58TvsdnE0emQxT/Nuk37lb3xXKzfEXVvtP2iG+hdmbd5exdu0+lI/ws1R5naS9RoPvNs/1m33qvf/AAxuH2N9oRIP4djssn4jtRGMD0JU58vvNHV6J8UZtSufJ1C3heJVbddI/wA34jualm8eaO77o7v978qxRtt3Mx6H2rjU8GaPYIi3STXcv8Tec0fzd8EVLpXw60mbVft0lvsiX7i72ZfbPrRKjCPvHBKUY+6elpcs77ZvvfxKv3d1XXfZCv8A31XOW1yts/8AHt/2atveNcv8u9F/h/3a5o+98JjL4fd1JbmbYnmf3t1ZXh6/tb/xhp+mzfNLJFLcKv8AeVU9KZ4h1JYbb777V3bv4q8q+HuvM/x1srqSWZopLO5hiVvuqvt6V7OAwvvcx4OYVuWHLEsfFeGP7Zcbtj7v4WTdXit4jPcpGr7Hbdubf936fWvffi1DHv8A4/8AZ+evCtYh+zTOrIn8O3/ePr9K+jifPfYsfS9nbLZ/DHw0rf8AQOib86+dfHkyvfuv8S/dr6a1JPJ8E6DDs+WPToN3/fNfNHjaH/iZXDSfe3fL/u1tze8cEYnl+to2zc33/wCKuB1u23vuX/gVejawiujrXA6knku6/frtiEjkrl/71c//AB11GpQq+9tvzfxNXL/x11xMZFRvv016lb7z1E9bGIyikf71FAHQ2cPz10ulQ/crHs4a6vRLb7ld8YmMjqPD1tv2V2eg2e90/wB6sTw9bf3a63w9Z7NldNGO55taR6H4YtvuV6h4ettmzclcF4YtvufJ8ten+G7P503VconiVpHZ6Dat8ld7o8P3K5fRLb7n92u70eFfkWokcP2iLUof9M0/+4vmN+S13FnCrpEy/d+X5a5fVYf9P0zanzKsn9K7Ow3OiN/d/pXTL4IkT5YyZ1Wmw77ZPk+arb2aon9zd8v51X0eb5EWrF+kkybt+zaysu77vFebGMnUPddSEqSkYOlXn2nRLTUoU3xSblZf91tv860Ly/b7N8tcv8H7xtY+G7q3ztDqd5H/AMB3l/8A2ath5tn7uT7y1+c57T9hi6sI9z9Ky/lq0ovsZWpTLcwurf8AAqzLbUrew3rv8qJv/Qqm1iGR0fy0+WT+596uP16Fn2L9zbXyEoy5j66jGMo8ozUPFP8AYt3LcQs7+YrK34+9eX6x4za2Ro2ld23Nt/xNbGvfaLm8eNU/dLu+auSvNHmmf5ov9rd/jXVGX2dzvpxjS+Eov4nk3yyN8m7dVV/EM1ykUKvN/d3fw7aZf6C33f8Aa+9Vuz0qSFE/j2qvy0uY25pyKNtprTTbpH3r8u2t57n7N+7jT91/49upltZtM/y7P91KZNbfPt/5ar8y7Pu1HvSOb3oluG53oir8jNuZt1VPtjWzurfPt+9RN/z0Z03fe3LWU9/vd1X5G/2KKcTjlLllyjPELrNZyyRv5W5v/Zea8Y8N3P2D4kaFfb3if7U0P3Nu7eu3r9ea9i8Wps0T5d/mt95l/Ug14Pr14sOpWU0Lv5UN1FIq/dbh0H9a+twPwHzeKj77Pa/ipbKiS+cnzL/wJt3c14JrEMiXiKz/AOsXcuz+9vFfQfj/AM6aHzNiPKy7a8PubOS51W3sf70+1v8AeLAfzr0zx5fDc+oPGFt5Oj2kKpsWOzRdv0UV8qeLd32+43fP8zbq+tfH6L+9/gVVVVX/AIDXyh4z/wCQlKuz7rM350ROaPMeb6qipvrh9bh+fd9yu91X+9XGa3Cr7664yCXwnD6kjQ/7tcp/y2rsbzciOrVyX8f/AAOu+JjIoy/eqJ6sS/616hetjEhf71FPooA7mwtvuV2WiW3zpWFYW3z13Gg2f3Gb+9Xt06funNUkdRolm1dhoNn++T5PlrN0Gz+T5q7Lw9bb3T5K7KNPc8qtLlO78MWbfJXpWiW2zZXH+G7Bk2fJXpGlWa/JuT5aiUfePBrSOo0e2V9tdnpUP/2NYOlWex4ttddYQ/PtrGRwc3vFS/Rf7b09v7sUm5f+BV2ump+5SuVmtl/4SG3jjTf+6bc2/wC627pXa2CfIlbVPgj6ESl7xq2fyJ8tP1tIYdHuLjUL1NP09Ym33Er7VX6e9WNKs1uX3N8ir95q+RP2qPjNN4k1KXT7F3/sGzZYxsf/AF7FjzXz2Mx31PWKvLofaZPlksd709InvHwK8SeH9e0LxFb+G5bmWxs9R+e4uvl8+V0yzAehre1t/JeWRX/u/NXyJ+yR8SP+EYfWLGR9kF5P9obzfvNhAPzr6b1LxDDqVn5kL/7Vfl2ZYidevKc92fp+Fwvsvdjt0LtnqULu8bPsZqiv7O1dH/jauB1LUms5vOV383+HZ92m/wDCZslttkR4n/im+6v0rx/iPWpx5TVv9Ks0SWSTZ/FXBalqtrZzOvyOu35l/wBo1oa34kheF2835f72/wDirzTW/EKzO8bPsb7u2tIxO+NTl+It3l+u/wDg+X+FH/hqpNr3zv5f91Vrl0vG3u2/5W3bm/iqvNqSw7FX5933tlbezjHYj20pR907XTdSjTcrfe7f3amS8j/0hZH/AIV21xltrCwp8z/MzfLQ9+0z7f733azIjUnI07/Uv322Nd7fxL92rulWcaJ5kif7W3+lZmm6bvm86T738Lf7NbqPsh8tfu1Dl/KbezjH4jI8VfPYeYv+19yvnzxh5my4Zf8Almu7/gPJH8q+hdYeZ4UWGVE+b5Vl+7trn9S8MeH/ABzDcWd5F/Y+obfmvrXasbf7LoOOa+qwMo+zPmMVT/e8xo6lM1/oOnzL+9WSCNtzbW6qK850TTfO+IWiQ7/+YjFuX7v8Q616XN4YutB8MW63GyWCGJVWaB2kVvlAHJrkvBOjtc/FbQlZP3Sz+YzfRe//AHzXrU5R5TxJS5eY9t8eQ/Pds3zbWZfyr5M8YIv2+X+8zfOtfWvip/O+0Kv3ZGZvzr5S8fwtD4hvY9mxt33v72KryOOnLmPMtV+f+D7tcpqu167bVbbfv21ympWCo7s1dVMJHBarD871xiJ8/wDwKvQ9Ytl+euB2fPt/2q7omBmy/wCteoW+/Vi5T/SXqCX71dJkR0UUUAe06bZ/PXdeHrD+Kud02wbeld74bs2fYuz5q+qox5onHUOq0ezbZ/s123hjSvnTdWZo9h8m1q7jwxYfPXZGPus8TESlynZ6DYfIlegaPYL8lYmg2f7lF2fNXd6bbRpXBI+eqSNWwtlTZXV6bD8/zJWPYeWjxbq6izTZ8y/xfdrGRzf3jP8Asyvr25U3bV+9XW2EO/7tc5pqSTa9d7vkWNV2/jXoHh6wV33Mv3aWIlyxXkkdWHoyxNWMO5NrG3R/CuoSfxLAzH/vmvys8eX8cz7lu3l/fszzXXyxqvJ//VX6seObP7T4M1uP7jfYZ9rL/e2Gvx1+KOq+d4q1jS1ih8iGeO3l/vblQbm/76FfA4yXtcRyy7H7FlsYwpOnA6j4Y6wuxLqGXeyysu5/7u7+VfS/hXxyz2e1nT+HdXyh4JmWFPL/APHV+7ur1jwrqvkzeW3935Wb7v8A+uvksZGMpn2FOPLFWPeptVjvIfMVNjfd/vfN61U+2Run2W6i82Jvm/2frisLRL+OazTc/wA21f8A0GrD36203+y33mrxeU7TH8T2Fuj7oXfa33V/h3V5/rbsm/b8/wB1f7rfnXoGsJHc7FWV4v8Aa/hrhdb024R/Lh/0jd95v4dtVGQpR945qa/++vzp93cvzfepEeSb5Y/vfL8zVYTRJvO3eUm1v9utC20RYfmk/vf71bSqRNvhK8NgvnIsyfaGX5m2+9belaaqfNcJ977i/e+XsKsWdmrzO3/fTVqw20ez5f8AgVckqnN7oU4xGIiwwp/d/vVNvjhR23//ALNV33b33P8AKv3aqXkzOifIiK33v4aij7oVPeMrxJqsNn5TTb3i3bVVE+baeuKx7B7ebVbiNXe40yRo44Zm+9E23kt9DWV48vLiGFGs3TzYWZk3/d3Bvu/iKu/DS/j1vVZZptjwSRKtwtum2PeV7Y44NfTYX3Ycx4mKjHl9499+FGiTeJ7PXfC+pRfaImi86KS4/i+Uldg/CvMvhpoP9j/GaWxuE3y6W1yzqv8AdC7Fznv81e6/ArR7jR9etJpJfNimaRUk+98oUr1/4FWV4q8MLonx+1W8hi2W2oaTIzfJ/wAtd+G/T5q9anL7R8riJbnP+J/kR9v3vmb56+ZPH9s39vSt/wA9Pm/4FX0r4qdkR/7q7vv+9fPvj+2V3imV9jK3zK/8VdhwUzyrWIVR/m+7XI6wiunyt8td3rEPnQvuSuK1K2ZPmVE8qumJt6HCaruR3/8AQq8/2fvtv+01em6w8bp8yV506f6e/wAm/wCZq7omMjKvE/0l9396qkv3q0L3/j8f/eqlcp8710mJDRT6Ksg+lbCz+dK77wxYfOu2tDw98IvEGqpujsvKX+GR3Va9i8H/AAEmhmikvL1E2/wwJub8c8V9PTx1Klvqc9SnzxOf0ew3w/3G/hrvfDeiSfJ/G33q9A0T4S6TCiK32l1/3/8ACu70fwZpOmw+Zb2SbV/ifdJ/OorZxh6cdvwPMqZfOr1Oa0Gwk2J8ldxpWlTPv2xf3dvyNUPhu5kttVe3mt4U/i+dGVlX1C16jYbfJ3fJtrxJZvSlL3EYxyT+eRz1h4SuppoWZE8r+9v27a6uz8MMiIu//P5Vp20NasKUSxk5nTHKsPDpcwk0q10q8iVU+0Xl4zKqv91VC8/hXW21ssKbVTZVdLOP7SlwyfvVXarf7NaEKVz+0nV+M9KnRp0vgSRX1KwXUtNu7VvuzRNHu+q4r8X/AI66D/YPxj8Ww27p58MqyMvzM251ywOfev2w2V+U/wC3H4Sbw98fdQ1DZ5UerRM3zp8u6NeAPqteBmHuzjP5H0GWy96Ue55V4Vdodm103N97en8P+Nei20zQoit937yN978a818N/JN82/71ehWaR3MO1X+7/wCPV8lifiPsaMY8p6N4S1XfCkclwjs3y7q6e5tmuYf3b7Nvzbf4a8l0eaTTbnbG/wAu75q9I025+2W25pfm/iWvHqHfD4iG58ze/wBz321mXPz/AMH/AAGtaaH/AJ51SeFnR9u9K5qkuhfKV0to3T/2WnJCv+rZPm/vUJCyVetrb+8lRzFkNtbbPlb5/wC9/dqaZFhh3L8n97+GrEzxwpu2f8BrHvL+R027Plato/3jHmQx7lZqzNSmZP8Ad/u/w1N83nPt+795aqal/wAe26T71FP4tDGXvHnvjO5/cuv975l/uq1db+x/4S1bWPFWoabcI9xpEitI8n8MGVwuD26dK5S/0241u5+y2sX72SVYdv8AEzM2Miv0S+AnwKj+FPg/+z2ihe+uoPMuLhPu7y24D6j2r6GjKc48sEeDmFSEPdl8RN4V8Hrol/o8dm++CO18xt/y/Mzoen+6tYXxdto4dYtNSVE3RytCzJ/dKdDXsVhYfvpZtmzc21f90LXm/wAV7PzvCWp3Gz/j3nW4G3+6W2161Ln9jHTdnzEpc02fO/i3cltcfJvVl+b+L8q8I8T/ADwvD8j7f71e9eKkb7BLJv2fLu/vdK+fdVRtSuZWVPlb5t1d0SKcYyPPLyFk+Vq5LWLD77Kld74hsJIfm+5trlLl1dNrVt70S+U831Ww2I+5P71edPDsv3/gXzfuvXsGsO291jT+9XlU0OzUpdz7m8/5mX/ervp8xHL7piX6f6e+35PmrPvE/fPW3qsP/Eyl+ff8y7masy/h/wBJeuoxlEqbKKsbKKoxP1T03TbjTb91sZbl4I/lVZdzK3516BpWqzI6QtCksrfeZfurQ9s001pocKP5si+ZM2/+I87a27bRGs5n0/SYk3R/fm2f99ZrwvrH8rOnlOt02GF7zzFl3rGrb9n3V6V1ujwrc2cUips8z+F/4a8/s7Zb+aLR9P3vEq7ppN7L5sp6nPoAK9D8JXi3k0sMabILf+L+Js8hvQA1UcRrbuRKmUfEmj3FtrFvqEcU1xbbVjnjt9u7npzWt4YvLi5v3sW0zyra3VmmuJX3fN6Vu3Nn/aWleXDL9na4+433unNc/Yf6BbPprfJqt5L++j3t24G3Fc+I0lePUuPvROzS5Z7BLi3/AHrNLtiV32r97FdBZo3yeY6ebt+ZU+7u9qx7DyXufJXZ5Fj95v70proNNT/lsybJZPm2/wAq6cLP31ExkWkSrCJQiVKdsabm+RV+YtXukA7rGjMzbFXqzV8n/tofB1fi74durjSPJn17TdtxasrgsoCfP05+7Xin7ZX7TWveJvHP/CJ+HdTudH8J2MbLf3Fm7Ry3cpX5RvU52V0n7L2pQ6JrG64leKK6i8t5pZmk83PGGz3r5nH4iNdckdu57WFw8qX72R8m6PC3nIrJsljba6/xbh1zXf6PZs/3fkb7y16F+0j8CX+G3xB1DULO32eHdZd7uzmiyyhivzRf7Lbj8priNKhuIXTzov8AdVK+RxEuSdpH12FqQq0rwIr+zkS5i+f5lb5mr0DQX/0ZNv3fl3bvvVg/2JcX8O6GJ925f++a63R9K/s1PLuE3t91f4q82pLmid8R9zt3/LUsKb4fmqa5hVHT5Klhh3p/49XJyl8xU8mPZ9ynww7E+ZP91qu/ZfemzQr92jlDmM+/RYYXZk/9mrlLy5V3+VN396tjVbzY/k796r/F/jWJD9/az/N3rWnTjIKkiwiMkKN/erH1uZv3v/AlroUhVERaqQ6Dca9rEWn28T3EtxKqpHEnzbi2APp3NdVOnzS9mcdacaVPnOy/ZQ+F8fjv4j295qFv52n6PF9odv70p+6pr741ELDZttbYv3d390dK5D4N/Cyz+FPhKKwh/e3s22S7m/vvjp9BXiv7ZX7TFl8NNE/4RPQbr7X4y1bbCkMT/LaRbvnmYj7pHpX3lPDxweG97dnw1apLHV7nIfEH/gpH4G8GePtX0WDTNV12w0yRrO4vtNiRo/PHblv71dd8Ovj3oPxs8MahZzW9zpl5cRIzRzwsq7S3ygY7+tfm1Z6Ium6btkd/PmnaSaR/4nLZJ5969t/Zv8YSJNrUK3DtqFrL5kSyp/re5z64NeVKtKOsT0ng4KB9Yar4Aj162uLVk+yXKsytMqN5e7b0Ir5v8c/D3VPBPm/2hp/lWyttW4iRmhbDY6DmvrrRJofElhb6hqSf6S3lq01rM0bbtvHyjj61m36XU02q2dx/pCrtZl/iZN2SWXpzXdGoeVL4j87/ABC/2nese/8A2a4y8ttif7Vfdvjn4J+E/FULyWtp/Y8skW5Liz+Zd3uhGK8F8W/s66lYP/ot7YXat9zZ8rf8CraNSRcZRPme/udjvt+T+E15lf22zXrhvvr5u7d/DX0L4w+Gl9oL/wCnWmxZPuyRPuXcPcV4fremtDr0qsm/5lb5UrvpyI+L4Tl9Vtm/th12fe27v96se/h2XMrMldLqVsr+IX2/3lZt/wDu1j39m32+Vdmza33Wrs5jGUSlLbfOaK0p7b94aKvmMD9i/CTrNNqeuSJ8q/LF9377cLiutsIZrbQf3KP9s1KXy1/h2qF5P51zWj2zf2P4f0mGLY1wy3DMv98Njn8K9A022Wbxhb2+9Hs9Ng8lm3/3VyzY/wB7ivj6cuU6pRKl5o8fh6GLTbH/AI+ZF2zSbNzfN0X8a3rOGOzeLQbeLfPNtkmk+8vDcLmrGm7k0q41pkR7y4Zvs6u/3WOR3qKzSTwxolvcKn2jU7pm8lZfl256yH8K6fafIwO6s3X7TM2/etmu1mX+Jq5fUraTw3f/ANvSXCebcK0cUbO23zT3I9MVvaOnk6Dplnv33N1+8Zv738W78etJ4q0GPxJN/Z+z/RrVfvfd29yQautL2sRxkWNBfZbaPp7b/PuF+1St/s7s8/Wur0eb7Zc3Ey7PKVvLRl/uhc/1rznwrra6rc67rSvsihi8m1Zv4cqFT/0HNd94Di/4kMTMmzd839M1pg/jUQqHRolfN37W3x9h8G+ENS0DQ9Qih1y4228kqvuaDd2A/vV6J8dPjBZ/CvwrPIH3axcxP9kh/un+83sK/OHWNb1Lx/rf9salL9ovpGluEb5tzKGPzGuvH4z2cfZQ3OnB4f2suaWyMW/8PSaroNu11slvrqVmlkZ2Zt68A16r+zleWetv/ZOpb0vtPlaNPKdlbcFA6emayvB+gzPNo8bRfaGkdWbb/dLHrmmar4e1bwBrH/CdaT923nWOWPZ8zMe2fpXy3tOX3pn0Mv3keWJ926j4Yt/F/hO/8J6kv22NoC6SNjfCQPlZc9818X/2DdaVrdxpt8n+nWsvkuuz174r6C+FPxKk+KI0q/0GX7Pcwy7rhZXZd2376t/ez1rQ+KfwpfW9em1KG0eLUJ9swurXcyyMvGGFZ4qn7WPumGDn9Xqcsjxqzs/Js90f/AqfDbK7v8v/AAKtB9K1DRJvsupWv2K5j+Xa6fLtHpUuxf8Ab/2W/i2185U5oe4fXRlCfwnO3lszptZ3/i2t/Spba8+zI6zfOqqvzf7Vbc1grptV/lb7y/7VMTR49m1v8+9Epe7puRKPvGalys03lqj/AOy38NXbawaZ0h8re275m/2fWrsOm/P9z/a21bs/9Gfb9z/a/wBmlLERlHk5Q+Ez9Y8K2b223ZXGXPhJoZv3L+a275V+78vpXpupQ/Jujffu++vy/d7Yrtfg78KW1u8XU9UtX+xQszRRy/8ALR/f1FaYeEqstjlxNeOHp80jzfwP8EfEHi9/tEwh0XS1b/X3mfnXuExX0d8LPgt4a8HXCalaI+o3ka7UvbnllPcqK9Djskt7RYIYFiUfdWNQqrXnXxK+L0fhbVLLw1pXlXWs3i9N+3yFwcuceg5r7DC4WlhZqvPdHxlTEVsV+7WxzX7Unx5f4d+FrnTPDci3Hiq4jbZ5LqzWi5UeYw981+f1z4YvJr+01S8uH1jXtYd5L28un3SSsOA2TzjI4H5V7AkN1rGg+I/EGpOlxqF1FBC838TOZiOT/uiuf17wZI//AAjl4zvE0jTr8n3mQN97Pbmor46Veep6GHpfV42WrPCtYsGvLO4ZU/fwy7mVt21V3e1WPBOq6p4G8W2WuW9o72M33oW+6ynhiK9gm8Bw+HtY163XekW1/wB23zKrbfT2rCm0SP8AsHQo/n3SNcqzfdbcG5x7ZrOVbm6HZLlPrf4Y3Nneab/ot2/7xZI/mmZtsu0PGcHjbg7eK7C8s2h8QxSN/wAeN1Au9Vf725Qpz7Cvnf4ReLY9K1u90GS4SL7rQtKm5VbYG5PUH0xX0n9ph8T20WpRvDLFNYzxo0T7l3q3PWtKdTmPBxEeX3jkrzTfJs5Yd/7zTZ2jf/aiP3cVwN/bNf2GoLeWn3W2rJa/xKW+WQ/SvYL+FZvELqv3dUs921fdOP8A0GuHvLCOzs9PvlX97I08c3z/AHkC9CfYCvRjLlOQ8fv92mvaW9rcf6NJF5f+pXazjivP/HPwx8O+IUu5NS0dIr6Fl3XVr+7k+bgHjGa9g8T6C32mXS23vPZ3SzRSf9MiuT09KoeMNKa5h1BlRN1xZrcLs/vI3IreNbmFpE+KfHP7OuoJePfaPcf2rbbd3ly/u5OG44/irw/XtEms9bljuEeJmlVf3qbW+9X6EX9hDeW2mal/D81uzf8AAvlrgvEnhKHWJtTt9StE1D7Pu8pZU2sq+zda6Kcg9p9k+K57RopCvy4HTf1xRX0TN8EdG1WZ7iG6u4FY8xouQp9M/jRXbzGZ+kGj20em+KruSRN8Gj2u7+FfmEXA/Ft1W9EmbTfDGp61cbEub5kt0X/adv3n487q597lXsNb1Bt6NqV58yp/dL7lUfTC12Gq2fkzeH9Bhf5l/wBIlVf+ep9fwNfF+0l8J1nR6bbLcv4c0v8A5ZNB9odvq24/yq79mh1W5vdeut72MO3ZD/ex9z+fNZ8Opb/EniBl2JFY2rW6Mr/dbbt5/EVpIjTeGNC03/lrdbZG/vct8pNdMancwl7praC8iQvrF1seeb93Ev8AtFv6Cp/ELyWfh5LeFH+03nzSqv8ArNnepkSO51600+H/AJB9mrxsqf3wverVnNHqs0urXCbLa3+aFvl+6K6fL+vMiJ51fwtoK2Xh63dPtMlz9qmX/ZC5SM/8CavQtc8Y6f4A8J6lql2/lW2nr5KK/wDEQowB9a841WwZNYi8VXn+jwLP/pG7+JtuVUH2ryT9pvxxeax4E0LRv30Ut1/xNLj/AKabuUGR6K1c9OtKlK52Rp+3lyni/wARfipqXxjfW9evEdrOFkhtIW+Xd2wfb+Ks3RNB2PK2xEW1tlVWi/ut2JqxbaVJZ6DaW8KbJZJf+Pdflb72BJnvxXoHh7wwsP8Abe351h8i327P9axbkkVxyqc9S57ClGlT5ToPB/hVk8W+FIWT91JZr5sf3V3HeRn1PFdAnh6PWPhu+mtF5Stqf71fvbW2ZHB9jit2a2Ww17wVdbH/AH1nFu/3w5Qfoa2rPTlsdM8X2MeyZtOvI7hVb+8D5ePyFEoxkc3tDwCz028+CPi19DaXey3UHm/Jt2pKowB7hetfT/imHTHi0i+fVb63m8rdJHb7pN25c/J261g/Ef4S2fxV8UaqpdLe8liiurebndxCAPm68NWb8P8AxddeOPhzoehQn/io9MYwyrvVZEU/cm+bjG2qpy91xlt0MPafaOok0HTvH2m28dzPq/nq22HULyxVeAvQ49K8t1vQbrw9eeTqH3fvJNsZVZe3HrX0FpGi3mm21v5y6vdSt/D5yqq569BWhrfhaz8RWLW+p6RcTJ91ZN6My/rXHUwftY80TfD46VCVt0fMGxf+Wez5v4qclnvTcyf8Crs/G3w1vvCSPcWcU17pv/PRkaOSJR+lcfDeR3KfK+//AGX+X/61eJUpzpe7I+kp4qnV96JKjrv/AHfyLs2t/wDWp9nYNeP5ccTyy/3U+aruj6Pea9qSWNmm+eRdoVEbaq7uue1fQHhTwFo/w+077ffywrcIu6W8uWCrH9M11YXL6uJnr8Pc5sVmUKHuw1ZyHw++CqzldR1yHbGzbksm6MOoLV7JbrbwQiKAKsafKFhX7teJ+Mf2sNA0pmj8Pabc+KZ451t5GtvkjXPfJ6iuF8ZftEeLtUi0yLTYrTSLS+ijkZoC0k6qz7eD2r62nLC4GPJSd2fL1FiMVLmmeqfF74troF7Y+F9Ib7Vrl+3lyMPu2ybclmI+6TXzl4bsPJ1LxLqk2xPs9rOy73aRmZ/lXB6jHarWj/6B8Rdbmk3vL80zSSu3mMyoijd9csar6I7J4M128++03kQtu/i/elifxFefWxE68ueZ34eMaUbGb9jWz8AW7fZ0iW61OJXXf/CqZJI9jxVrUtHkm1Lw1pbS+VLDYqr7E/iL72GPccGret+Z/wAIl4as1t/+PiW5m/4FxW3eJI/xai8l08+1lgX5Pm+Uw8qf8Kx5Tf2kjz/WLb+0rzxbefOi+fKqN/stwtc5qulND4b8PySf61mu9ki/L/CK7iGFk8JeK7jzf3rLGyr/ABbjcEZ+uKpeJNNkm8PaF8m9Va8/pzRH4jL+9E5f+zdnj+JvK2s2z94v/XEqOR7rXsvwZ8Zq+iXdrfXH7qRnmh3fL5Tlisi564P3jXL6r4emh+IWlLCiJugik8v/AHUOB+VV/AdhHbabcagu/wCa6ZvLb5tyt3/GtqfxcxniOWUeU99hRf8AhJ/D8a/6r+zl2/7XyPXG3ltJc+CZYdn3bzy2b/ZaLr/49XQeFdVuNV1vQrhkRPJ3We1n+blZGqjZw/adB8Uaev8Ay6/M3+yyv82PoFrslI8rl5Tl7m2W88f6ZcNF+61Kxbe391tpH/stYX9mr9p0eSb+9Pbn/vo//FV1EPnPDpmofI8Vqzxrt3LtXd8i/wDfNV/Elsqab9ujTZ5N47bf4d5UMMD3raMiTxp9E8m21jSZP9bDL5if8Bbaw/KsTxDo+yay1hU+9+7mVf4mXj/0GvVvFujrD4zRo/8AUXirI7f7DLsOP9osKwX0T7To+q2P/LWFVm/4EvDfyrqp1PsmR4prXhr7Dqc6wp+4kIkj/wB0j/8AXRXr+h29rfaZAbiMtJGPLBdOdo5Hb0Ioro5iD2lNKaGw0JWTf5l88jt8q/KnBx9SM1seG79b/wASarr0n/HtZrLdOr/xbUxGPxzVfxt5dhqvhqOHY88NizOv3drvhs4qvC7WHw9dlf8A0nVLrb8v3mRW+b8M183I7YyL2lXMieD9bupN8VzfSxW/mf3s/OzfhnFei2fl/wDCT6VDN/y42O5v+ArkH9a4eaFUs/C+hsn726V7ybZ/CzMNmR7Vu/aVfxJ4t1BX3xWts1uu5/l5UIP5UR+Ik2NHmZPD+oX8f7qfUp/LiZnP3m+8a1XtFttH03SY/wDW3H7xo3+b5fcVhW0P2nTfC+m79nnb5mX/AIHlT+A3Yrp7a9S88R6ldMreVpylfxC//tV3xlHYwdjgfi3pV14rtn8OaaofyIuP4f8ASDzu/Bf1r5X8VTXWqzaZIzea0KrDDH/dZPkwfrivsq5kfT/CmpaugSe7uQwt2k+8N33+teFWfwr/AOKq0KzuLd7eC4l8xlbb8yKxO78a4asZfed+HqRgcPbeD1ufHOlab5XzQrFCzf7X+sbPvhcV1vhvRP8AiQ+KL5d7+ZqMWxv9nccEfhXR+FdHmm8Q67rzJsgt1nulb5flZsogB/3VfH+9WloOgtZ/DtrXa/2m+volT+9hVwx/OsI/CbVKhNqtg2zwVtRHX7Gq7XRWZVL4DDjgiuptLQDxZ4vtVT93JFM0v4IpTH0NW18PfaPF/h2yV/l0+zSOZf8AaDb8fpUunIu/xVq8Pzyss/ks33W3sVQf+OVpGnL4ji9prYPB1/tHh+9uPl8yJ7F2/uuBkZ+vavL/AIjfBez13wdqOr6ekyeILDZb4X5dw38/j81ehfZpE8B2TM3zTalG0P8AssE28/8AAlrobm1ddWvbRW3x6jbJeRru+bzUbdj8cU+XmiVGXKfKdsmqJ4t09W1XWLRptkbRrdvGvC4bIz3PWmWGg+Iv+En12z/t3WP3ct1HC32h22srDBzmvpHxN4b0nxb4a0jUWVLW+tZzGsqoN2/nAbvj+KsvT/Bx8M/EWNb2Xet7FJI1xF8qfPx+eVpVacoP3TtjiIyj71vuPNvAnxG8Z6L4BuJv7V/tU2s8aqNR3S7kZeVJ/lXUw+E2+JlxbzWFlDo93J++l8pG+zSqGw3+43tW54T8B28vhbxToN0iK29ZE835lXZz39qTT/FGzT9A8K+Fpvs1tNdeXLdsyySSR5LSNj+H5uKv2MZpSq7HN7Rxl+7NC48ZeGfhEqaNoyLrPiKSJmkCH7qqu4lz/CvtXgWo+M/EHxN03xHeeILqZoGgXyrNP9TAzPtGP8a6Lw3pU2q+IfGuuR70itYLnazbvm3tgD8AtaGm+HrXSvhZqs0Kf8fU9rCsb/KvH7xlpSrTlLl2j2RtHkh7278zhbbw9HYfDrRI5ER4JtTluNv3V/ds4rpdV0SRNb8NWbfJLDp0Ebr/ALRmzmtjxPo6p4Y8GaeqbPMs7m6SN923e7bRuH/Aq62fTYbv4rafatvfy/IhZf722Iuc/wA6JRjH3zT2nMcbZ6bJc/E7XWjffF/pkZ/i+6gArE03SpP+Fb3Eyp928tv3n975a9D0S22a34tvlfYsP9oXCsv3dp//AGazrbR/s3w4RdiOl1qdr/srt2ZPFRGWj8w5veOd8Q6az6P4PZondpLWSTaj7fmdgDj2rVh0eS5+Lt3t/dMs6blR/wCIw5/OtPXtNbyfCXlp8q2MX5eb2rdsNOjb413AWFFj89d397iAgGnGIpTPKtB0FdS8K66y7/K+yxs8f8XExI/9Bq7Nom/wNo800Sf8hF7f+L7r72OfyxXUeDdN3+FfFSsm9v7PVlX+LiV8VoarYf8AFsbJo38lpNWaZf8AZXacgenNKRl7TlOfm01n+J3h9pE2S+RErf8AfJGfyrmvCWleT4M1qP5N1rLBNt+78vmlT+Yr12bS9/xW0dY/naOJN27+75JP8+a5rQdCV9N8cR+VsZbFv935JXar5vZ6Fe0kMtraPw3DoniSH/jxaWWO4h+Zv3qORkfVa29Hhjv/ABbqtmu/7NqkU7Kz/wDTRN4/Q0eS0PwxiaOLf5N58q/e++mT/OtPUoVs/iFplwr7IJIoLhNv3dux4sVtGXMckpHI6J++8Dam0nyS27QTbW/75NRalpW/TfEdvs/e2c6XCSf3sNtJ/Q10H2COzTxXYsnzbZ1Xdu+6rb1/PNS2dmtz4n1PT5P9VeWflpJ/vJu/+KrbmcopIiR514ktvO0TSb6P554fMtWk2feZMmP8+tUvsC2fjNF2b7O+2zfN91lkUg/+PCuqSH7T4J1CFfnn09o7gf7WGKn+VY+sWe/w9ompRpv+ztLatJ93aoy0f8qcZe8pB9mx51eeFDa31zayTvH9nlaJf9pQeD+tFdR8RdOE/iBLuPdtu7eOYbDgdNvT/gNFdDlqY8p6Hfv/AMJJ4z8QXm/yoLdXkik/h2RrjH0LVn2cy63qvhTTbXzmiWCOFv4drM2XP5DNWnhXTfh7qc0ju899LFp6K3yty2XxWf4J3aJNqupN866fZtJCz/e8112KAa8T7dzplH3TrrCaPxJ8Qvti70i0/wAxlm/hVIlKKD65PNV9H1X/AIoPVbq6ffc6leRW7/7o+Yn6GsfQd1h4M1i+b/X3jJZwr/F8y7n/ACNXdSsPJ8MeF9PVNk9xK91Mu/8AgDBVraIvdO60pGi8Z+GrNk2tb2K7v97Y7f1qWzuJF8L39wx3S398ke7d6YZv/ZhWbDqi3HjLXdQDvv0+zl/d/wB1lhAotZmh8IeGrORNj31zLIy/Rv8AA1pH+ZanPKJ1+o2Y1HUNL0iSL5YYPMkZcfIx6/pXC+JrafVfGt5qls/2Qafbywpu3f6oI4LDHHWu3s7uNPF/iK4Vvmt4F+9/eCAf0rF1y2Np4Ee3hxFc6s3ltv8A4Y/4un+fmrapHmjzFxly7nJaVCtn8MribZva+uYLdG/i2qoJB+m013FhYQ/2l4Ys9u3bZrcD/eJ3t+eK4qawmhh0Lw+r7ItrXCLL8rb3b5R6969DsWju/H7svC2EPkhv4dqpz+ResKfQqRc0uGOPV9cv937+NX+b/ZPT8vLrEukbTfATLn555IIY2+7/ABA54/GrxmkXwfeTq22W4kREb+9llrM8a3/2PRNGijP3pJb1B93cE+YD8d9byj7i+bJXxjNXk+zeFNGh2bpZlnvFVf74UsP/AEOt26toj4/07YP9TAIx/s/LIcflWRq0GPE+jaZH8621sn+9y/P6CtLTnW88f6gwbf5M6so/uqsOxv8Ax5qVP3vwHIzYdLhh07xFa2vyrbzrdIrf3lc7v0GKZq99FcWGgXsqJcRbdjlvm3MjAd/xrQshHc2PiG5ZtrXVt97+7uMgwKo3NlGng/T4Jv3SrfbRs+Xao3A/y5qZe7H5fqXHzOb8fIsOu3Wn2dxsnvrlflV2Xgp8/Sug8PeBLTR5Hkj1REvfIaFFVNyx7vU1z9ppD3HjNLh5nuorWB7o73Z25QbhzXouj6nousaJb6pbzw28DRLIfnVfK4zg+lFGKn7w6kpR908kHhmXwV4N8RaZKvlXk08EaMvzJKCMfL9ak8Yab9g+H2j6fI//AB8Ty3SSJ/sr8v5A4rd8f3kOpJp81vcPLp8k6srf3li3liD361W8axNE/hPRwrG5W0VTH/D87IvT8Kyl8TL5uaJHruied480TT1T93a2dqqwt91f3oZv0Wr+g20d/wDFnV7ryv8Aj3ndRJ/d2RbP61dy918YZlb5445YlX/ZAtnY/wDj1ReEJm/4SHxFqDLjy/tM3+7lvX/gNLl/MOb8jnfC1n/xR/ii6/5+NOZd33vmdpAT+NS3mlQp8O9H/j8zVU2r/ub1/pVvTYVsPhrrTfInlrbR7vq4b/2erWsQtD8O9NEf+tjvp5l+f+EPITir5eVc3kTzGPq9nIl14Vh/jXT4PlT5V2+dW7plos3xk1KRtnyzrjb7W9P8R2aw+MNAj/542MC7f+3hK1dKtl/4WXqUg+8tz972+z/0NVGnzO/oKUjlfB9hH/YPidm/dedYrH8v8OXmUfqKbf2ez4caUu/f/pk8jfxfMN44/GtLSFWbw54hk/ha2TK/xf62Snaog/4QLSFhThru4jVfYtL1/Kso+9/XmHkXdVg2/FLSGVvm8hJG/J1qhoWj7tX8WWbb3W4W8j/Nv/sq09Xdf+E/0eRU+b7DA3+6pmx/7NU+jxrb/EPUoN332lJ/4EqtVxo+98w9o+hzGmxK/wANdQXc7+TPBI2732CmeIbbybPw1ef3bVo3b/rk279aseHkkfwV4ij2bljgSRfu9FLj/wBko1uFn8DaU2/ezajLCd/91/MGDW3P7oiDxh+58Va3GrbFurNf+AqUxn65qvc7rPVfD+qMmy2+ywbpN/zM5by/u+yVd8SP/aWsStv3NJ4daTb/AHWDHv6iqWpJ9s8DaVfRp/pMM726s7/Mqtkjn+VZqW5nLlkV7DSvs3jbWNJk/wBReefH/wABZfMH5ZrmbCz+0+ANYs5E33NqsV0i/wAXDdP/AB2ut8Q6hDZ+OdC1TynWO8tY5t395t2wj8Fqh5K6P4n8S6fIjpE0Uuz+98ybhW3MHxSRk6X4Xg8T6Jpt1NjckJhG3phXb/Giut+ElibnwRaSfLkySZDpyPmOP0wfxoqPeNDjfHmY/BPhpUYqJY57psHrJvOD+Hao/GDmxgs7CH5be7SF5h3YhNw/WiiuMUWx+tqING8J2ycQulzMy+rbutdDqyq3xI0ayKj7NBbQRpHjgLnNFFAR2HWdzJ5XxAvc/v2DKfTDTEN+nH0rdsSHtvh+rKrB5JGOR3L80UVpD+GKRdtrmQv43kJy0dwsa57L5p4rUvIhd6l4YilLMjWoJGe5KZNFFbRb5H/XUykc9cf6Z8aHaX5vLkVVHYBYtw/WtrwrcPOPEs7H50M7DHQEk5/9BFFFZ/b+Zr9kt6t+68Habt42Xfy/gz4rm/FcjSa34VtGOYfscX1+ZwrfpRRW1Tb5EovwStL8W7sMciJ0jX2XyCcfnz9a0vCHGr+IJx8sgkuGBHqX/wDsRRRWVH4ipFNG2+CtQIUczQKeO3yN/NjTPEly8el6CoORJJOWz3OTRRRLb5fqb/a+f6CeFraK38Sa8yRrvH2lAx67QyYFc14c0S1ufhpqCurYlvImfB6jYny/T2ooqKOy+Yp/EW/FVnCuheDrZYwsP2G6+Uf7iVreLYEHxK0lscqLWMfTz6KK65JX+4iO33i6Kx/4Whd55/0qbr7RD/E1j+Ep5G0nxXudmI0t2DHrn95RRWUfhfqyCyCF+Gky7VKT3FurqRwRhP8A4kU/xO/leB9HkCqWMF2ckdCVOTRRUfZ+X6lfaNvxHCg8d6fgdIIFH0E4I/WptLX/AIubqSbjt37sZ7+SlFFXT+L5of2fkYPhuIf8Ip4h5OWsUYtnnO6Y0mppt+G2l4ZstqLMWzzkvJRRRtLTt+oS+J+pe8QfN4o0jsfsNt8w6/66r1tcMnxSuowFw7Jk45/1FFFdNP4/uMZGPosQ/wCEb8XZJYLYSqFJ4wDPisrUXMvw/sA3OzV4dvt+6DfzY0UVCS5GUPsFE+vWyvyD4flU/Tan/wAUapWqiXwNrO7n7NcW1wnu2AMH1HtRRXOZxIPFUpn8K+FZ2AEqC6VSB0AXiri2seo/FkQz7nW4tFjkO45P7p+fr8o5oopx+Iv7R58viS+0G3gt7GXyIiu4qM8ncVz19FFFFFaGtj//2Q=="/>
  <p:tag name="MMPROD_11599LOGO" val="iVBORw0KGgoAAAANSUhEUgAAASwAAAEsCAMAAABOo35HAAADAFBMVEUAAAD///8YOILRvcC8nKLKxse6trfez9TBpLDJsL/Tvs7Zx9ff0d7++v728vbk2OXq4+vm4Ofu6e/69vvt5fPy7fbW1tvGxsr6+v7y8vbq6u7h4ufj5vL19voCHHLIzuIOKn4SLn0WMoYWMoIWMn4aNoMeOoYqQ4ZsfrJqeqlxg7NygKjj5u7r7fO2t7oCJHYEJnoLLooKKn4KKnoOLn4OLnoSM4oSMoYSMoISMn4WNoYWNoIaOoYaNn0ePooeOoIiPoYqRYszTpIzTY43UpJMZJ1SaaBidqpmeqtrfq10hbCMm8CToMKZpsagrMq0vdS8xNjEy93U2ebc4OoGKnoGKHYKLn4KLHYNMokSNoYSMnoWNn4aOoIcOn4ePoYgPoAkQ4olQoYtSo0qQnc9V5REXZhYb6RgdaZkeaZugq55i7SAkbiHl7yos82tuNG0vM7K0N4KLnoOMn4SNoISNn4WOoMaPobN1OLm6vIWOn4eQoY5THDu8fZGVGnm6u5SXGLGzMz6/v72+vry9vbq7u7i5ubp7+pmom8umjHZ3tn6/vry9vJVn02UtpC4xbba5NjT3dHh5uCnw6G1zbDB0r2HrX2vvqvu8u3l6+N3q2LL2MXIy8Xm6OBgYVzq6+b9+wJqalX6+vO6urb+/vru7uqjo6Lx5wXj0gfh0RJ4dE3XwQ/69+L20hrRshiPgkL58MP39vH+zgL6ygL+zgb6ygb0yhD0yBvBoBvHpyP0zC/21lb245H+xgL+ygL6xgL2wwX+xgb+ygb6xgb8ygr6xgr2xQr2xRDuwA/itxX+wgL6wQL6wga5mS2/njioizixhya5lUiFhILZ2Na3k2KuhVWdaTa6mHythXNzcG+fcGK9nJJBPTxVUVCPVkrGqqQtKCfdz83o4eCyjYnNtbIXERHYx8fm2trs5eXy7Ozu6en++vr69vb28vKWlJTNzMy/vr6trKz+/v76+vr29vby8vLu7u7q6urm5ubi4uLe3t7a2trU1NTExMS6urq0tLT///+/bri9AAAAB3RJTUUH2QYEFAo3oLrDmQAAIABJREFUeJzsvQtcU1fWNzw7CrUXaDudToEOOh0vnfaBouTwmHjsCEKQW+6WYT6tBUxIuYQCPvOL71vUAcdParHtWO2M7Ti0IqD4Rcc+M4BVpMM7oK8iINeCBVsY206tgZP7BTLv3ie3k+QkBKud9/v9ulqBJCfJOf+z1tr/tfbaa//gX99LwPKDf/cJ/P9JvgdrHvI9WPOQ78Gah3wP1jzke7DmId+DNQ/5Hqx5yPdgzUO+B2se8j1Y85DvwZqHfA/WPOR7sOYh//eBde7cuY8++ujsWfgD/vnvPhs3+b8HrLNNHR2dHR1tly9fhv/aOtCvtrYO+GRnZ9PZpn/36SH594PV1PTXzo72K22Xz59vhXLmzBn0629/Ix/A/1rPt57/+4X2tnaIWtO/F7N/K1hNnZ0dV9ounIcI/ffHFy8pW1q6u0+dOPH++0eOHPn0yJH33z9x4lR3V4tSeeni/0K4nW9HqvbvQ+zfBlYTMjmEU2uHsqv71Pu7Xt360ou/Wp21ipTMrKysTPQ3/L16+YtbX92FYLvUgdTtwr8NsH8LWBAoEqf2i8ruE0defQlClLV69TZ8DcMpv3b9tQZfs2Z1Fjxk29YdR050Ky9+fOY81DFold/1eX/3YEE/3gaB6rjUdWLX1uVQd1bjjACFBVEtW/fqrlNdl9rPtF6AXuy7VbDvGCzooy5Ay4NA7XhxNdSmgHFyCdSyVfhWBFjrGaRg3yFe3yVYTdD4zpzpUJ46sjVr1eo17tY2L1n+q6xVrK3vn7r0v6ALa//O9Os7Awsh1XrmIlSp5auyfnVnGHmo2Kqsl3acaoFOv62t8+x3cQ3fDVhNTW3t5890tpx4dfWqrDVz4xAwXlBDd5xQ/v3Meejv7/1lfBdgkeZ3XnkKIrV6jqvHkdh/B4YXvnrV8h2nLrW2tl+55+Z478GCNOFjaH67np8TKQZjRc7yTctztuDx8ZvW5dieYsWx2ZmYf/1iZW19v+vvZz6+1+p1r8HqbGtrPXPp1KtZvq0PZ5exbWrElhQrFAq5JJbDVwgLNqGnMGmxQFCcuoI8gM3ypW5QZ3ecutjaem8Hx3sLFgz6Wj9ueX+rT6XCmEwsW8qRrFhKPty0TgGEm3AGO1H9bBwJjzRcLJXwQRILDoErpIl4LJPtC6/VW09caj1/L+G6l2BBUnXm464jjFU+Bz88rzCDLyyOBgKb6jDi+EDOhM+viMojTa9MAApjYpN2JkAw8bVFIgUvPZlFvpNGx1avevH9lv++h9p178BCBtjatYuV5YdL4XlFtaAgRhoOUjNtmiYAcgyBJSbBwjeJgOhp5pbCLSQ2MelEaKqE/DNhbRyNiq3Jev79ltZ7Bte9AguOgK1/a96FZ/lGigTnBSHgbmQKwLM2sJ4SEHawkknNwrgARKWymbaj44qBcCOJEVvGT1lP58DwVS8eUZ5pbb8ncN0bsCBU5/+75cjqLM/rYWEeA9tPeaA4Jl6sWLfNBh7frlmi5DLy2lcUAwAECTbTY4iIDBuoDGYaiCyMhW/w0i981fMnlMh33f3LuidgdUKolEfWeGsVlivjuOMXWwREaWJ1YRLLpjsCUIzA2iLi2MCKZW8QQ7RISFi50WCDHWxmASDE61g5qYlxmOcd+RmE69KZ9rsP1z0A669X2s9cOrGchitgLwv5hMxNtzAZUHML+KDSZnbQwQvgH6wcsQThg8fLGL+MXwIqSSxZkn2EDUOoZApuJcjLxJ+N4ufHe9njmlVbT108c9dd110HCzmrj7u3rqKhVezEyvTFIvlGjL3C+RwrqbJCErNcDHg/JRUmA2zPfSEzpkDMQAiwEkVb1qzcAMpzEXRYHhG53mZ2GEfEEAEekxUfzt3gDRaD8Z+rdnS1tt5lknq3wepsaz+j3JVFy6uwPCBaJihMSJZvcGoXHh8FUjLRIEg6cbZ0N4gqzJdXpmG2h+A/Vq7kAvlT6FFpIYiyA5Mply9OJ6ITmHkils37r/WwRjxr9fuX4Lj417t4cXcXLKhWZy6een4VPdFmQ59TUrwlA/DKKM8qQMFithjYeBVUGX5UWHlJiu0IllRUyReE8bNJK4wpJmzOixwtN0rUYEMMnxtr++y0Akam+9dCW+xub227i8p1V8Fqavv4by07fHNQLCUMyEuXi6Uut4VvFAJBqiA6zTGqlWEv5eawHQew1nHy86VshNXSpNRowIshAcE2RK3btgwOBiyx1DYy4FtKFCmb4tzhWr1qlxI6+rvmue4mWNBbXTyxxodakdcofZIAvCRhPI7bscFz0sUioTw1l3KZOJvyCTgWl+nQsgwYORatgy9iMQJeJoOZCi1Wscx2MM4oAZHCFAbT/dtXrTsFletuDYt3DyxkglCt3Bw77kar2JKd0jQCRPOZL2RzbMEgnpD39PPs0jiWT4BdwiqNw7OlaGxIKQrjMJFVEyGFdr4KkSNkHEFJioe3X7pq16W7NizeNbA621r/corhRq3w0pzCwqUUsATbWRtlUaCSn67It6OIly2bRx7eppE4p6ikOHEpI7MYVEjsTmytCAjZWGxKbX6mx3ug5zpzvu2u+Pm7BRZUK+URD7ViFwmXOBw3uskJkZXSmMVF0ZGApOl3LjD8SZawIEcjliy1QY2lAUK6krUsXpTkpaRZrBMX744p3h2wmiBh6Nq6yv0ky3iiBGa+wKk4cAgjdnKLo5IkBamMO5jWoQr+FOvX8APDC21jIb5FDK2bw+EmyGgMes2qV1ugn//2afq7AlZnx4ftp1ge3ApypILFZbH/03X2mExLADEHYzPjviVWjq9Ildg+HXqsME6eojbF4SNxzA20rHXdrX+/8q0d190AC4aCF494UfbYNKBITpJKk57a5kQr6RnO5qfuCk72DyQ91mY2jACKY2PyFHajZGDrOBI2NcRenXmio/XKt6VcdwEsyBiUr3oThjIpAYCaALvlW5yvsTO9ot5vL+wkuRCESzBM5ggM2BwREc6XMJ2HLF++Bo6K39pxfXuwoGvveok6CuJ2C2BzawEp3Hl5cxxfymKx2FBYrACneJIytkflMlks6MCQfuM5TwLB+mei3EN25Li+JVrfFqymjvbWU8so7gpnxkvtwzk7ubCooFABfkIX6XpjxMYymRjGxrfk5CZJoCQlPh2/mY3FlcZivmcqSGExs9NFGQkrigrIb8aSAUhZGVMEJG7JrqwXu860fyu0viVYTW1/+fgERnFXZYzC7SES+y3FYlZmrsyNjp4DrDUsjBnHyEnKK+DK+UKROLpcU1kRpq7cHb1TtERQzEt/Rpqwgs3E2Et9fgQrcz1PvFOYTc45siSVgBcbm1Gy1iP6YXXDQfHfBhZ07e3vU107llSyJGNJVKLtstgyCbzEaL6vCRl0ZRgT25KUXMQXRUXajLaC/Hn6NHAIQRAh0WIhb4MkASLmS8fYTGl6NvlFSxksAQiTYnJpmccxv8o61fptQsVvBdZfYTB4ZBVjufNsyiRPFmAb2YXJNnjiCsQciVyR4AMsnJ3JjuekycV2mAgXPCebOl1oOV6o2C4okiXipRi9hrFshCS2MG2ltBIIWQzvw9asOtH+lzsnXN8GrKa21ks7qEwUXyvOWIm0xY7OGkxEiNMZtFhBlVohSRNEUTCyS0VFSMVHly9/tI+oIDxfAyBcxOVkY5k+g0lW8m4pi8klCA4d5cJXHem480HxW4AFo8FLr7qxduzngOM2ApUl5yfQkgV2LAzwRGovKJB8cO7kB51tlztP1p47XeH9MrTK7bwNCUwfJAQTgJyyjRsAkRJne5zDSaLAha/aBWOfO7TEOwcL+iuIldukIMYHyc77aUOL7pJYGDspvYTUGm/NAbUfdapPNrW1dZ4kznaepEMTvSlKLltXSqeybIlYvm4zH4TnkghheWIQLs+hHAnR+vAO0bpjsP7qpVfwRIUgfaMNqxUFW3x54ticFGEkrU6Rcrqt7TQyw7NhJ5sun6v1eRwhzpCwf+r9JVi2XBQNIp+x5aVzy4kl0gxFNsUUIVof31n+9E7BaqLBihHHA9okUvs3FgjpvQrGlKTv9I0UlJMdlzvPfdR2+ey5s22Xz/k7klDz85YzveBiYdL0IglG6nzmBki5Ylbyl2ymJBfvWLfuECxPrNg2necAoMhhstgbObuT4+igKuPII5EdeZkfMkqi9oNa+PusbYUFWmpx9gOi9uTJD2oBrcGipxRpL5V63RYWk2mblcUwqRoUMmN55bmUoREndesOxsQ7A+v/8xgHMzkc8uzYxQCIZevXF4bQhTjY0mQBvU8nh0Bw7mzT2bPnTkI7hFCh/9rOnYTPdXaeC4MH7POhXlGF2Ux6LcbxwmxcBMTLc0Tu4w6+6v2/3Ak7vSOwzra1d+yicNFYjsDmTtnZCnj6kQTgeec/saeSBbQKQsrpc2HEB+egRrU1nTt7uaP9Skd7R1vT6bNQvS5/BFXrNN3AaFevnxTmxNIOuVwRmrkGebiE7Z4TwSHfuoPI547Aarvwl/cpesVMDlewl9nOL4dbTtSKZF4JK3Ych09amwd1Ih8TxOnOj2pB7b5zUKkud3Si5U1tCK4OCF7bRxWQb53rPEeEeL7ZYYtAXIB7w4WlgHwma70GcGNpCiJOfTh/3boTsDraPz5BwQovgMySj9ucAisuVypZ52mDOFMiD3NdG0VCKpDGnL54+SP0IhwFIUxtULEgUB1X0FKdtqaTEKPac20dpyFmIYAGLySKFLbnl7JyxbyVMUmVgOuZloeyDUU+8x0S7wCsjrYPT61a44xx8OxnEzJAhbzMfmtZZV7hW+mKonDSh38z8aXHRVagIJCATKHpA+S4zl1ugzi1t5FQwX9/b7v8UQUcDyqgPX5EEBUnT9NjBZ8VSD15F5Yk4m4oAUQyXYpozbbuM/MlEPMHq7PtTHcZ1QXAeAKVUXF95fXYkBiSl0h8M7LQjTdBlTndAcH64GwbCUqFGrqrjisdyAKh10KQdVxu+jN84Vxnx+Wz0MX/uemcp6PX9mltf1RmxHuoEJZQXElE5dPnZn/1YsuZeRKIeYN19vKZlv/xM48vxtlyADIw2uJFZq6c1KrPJ0OGBv/pdp21Facvd0CSXgvZQkfHR+fOQSuEf7QhwOAv5OWhmz8Ln++4TIJFhJy9fI6qWzqD1rhHZdlzi3wkznNPvUPKlSuJx3yUHmZtvTTPwGe+YDW1/e3S1qy1LpTsZ7WUDyoKVz6d4+3Yn/kJeSGfj9y8r/nqj+wX+fU/EYcgPoAonYb86tzljiuIV0HMoPVBX9XRRnotBJrt+SttVz6CgfXJzsuuEEhtMptNT+iA3qAzoU+DWsvL8aB3LLbvXFrWjosfz2tInC9YbX/p2OHKIbOyJXbNZ60TgjB+ca7HqcHYA13WN58TIyO1ow1dD6NHD08OjQ0jHas9jajC6ZMnz7WRCoVce4fN+trJAbEd/QGfR48unzv559OIsDrcltqk1WlNOi0cOYyhDgDFyd6U3uP2OV9fs+r91nkRiHmC1dneShkI17AFRIoj456jAKJcdxeLMzlidAW3hhd81jwEhuqbPwPgwaGu5p7Rr8grPofWQrf9tZMcAJGrugL/tV25bJM229OkZSIX9tcmRCqcdqgzE0CvA+Ax9Vsq9FhvQJFBWNFSP7lGNHa70muQQMzLbc0PrKbLZ7pddaJ4Jq8kTfSMfaxZmb5khXtqkoUVaMjLmhgBQw39ULOUn4UONTc29z9o9/OQrEMQrqCfHTatQhh1QiIPpQk69cvkmnLSIpHikf9O2t+sfkKr3n/o2IHD1XtDQ/v0+j0WsxYRC0FuqR+wYtMEbKdjwxkt83Fb8wILRoQtL7oKimKLxIyV67LtZSy5PI+MKBZPevYFN78YHCcGaroen2xoWTTQ3Ny/IMwxGoah0Q+hRPIFiFTH2Y/OnT75530VIfs++PPJ06c/OtuEAGu3EwrkzM5+4BgGzVrDu9X7q6uq3jBbjDPGr9Uqk5FM3yTTEnr7DeRSx+1Vr87Hbc0LrI72ixSHxUwDOzmlzgFwhUdGNFOiQIPgZyNfDTUO1Q7Vtzw0pBwbGxm9Lww4mGVIxelOEglE3CHVOnvu9L4KYKf18GdIbUXIn899dLbTrmFoFGhyppvD+8wa8N6h3Qf2A0Jt0Gu10AiNIeiVsAK2j0wqazm8geHpruqBebmt+YAFGdYJ12QqMz8qCqjzXTfR7W7izJfD4cmrQ8dGawdqekPHG1omBgd7egZuUpMOBDh9FqUYkOV9dPpkRS3heJ4qFSchYE22hg9nXayUMBt04EDV3oNvhAGdkbwBDsoF5Jtp5yqxbBie8uLTpK77itxWoNx0HmA1tZ3pysIdzJ398k7Jeui+C2m5KI4VoosavznZg8Bqfni8YXBsZEBZX9+1MIyKRkXY6XPnkOVVVHztK9EHwSXCTp5GnUTOqV15eY0ZaMDBqqq9+8N/uL9657uH9h96Tws0e/ToHcJcL7RwBpYI4/x057oqUta8qDwfaLpmHmC1/eXSVudsKh4fzX8By1UgLoozPJWexeaiy/ls5Bvo2OEo2LJgoGdscOLmAwONNcrhyckFlIkcMpFVSxD7QnxgZQ+/iVoEGsmm7GCptKD2D1Wi8mh9tAL6rurDhyDvMuhVfRp4kFji4ebjGSslTwKioNTj5q7a0RGoIQYOVmdb6xFqui85SsrC4gWA4LHYEg+slqN1EWHqkWGoVV2PLGpoGRnrbqxv6J58fGHv1e6xiS98ZWrmJYYZE3j3bbBbZSHAGwfeenNfuLZPpSe0QSYDfDVCynQ7J6n85Z2gMtVBw1x9EVadCNQQAwYLGmG3Wxo5Nk/GhioFHSZfXujm21kroGcAN8e/6OknhuqVC8aRY58c7WqoUQ7dnFz4pdpX6mC+YjREmEMIjVGvCzlUvR+GPI+EVlTC0CDMhCwxmuOGFpYKiPI8J2XNdiaa1zwfKH8IGKyO8xQjtOkWm/zBJaNCKlbroLoRX418sbCh60fjjQ2jI4PNypahhx4e6lL2jI3cpEkq36GoTXr4WQYtUNceqqp+VP37/btBCAEqXyNjKVCeHEs9L2a+Om+jE7q8QieUWa92XAhItQIFC1L39z3nJ2zQsMU8Nx/P2oL0CoyOVSCtuqmEajVwtbGmvmf88wcXLvjyriEFgH2c+G1fJfHB/uq+W8bfVO1/9/DhQwegFWrRuBie54ZWbHqa866Wro9a7zSHQEfEAMFCIyF9xwq2VO6Wa2AjG/zqZngvpAuN9aOTLYNjw/c/vAi6rObBsYl/3k2oHIiZgyo/2P/mF6ZbFb+5dujw4eqjfXqj0YL8Vngy1RLx+DyHw4qVCCoEzrqRn70IDfHugdVx/uKr9EsH8fVuxJ3NgDYIRscfblFO/qirpn94sOd4A4xvHhkfGhr/7C75Kg9RmzXmL79+Tb8bvHv4rWO1/9RBNw+0sxYNtEQ3v+XIkWBLi8QCglKRlLXrw0DSpoGBBUfCE7RGCGXbNsqDpTgf4vH52Fc3lfX9j/fWQ7UauqqsqW/pn5wYvxdAkaI3VtYaNGotcajq0NcAhOo0Wk2FToNin2iOB4MoW8PKTFYI1suBgkKjs7rPBEC2AgOro7Vlk3OoxTLLfCWJyCTgNx9MDn7xaFdN14O90J8PLXhksrelpWdk8s/3RK0cYoBmB938Xl3lngN2CCPQqBstcRt9NqetSJCXF2CMaAJ6eKdqrd566fzcZCsgsDrbP97lNEK8MF+auDaOmVmGM1a702S8NB2AfROfDzWOEsP1KL5prIdK9cBDDy5aEOJ7Iv6uSLjKHAYOH/5S++g7VQf/eODgm+8abS+IE6i5EHaaaHtJEjNzA1BLsWyOk00jsjUnfQgILEixKAXaXECEi+SFG6Q5cYkytxqo2DR4cjdHHuuv73lksrEFqlU/GgebB0aG7w4N9SdGE2F5+yuLgQjbf+1wdXX1gS+BGgaPMPJZRw0wMAE/DmMw5UDIxjcVJzpeWoMH4OMDAavzwsVXXRQL3yK2K8nOErGMetcy8yrhs0MjML5pGL+phP5q9KGHR3u7rvZPau45VjCWNuqBzqQnKg7sf/eLN9+57zWjwaRCaPGoqWa2hIeTiwzSN8YmRfPtprEcpR/mLP0OAKyzbWdOUb17qWxnckFxOEIsgzrWYEkRoOLmI71dP7qprOmFw2BDfUPX0H0P3Zx45J4jBYXQhsFxEegqj1VXqWpra49ZzFoYESEGUUClW0uTVqBlomESZkG0nO9YQ8T49eqW1rm8VgBgIdrgtoQQK85YnFgilQlFaykjIc4QwtB5+JGuhomwgRro2nt7W+pr6rsGx8bV94YyeItGpQG1EKw3APGNGRC6sFC9fg/kFm5VKtDySjOAIkkoymOucK1vz9rVPhd9mBuszitnTrlTLFZulFSQujKmMI/q35kZ8Gwnxh+Hw+DDow3dI8OLHlow1HW1d/Rz4LvE4W6LYUYP/lB14GuDce8B23fqDfDLo9yTuDhDBLaLMzZjv8ZdbmQNq+tM27cG68OLHkEhg5mm5kGcEqhTrbEvw5P7anAoZKC+YXS8Z7DleGPv0OQDC0c856Dvrag0mnfe/sKg+2Zv9VsHDvzxjxY9+bTAjeyUcSqAQuo5DZS1Y65ikTnBavLwWOSd+S9R+soyt9RoWVI0+Gry4a6uRx5srukfGexSHoc22Dw48tl3ihVh1JsNtywmAogP7YeRz2EVQao1UUT1rkxeZRHDO5W6uqvVv2rNCVbHXy5t9Vr0jEnD8/KzqatzGSUAjI8+3NwwXDFc3z02sujByf7e3t7x0Lkv8K6KRgsBI3Sh+w5UW06ePPDZI0a9xawBIIxa8MCScehmF7N2dFzwy7XmAqupg6JYri9gckERtYSACdkoGB7/UU9NM0pfDV692j/+wIMLhj+7e/mYgEULtalCV131NlSo35uDDBVGNF8tppaVsp2uisVkulBcPYfXmgusjnZKBL15s1O18kqoXgCTQoYVOTAMhhrqh0YHmxtqamoaWrrH7l046EcIi6mSuFVd/Zt9INS8L9RwKzzIAnWL55YKdKCWkM51VQWu2uVfteYCi+qxsEKJ4+6wkjkUOoovVwDN+MMtzQ982V3TNTLW39/f1dh4dfgLyhXcYwGUQrfwIA3xbvW7hMm09yBA6W21BqVO8zK9upiwEtGMeRGVa/lTrTnA6mx3lTawckU5TlNfSg0hYosQw3r8an136GgDZFgLJx+87/7J0cnvjjK4SYRJa3rntT7TY+XVe//01pvI7cOYGojj3eZV0DqQTC5QpyeLnBQoa9fH/lRrDrDaznQ5FSuuiBDK2DQrdtmScAKMDof01jSOLmhGCSxlV//Q8MiXDqiK8mTzlZfnK7LUcAdYFYY9kLsbDASY2XuouvrQAdVu8nm3eIOxKU8giRUSIiwmz1mGjubF/LAH/2A1XWh3phvweFS/XiJDlefuKRo2KqztHwwfV9ZcnRjsaWyshx6rZ1jrvNXSGOyeC3NdBFW7THqwJ2T34f1v/fHdw4fMtmEmktKphIEXg6KlZUKwhJUpiXROuqLkg++8ln+wOj5WMpyGzkoLQxauyI9fmSehaHSpjAAL7utvhFFOvXJsbGh8fLS/f2gi1GWDtHWKd1m2JURTwbL0wRv4TlX1V7W1Xz1iNunNKBMooPB4rFjM3lQmAAp2tnCnE6xtWy996Dvm8QvWWbcEKR5bWCJDkxEibkn2JtfTK8Tg1sjn/ZA0PNiiHBvpHxqdfPDmxMQt15lDsNZgsfMT5rwEZ2x72g0sbdCeEGJ/1aHfgtrHjBaVRo1y8tTqUixPvDSWqYBmKONSgqFV3Wd826FfsDouXKQSUhzjyrHkYjUA+ZRcLVaE8siPjzbU9D7U29MDeXt9Y8vg8DcEFSx8RWE6KUWOH84/3P52PlE0P8ndhme7gUWodOAP1Ycq9Po337kFNBHgxzBqBCLK3Aqbz5MUVYJiDKc2d/FLTP2D1eo+r4qz+RkxsRKBmLKeloXU/7PByR921zROjAy2XO1qbFD2jodRzxyC9YvHCcJRHAPsoyS1CsT1Cl2x+5wixXB3zVKbtX1vvGv5sTH0UBX5+RqNETrRApePZ+VGwefLJR7LXVe3fOhTtfyB1XTlL65sss2L4oo05sq0ol+6PpxZBL75bFLZ++gDzTVo1gvy9vEFo+5slIOhnmL3UMKkbJa7zwJanYbQG/aAird2vfP224/BQMgImamYslybnZAhlEs8ywSz3m+94MvF+wOro7XFURGAr5BtyMtLTuYUhCfH5LmmJ+H9KQc3R+9T1g+ETjQMjvXCOGdodHjkmNuJJ997sMo8fBYSgw7ow8Db+w8cPnz4gMpYifSXolpo3aN3M8pfbb143peL9wdWW6uTvWPJNtuwTZdQiMNP0wkYQMOYsHFisnnwOAxzauqbR9wruEkzvNdg4TleYO3Rg5Dad6uqvyR+f3j/lJrMP0Tl0JW54WxX76qs7g+vzB+sJkrqHROASnFUxG+jy8s1AtzdYxFDI5GjjTUtw2M9V3uvtrT0TnimZTj3HiwMT/ACSwudPDhQVf0oAI+FGsw6fQTEq4BmbQqewCn4uZNqHTnjy8X7AQta4Ro7LGXJQl4UV7Lppaefzs3NpXwN9Fiab/qbRyMH6o+PjU3c/+CDDzxwc3iBx1nTa1bITPDUjE2mgoMMvhbXQSF0ltlZdBg8fmr2OSMNWHSaFa7SgIrqva+FAhBqsqi05FoM8Tqaxa8yvtjZfGLN1ksf+7BDP2Chokj7p7HTkmKSuGKehJkZt8VFsRibsqNqFywYrW9e9KPuhrGRXqhW/f1jo57DGT1YqjqLXqvT6Y7pDUYLRGF6Rk83Dmr7poODplQmvf6YTqt9XWsMqvM6jN5nGY2a39Udemu3yfD2OwShjSCMCOZnY73AYmwq26RwcrCsLl8zF77BarrS4UrOsJYD4DxWAAAgAElEQVT+ms1M5IoF0rwMik+MzQdg9OaCxpquBUPNgygxA+Occa/pVHqwZkOBps4hM+Y+S99U3RN692M0FmudxWIxq6y2w27ffgKAKYPnR4VAM/TWLLUxQv8HA/Ts2uq98GEtYQyCaClo1sywMmO4zsgx60irj5DHN1gd51tcoQ75FzszlxsdSVkUihL/YHji8e76moGJwWbksa4Ojd70goXWZ2nr0PwCNC1oXKopq3W6bqrPALWoz6U3eqhtxgjVdF2w9WhQELLCoCBVCOhTeX4WMkNvnwVQviE0XA8q9u89ePB36LERGrvbNAsEjl3KzpXxop3RNBwPfZRr+QaLJvfOYMc8w6eMvahDTkh/z30PQUI6Nja6ADqsByZHvvA6ZTrNItAlmyBYR2chWKrZ2femp1XWKaNups5ig8tonTYaLHWWqbqZmeAZFQQL+q0gFdJHTzsMk7BpzBB+iT4IVGrBsb0zhw4fPqjVmwxwOOdT7nZiUSwrMVWA3rrPSblWd/kIeXyCdfbC33d5FxlhMup9ieOD+24ONXQ//EAz8lhdzVevdo0tqPVyKbRgWSOAZmqaFOtR5LGmgs3w8axBPTttAUBnndZrZqang1Uzwarp54KmrPZjoSVZdTSa5W2GAIWI0Kf/s7rqjcdCDlQfOopmzIE6yeVI2HKuALVN0AjSip1zGqve/5C+i5tPsDrOX3rRtQLTJRT3zk4sB6OTkw313Q8NKQcbSY/VNemNFS1YSD201uBZZIZHZ6EhTs9Y+2ZnZyFc8Pnp4Lo+0AehmZ0NmoI2qlJNBcMD4evWPgD6gjw+LASClU0HFlCZCACp1hMEceurRx9V70Mnl+6KbGNl8HG4ID8Ji0kWOeYYVr/qIz70DVZr1xyN7xFvABOjj3bV1A+MDjYrIXvvHVrkNRQCep9lgVZoroMIQOuCAFlUMxarZSrYijRIB6x1BjBVB6GyTgXNQgu0zFghcBAt+Koa6KY9vqTCKza0ix7q6J+q9/4+HPoqo0VltqBsPCW0ZeVGl6QmljHZaL2IM1HDaqHP0/gCq+nKh3Q1pNToAF9WAkKGBn843ow81sT9D5Aei26ekE6zpqE5WYIsFpUK/pudnp2BdmgMnp0Nnj0KrXB22qCF6BydPWqFMEIztVpn0IEWyxNT0LBmte4f5tsMjXrT9AGL3mB+8w1diFEPESMAQXEluCCR3LsAKxBnOHs/rDp1hpbE+wKrs73DVTmDsTB7G3aJqzk5A+PA+zukHH58obJ+bGT4KpSuwYV0VIkGLPUsAdSW30ClCYJwqaamVMHWWYsVDotTwdMmcHTaqJ61QuSCoPefnVbNHJ1BuMJjVSrILmamPDWL3sFDvhBC6CLMJkKz9zCM1fRw/A1zm+hhyxJJNcM5ua6pxKwj52mDaZ9gnVe+6HgzSyaQo4wsvjGpeJOLpMSmg88WjDc0DPxoqHGwpx65rOahW3RnTGOGllkAKvssqiCEVR/EI+iJmaA+hE7wcxCs4GljZfBRaxBUKpUFUlKrNagPoYX0ENUiz3qCRcezbKLrQzOvYH/1nlshgIiwmFGASMk92OkRpe3b2p9tvUQbTPsCizK3iggC2M1ZWZojE2W46C++TgxDaOixGvoX9nQ3KFtamvvvn/g8QLCmoBUaUfASjJhD0FSQOcg6ZZoKhk5qxgaWejb4CevRYGufyTprVpEHQQcPqRYypOkfeoBVhj8dAWjF2AfUGqA79M7ew2T9pAkOpTL/ee412+jLj3yA1XTljNNlYa9o+GIgyJNHAWp7rDJpBRgfISaUNcdHxrpH73/gfhgVTtCerzdYGuiiCehxZxBz6jNBMFTBM2azNWgqODh41gQgxbo1M2uFw+RzKoNqOmhmxmIyIT0MgnoIfXSQxQMsX2ZoW+ID3qyuUn35x0OH/qA3oyCUR79805mQyDpFy7R8gXWhY4fdZeHZYs5GRgbpi0Q5roIsLB0Qk4PjYUPKmp6x4aH+3t6rPSNf+QIr2x0s83PonptNZrPZZDL1zRwNmnoCWtnME3B4hEAhsHYHQ68/O6WaMkPeAFVQBQ9EK8hNZnjx2mkvzfJlhno4ANbur9prAsSb+6ct5Nra7dl0FcRbnnFQpaxd59tpyIMPsDo/VD7vMGZpyQp2jGSfmJsqpfbEWqYA39xsbh6NnDjeNXYVuaz6bnrFIjXrJ27PoPDOMF1Xh2hmnTXIGKE1zliDTDPTkD0ETSPNMmkgVlZLMARpesai1en7Zsnj66atkHQQdd9QPy7ED1hGrVr3TtXbv38dFQceM1aG2M6Iok82D48xVwgd4+HqV2kjHh9gdZzvcuxugsmIncLCDP6mxYtzUyjcd304MWHqrWkcfrC3p7m+ofF419AEHcmi0yx1XRjK8+ojjul0Or3RZJ6qmzJH6K0zlqOzMOaxQJ5l0s5aZ4KmLappU4RJVTcNzdCg0x2L0BvINV8qNzskqYMPn6U1GlTvvKHXmrShJr1lymjpg3AVUVIPSZuXYbFYtrRAuM/ZV+55JV2axgdYqIOK/bMyi8nvjFRkpPB/7io3LE0D6pF/jjbWNAyMDHYNLVw4sXBizEfhGgdbmu2mWUZIwcNUyL9DrwSDviC9Jhwq1G4jVCKrymomgutMoTBUDILuSmsItuortRbo2m0ZraAZ6KL/VBcoWAgvg6FPq1ZVHwQhezSEGXIPvutCMK6MkVxQTHZAcyad6WfE6ME6e+W8IzDE44WylAwFOTceQkm+l8ohWKOPDTTWHB8bWzja33tV2TPuY17GywytZvhDE65FEro71Bg0MzttuhU6ZdVZpqFymZBmvQ6N0DqlhZpVqQ+2Qg+v02hC0fGhWmRJs5WUzwvxC5YWjp8QoD1VJoAGxh/DvyMSnM4cy4sm+ymA7cVcvpOWnmhtCxSspssXtzrWBCXkMUuZjEROurCcsoAD3ywiQH/P+OOjzTWDw70N0Gc1Dkz6KATxNEPCCkckfd1te45qeubH5giDpc4caqwL0gfPzPaRZmhVTe8x11lC9SgXYSJTWrfJ/+tm4GdMUfM0/nwW/KagECIUgPf2Hnrr95DdWWY01DwNHr8dgChBoTQBY6Y79h+DtJRmDQE9WJCSvuTIZa0hd0JgYbG/zJdTmK807JvPRxuah3+0SNk1WAN9Vteoz9U5CKztlMemYEDOFIagJk9E7esRptm6qSkDNMJKqEgqMjY0q4NmI6yztyzWIB2Msqcteh28xhAChOwjJxb1VF6KqINvzVKj4eT1/VUz7xw6/DrSNKjXrtWGjKVLijnxbGYZDlXB0TcGenia0mV6sDpaW7z3g8E4+a4xJDMFfDHxEGSk3ff3dyuvDo0uun/cl8tCYKEySqfazVo0ekitjh6dsph0GlvyXaMKNhtV0xbtdBCMsSFY2iljnUk/PWUyqaZsKRlCozVaZoKtwZB0aTXTGsfHEaBCwsKzfYFFmFGd5NtVVRCjQ3tf0+pMyGlRJvIzOCsdZuR4bs1yZWvAYHlWc9uEkrGJzQCfj4RMNNbU944MjiwaH+q/2jPuqxwLDtTsXLHr1duffvrpDZtc//STTz6xIp8LB3YYBEK3NRWsgWD1Acu0dgYGi9Pk/ITGFHTtk0+OXIdv+Qf5tk8/pcxbFLJw3z4rxKLV6g5WHXojEoD/9+DUlC6UcGNamxITvFkXbSKeHqy21vfnyM+whcRXY5BjNdfUj42NXG2sh6MiTdrPCRYDSxQ7H/d9cuMH/6AIvPZrwYgQ6KyzcFB8AmlWn9aqs4U+AHwTBOG9QX3HD/7xqdU1HVRUijO2+fZZWlPf0UP7QZiW5BFGtIoa5VZd1+KN1XLa2UNasJqoq8AYdHt6os07Qnqbhx59oLu+e6wBElLl0Oior7MlKSCWUOJcSE4Ybt9wu3QE2Cco+aK3QvVSQ7AshGF6ahqNmn3XjrgBheSTIOdHgZA01IjDH3WAd8H0Y4ve8Na7Jh204D4TQRse4ixXKzxUqBUYWCg/85/Oz8CwtYynPPbhYiXu/uazhQ0N3ZMPdvW0NLT0Dy2aHPNZ8m7jy2XxfOrtvn3k2m1IO2eO1l37BKoNBOzGp9OhBKGarkPUoU8zPT0FdUD1yQ2E5o3r5OEw8pmG5mihTCCFy0iCuc1XII3EYCQ0ehj0VKMcYGWICh6a4TUjhsdLpByHh8/a9XF7gGCdd9W+4+wUvkgkKMzx3Jbwi+HPu2tqlBMTgz2j9y8a7e8Z9tnFAoK1FmczWEsz3KpMKX8em7r9KWlcMMDW30bUwRJeZyENFurR9WvTfbQ14lC9RPb2DZv8aBahMhJaDaiYrvoaej+NegaqsNCryoGdJCh3TrWigMeLO9CCBQfDFx3MYSnX9oVit76osUXgq5FHJntqUJJ0ePiqsqG+a/QbHy6LpA68BIyxLW6DT8cCb/n0p9CVHVFBEonA0pqA7hp84vo1i8b3ws7ipx0RSs52nwcBswVyFPVbe+v2vw0HVt0TlhAg/jWlgbD9F54kduxxtGbrpfNeu0DRg3Wmy1nkkAJulfAFkMGHJ1LuRRwXPDYy8sMFkMD3jHWjKLpr3EfKwQ5WuQjtVhKbJPB9SZCAXbv+g39cgwTSitRq9voPbhyZUvsaNqCUpznbGW3zA5ZW1Qf5/qGqw4/sOXQIPbFHB4dD19TLls0IKRbGjBE6yOqa55Xe+T8fYDkiQ3ybSJDExrClifnRFGqCmpnXDjUO3P/wqFI5Vl+v7Bq4f8JHygE48lnl+RiLUbasINzncVD+HPzpP64HEYhnffKPG7dNPg9ECAokrlSwP82yIJ72dvXeNwD4ffX+P2kjTKFwOHQFPM9uiInD43M5+ek/cdaN4DT5P1qwrnzooFms9aIc9Hac9YJUTEkC4aLaBQuaa5QDDww1t7QMLbp/Yf+g90w0BSwykJYnxDLw0vXF/kv7VEdu3J6evv3p9Tqt74PgR0Tl49TqY3+aZekz769+U60FRIX5jWkTigUowyG2QZH+ikJcjmqSXJP4NDOt9GA5S0LYUqc+sfmuMHppQjQY/ny4oaa+a2JsEIbRLY0NA/f5A8uWKd2e+v9AfoolC/2iBSyfXL9+ZNpPWQ2U6PQct2bwfn0WUJtUPzYaDGGQ3BqMNurvCnhYifagPLqkRO7QLLpkKS1Ybc6cMltSYk+24rgg0ZnTZ0vUxPDCcOix0JLVAcSzeid85RxcmgVQn1omm4FtkiG4/CiYyhri81X0Qnl6IpPl1n/Un89Ciy4ItemW5r39lmNmi9Gkg5+R4Uwt45vFEfz0NBkMpaXO6u+sU4GZYdOFVleCZidvLTMTw2JfKKDMTaI5jNHB8UfHexvqxyCBaFD2PzDiWZVFBcuVz4rkJcWy8Ew8Wb7bz8X5F0VhbqbnyO9XsxCzMuhAxf4qaIl7NGShlmvXwF8vE0jiYjOxMtZKSZQj9Fn1vjcrpQXryt+dC3ZKCwkxNz85Oa0YZLhq5iDNAvc1Iwc/3DjY2Ng7unDRwKDvpYWUCQt4S0O5SRi2DYtNKiIDICLQVXb2oyIFss3ebbjnMEOVAVSGgZC9e6Ft/3k3MOrcQmnctrsyjj8rUjs268k60truyR3owDp7wTXBim8W2LkmdcFeZgq4eXMYjoIDiwZ6uhYuGupVKid80iyqGZISLpeyS3E2Mz5ZHkWBIQCwdpcUrGdn0s02+AOLMJKFhQcP753e/97rFUATFOG+3MIWHeLZGbKkXzjMcNdfvCg8HVgfXb649WfOz1mXQRJJQRJl6ClNAwsmvoT2V9+FOGkLdFoDE/7McJN7WpkIE2zYEstmYVh8Hk8R5ut9HrKdX5i01Nf2rf58loZkIO9WVb0RGnroAHT3BgsBFDSQo63K7H+u3tF++aNANAtGO64yNjwuV5afyllG1XxmYe0XY1882A0dfPfYIFrX1L2Api7LBZZHDh7hJeZKlpVikAkypPk8sSM5RThXDjiXESAJiRYW5SXEMX13SvarWXqz6bX91Qef0BHEW9XvwmeMt4B4s8/PIjVrR1tgYP3vSy9Rc38srDTOvWckMx2EDQwueHh8oKFx7HiNsnfo/uER3zEJbeUfASpLCiWMWIxVFstctz65oHiJONqLLhDhUSJBxstScpswfxfn32eF6Gf2q0JC4cfvtrwzbekzuM/h0wiqO/Ksd6DXLOekoQ9BPRzGG5UDkw8OK3saBxYtmrjaPPSNz1P19Fk2GJDWhCmK8p7GmGUsNlaK4etyJHnPFmZweXK5nMfjZhQVpHAS4xnsUqxsqd8rmxMsTZ82xASpKYFafFvIxpXRud6jhBtYFwMCq2lOsEq5YPKzARhF946ODA4v7IdOq3c+PstNovjpyU8zMLS3IRtixmSWlsaWlmaWlpYyS7E4doAbQvrnWUYjqDQS4LVDB44Zpix6pMDh62nBciwDh2CdDwysFmc2Gi/zXrEBHSEPjI5/hipnmqGDb0G/6SuzHGB5+yx3iRYVpyVLchlYbGxmHEbxs37Eo0O4X7BMRvANpAtvVR2EUbRRh1pjRLqBxbYt8Yx5xhEFBaxZrU6w8BypjON94hCsm2OP3hxQ1kMG31xT33h10eiIxuep+l1h4eJZYeUifkZhWmpeMkcy92abbrViczj4PTOo6XLI63VVFjgW7gFG+KuSUlrKwHLzZBtkMlmeMMUF1nnPhJYPsBxmiD1zS8B5gcn00K44Hggd6Bl/8IFh5fGxemX/wkX9zcOB86y5hKit5fgvCkLCzw00NtQY0Xjy2OHqw89Nq14P2QfMkEtEUsDCCp2pkGSKZgUIlqNmLTNfGJPILcrId7/R0GcR48rGrqH7F3YhUjrQUq8cnvR5sv59lo+3+MMJx3FW4mMpmbjLofnzWSFGo+HYW4cP7z34GDhwAA7DKrObGZZxagFRHg2l3Dn7Og8H/z/smhWXymfGp/yWJ4EntdZ1spkZYPLmQH0NhGhscGJYCYnWxKjvjhdz+yxPIdyWJnhJzgpI9YD8l4wVOYGAhbIOddUHKrThgHht75+glvVVgnLXaBjLBXJpLpSEbHmq/YuzAgTrrKtEEkvhM1kxxdKVeCy1Ah7yrPHRR7pRtmFwbAT+auxfMOYvn7Ute56rwlxg4TmUu2QTVl6JWBFdG64Qi5wq79/BR5hef9RiQHkszXvvmfU6kwZsp5Q78CPWlbLRdszMvOSy+WmWG1iCLQlb+DL4g7eBAlYR+GJswcOoq+bxsRbIICYW9nb7buuHVrLesRmWZUi82CiboyCPejKPHRBYlXD40xi14ZYQtVEXcdSIVgA/Ge/MK2N8hbOq2/FdgZPSS45KBywvbPv27ZXR27dHU5euMwsAMdwz9MCDiwaODx6HTmtY2TAwWunrXCkOngDCVA4nOTWdm8EtibQ9UynMKErnFqbk5T0rdETVdrDW4sz4yPwYlrMJjuPyUI9PoMhxJUL8mqF2SgMMoQC8U/2eHnV8RSJy2TeTJ37KfsFb4l1gXQ4ErI/+tzM2zJTR3WxGaT6ovdlcD8OcRQM93QsR02pZNOIztUn1WbzkgkJZEnvxC7/8JZ6IdsUCxYmbmMxfxizGExKzl8lsWa4K25fh2RkCARDx+fbtg130jy0AkSCKmuj2O2HxhJa8CXurXgfqvggy+bfkv1zQJ4fINjKZsbGxMWkO6pC1o/1CQLHh5YuOOVbs5yWpafn5aVAUFJ+FpRCfLRhtJJf42jKljaMLR3yeLOJZ9ksRppPlM+LCBDYDj0lGCQ3BWrQVlEz+k0p1peiZDLc7g+fKURcZ2c/sX+zQMJaEEEp44BnKMJDjc0NOwqQGYQD87uCBvbfhwz1aog8SVAF1/iW9UpCRnp6RwY2S2cvcVu9o95q/px0NXQsGsP+QxZSSEpNP8VlYHvhi5PGJZlSVNTZyvKaha2Jhz5A/sByaVWirIySAIr4MTyN1kRAlscj+W6QUlFPBgjQ9AoCXY+zfu67QjhZWlIH/FEvjufoM+NMsnUkXAt48XFWtes8SDjRqMvknp852YMlFPBiRFvPDHSqBanADA+tjV1p5hUPT4+NdH45JCTA8/NCCoV5lTc9gTdfowmGl0mu1rxtY9kvJUzieFKxNsu+RRhRAHuCg8WkiN7CwDVEpfKGdTrGl4Q4mmQQ9O47luki8X5+lNk4fOvz2wXduVejr9gHCqPIq78ZgSAr/iylyUocjgYF1tq31iLNdj2tijsJ3/mt9OFjQc3Vo8oFFvcqerkUT0Gn1TvgpDHGAFZZsr6VBK2iYnBKEkFjGWrfTmboqIGd+KpxbZm9I2sjOz7W5UGYaSHVst0X+pG606tfBG3/3xuzXXz8Gx8VDvwP7DNCFgXS65mN4giMsWHWiNSCwKLM7PgR1kP16uKG+sat/YnBwAjkt5aLhAMCq5DgKj3Zz2cwYKXLwRS8wV+aJHWAVLnHTLGSIONvOtP5LAARsH/kQPz4LqM0GQBiMr6GKrvfeg2RLCwfEZ2kXDmxzqMSqAGd3/tVxxmdDc7uwhGD0PoRRDdqf4nhNfcvEwkGf8Y4LLIJjszIQIXkh91l5NEoYhikyNqA28jaFK1B4gOUS9vpIEJ2zzfsFG1h+fJZFjSZ3gMGkfVKrmzEa0EZsc0SfWTT1yj40i9IU0TlasyjcMFMORid+2N/cUA89fE9N4wB0Wi1e/RyoYNkdvMxe6yCMYwmAw1ERYMNi+ygI0sQ+wcJ+Dl9I8XGNvn0WYVCpNADlRN6umjlmtBiBGrqscP+5P9SHM0DN+tDZsAfP3UKWTDBZ2ZIkSjfJDHBsbPShBaP9V+sHW5SQwKP0ny/VQjzLrlmFPNtTilLmEufrtUC6WG77s7KAZKoVVLBwUqA/R/CSRcC2JwIEC+UcIDohIdHVeyuAxmIma5OiaJJAlCwazmjx7tFGP33f6qqiKXyZGS/ZUJgh2O5qJAg161kARnuu9o8vWtTf1TMx0UI6rQCqlblFtt+Rck6a6wCuhGf3OKJCx1uc37Xl6XUvPr8JX4aRcES9FLcM38R4cd3TbuksPz6L0KM2NMcOHz68F61EN1QeQ2vwFa6Nd+wLUhgrOPHOqQbU0C6wKprOVuWLzsUo0QrRThEXngl1rWEZp4L44QC0QeXVkbFBlHZo7B8fnPTRzYkClnCD4xBxYbnj9SiZwvGsnOsJFh6f8aRYJFqyRKggZzAVwiUKhUj8ZJF76w/8f/r2WaHv7d9/eH/1G48bzSFA97U6CPr3YgqflZKRAL6GK+JLKPVZgRWzNZ13rhlgS6NSpbkbYRQioG5yhedEfz1h8/D1g2MDyMFPXG0Z9uG0KGBFJtv/IASpzvIQHucVR6hUpPAEC1pEPpmas2VU7ahGp25yNyM/Dj7EqHrn9u9rP78VAt55Az7WoUV1lLbnbHniCxjJ2/IiHXW5Wa+2BVj519nmbLgJ47eVZSvz1KBki3vjawWYGH14qEXZUF8/1lI/AENp6LR82KHLZ4GKNFthKVEbzXOARQi5kXYUtufblNPdZzFz+bYOyeTR6IjiBM9+v34cvMn8GPijyaCDb3z7HQLcspjdEmb4WpE8Py8pHsde2LLE4cmyjvytzQsXes1qcy7dYazNYcRCOiTKZrvRUqwY/HNs+IEH7l/Yr+xq7l3UXV/TMO6rno26wkKQb/stFFMOIBSVNt3hcd2zDnZhYTJXPozw3tWX4c9naWZ0kJWqNRAyEIqmKsItBIh01TGyc9GtioxSFBcUCl00K9BqZejhXUQLxxKjgDgRnnw8JchHSZrxZtSPdHQE0lI0k9+7aHCUfgcUVyBNEGF5JEoRxREljvrSMAWIEpJgROZFO9/ijkVmrtwxy6+WJ9C1dfLhswi9akYLtJA5vLb/YIRB26fS7TOEUBM00NMIxDY3QDgDxlXdZwKsVoastNtZB89OEIFoaSzOikl51i2UJr4cRnmHhquQltbXHB9Y2KscXkh7whTNIkDGBuSwhLIEqcL+TPkrS9LlQsQpMoocPsmLZ2HrHGBEr3CEQu6aRQ+W1gyISnJrlgNVByp0KpPRgPgp1xXsYKkFMSskefnpAnFYmv02rFndRdPawefaHYfN4dkKEM5Z/EtGopRPWdLIzo2unfhsCOUdIC0drIEMvqsesgdfYK1wmlGkpEiUJ1DI8srS7WApCpLzMkBhnpgncUyyVHiBlZni/DhHrOuWEfSxaIAIMZA9kQ6++/auvdBpmY17SOeX71JOPDcex8sglXwKFzjrb1+iYQ4+V4W5cqUcOJ6npBeLy6PLudSmPQIwOfLoArTOsL6rp3Fiormmpvf+EdpaeLTQSeQ8fVHOC8/WhhMRK3LtYOUnRNVG1IbJmOuElLd4apZrxYF9ZSUrjToX5ntVmP699947cLj60DvT5SiZFWrSkB0VKTjbPgbfyC5xPL16R0fAq8JQBzu7C10aHxWpEGQUbJAmrJevoDitdPD1yODoovsXLRpo6emfUJK0dJB2PEyJI1sKO0TMJ8DOSGFmYlqRvCQClCRixUQJAX2RyHWMJ1isRMTKFKnI4ZWjqQaMyYiWxbhKtViJkbRQETpD36Frx2rf+xNRofo90NqSWQrvOSPW+gxhZa79qlEPrUDXG/6r7bwz77BWyMExZibGYrGT1lHudDIBvuxuaFS29A5Ap9ULsRqeaOylLYaH5hub4f5URJQcK5I9GRkWCfgF67nhAo+KNk+wmDBkAPL4lTkoebghDs/+eWohKH65wBmCkd0naERj0Yfse8uoRd053kYdz3UWyLJ43u3ZWJJ0HvclZ4KGro2+L7AooXS6szU4dbxGzTS/mCQbhdS3jI011nRNDDfW99NWPPAy0YDgggP6jkoxfzOPTDGDYjlHHiUGbtWSXj5rmRCUp0LCwMbSwoGgDMfhoLoPRBY5+wHEFtBipVdZCMJgCN1jhp/+DmRZGjTBSs1HO4Vd6tp0gL6Vna/V967okLHC+3PJW8kHk6MPDSBWWvQaJpcAACAASURBVKMcO961cPh4zfGJMbpgWvAUg5Ub7q47AkEu30aqBGIZn+dpQ26klMy5kys0kI5JRUQiixGLlsylxDitKZZLh1WEyWIiCLStk+r3YRoNai+Jdm0IS6Lcd5qyL/wl2lbnvvo6UJc6UT6EWkuxATqtiQfvHx8dunq8u3miH8Y+3cPNwzQLpaOhK8Dk7s9FCaQCHnloVG2KRO75HipYm9GMAs9BGBjYCjkM6bG8Sq6YYk3LSujAMmgdKdi9VRajMXzGogsxEkBI9Vgeu+8iWf3qFe/I0DdY7e00fdlYUg619204+GIQslLU8XZwDHr4+q6xluMTwzTRdArT1hOJIoSwQMAnYxgRkCR5TTlSZ6QLcMZaKZvyzWh3YXaRLCY342nHVZdJ6CtTDcfgV7z17h8hyQoDfTMGnUEf6tYHlyXlveDl7On9u8/GPW2tJzzBwrEYGY/Cncv4IGRBc319fcPxFsRL6wdGWmqUC0c+9z5lVEb9FN/9ufA0AZlrCH8lbL3X6ieKz8I4KE/nnqmDlrN5HQaf/IXjOpmFgKZMs1KnC3rHNF19+ND+Q+EEDHpsqyuoxCG2QCRleFYJ0aVJ/YDVQd0IeSmKzmIZnAIRdZVebApQf7Ggh2y4WT84COPorpqaqwsHaSZ5KmEwz5Z4FMrzueJKAhEJUaG35brAgjDk0WVHcQbFQ6CWS94KrbUYtMb3bv356BePP773bTgyGkJMaD2QkNKpG/E3RaGEhWp7t9ifW8OYV5ejf3V+6HRaeG4Bk/20jIeik8hclztk5Uarh28+PHT1alfL8eODyglIHxqGB5STFd5o8X76azReUS2UqOQLnoS/RfISx4wPpbu5DSysFGNiS4A8hhnrefPdhWQWHkJoLZYQgjCatSjwO1B1kFBrgBF19qT0KWCvj0KxRaWwMBErcjiZX716kbYJrs82du3tzlUW7GK5kAy8oviKFMp+bkw5+GJs/KEHH7h/0XB3z8AEarUy3Ng4MeN12mibStsepNQnQQkiTYoiuuAbgYVnFxSmPVOgBtH/8UxaUf4vvFyL677leNedqPeogvVAbQ7V7kHFDfurDkA7VZNZh0TK8odCOSO5GN2tcJGTqa56n34Xbp8NEinNgmML4OVULOHmxTOTCikDLZZHgMnBLtS/7urg2MhEff0IdPPKa1NeJ27rO8ve7JqjICUyA95zUR75d5iYL3+F/4rdTdt81iaOyOmJSqR+CieZNLxBawBh4SAMDh2aR+G3vlt9OAQyVEuI+8T9UkUeE4tJVchhgFDomBxb1U2/s5Of1pstjmVX7PXhgnzpJmYc7hHoM6CjmCRjaXIav6EX5eL7hV6ahQQt4GbHC9x3cs8QAiLs5TSBgFuUIS8WRYe/InTLZ2GbiyLJx9qCpX5mrmJT6JTT6Gg9/Gb1AZMh5GDV7xBHJdxa4LIkirVw4CrOi0ksiHZkSdc8r5xfN8l/dX7sclor+PGxGM2NzSwC30w+gHhpQ0N9o81rHX9jn9X71CFE+Qgthjvb2p4KyWjlEmGJIqqCfFO0wD35h2+UocehHO/hnaJX0nAa7w5M0699/dgf3n7zj3urDobqLYaZd+BYCEnWk5R5HWZRFLY0JR0SwY0coaOs5j93tdFvZusTrKa21iPO+bCU/0l7rjB4JSZGv5wcGpqYGO7tGhyBXmuo3L2njhMs9TOx0BKxAjeuzk9zZKEeq0TuPdoz+RebSr49jybd58JqOx1WWus/3zhcXV1VdXjvO/AT3lOFAJ0JBdGF1M0GOFGFWDJXwVu3ket8nj4w9AcW2uLXSR58LQRh8sCtkcGh0aH+/v6RsbEx6LUUqFFOsMUMpc9s3kOhC0QBcxsDZ0oVlCsihM8UyqFiKQQlaNUt0FbYnnfwLBwvASX5Yup6N69zyCunfKDehL4WfveM1QyItyBW1ccOoMaIRp0tkQXKqQvjGVhCRjZaPsRmKKT2q8Sfp5kynAMs1HzT/zoL1CQxDDwyoITEFHmtwbH6rmnyanVkl0yVKmjKOuXogwzPk4t29cQYRdQl5Wohj/eKODqyljzEmQ6zg/WUFPBWrEwQEPTLIVCx/7OPudygxXp0xvbNKpMaqnPFk1VVr4PqqncBYQI6I3mcx250LNZyNJryRELH/Vj9Kl0uyz9YTW0f7/COeDwEUbofDiMfD/GqH1QObydc2JDSN21yWiIQJjLhIMFMQvl05xXSLpCyg8UuLMDYm9lsZyWQ5/ev4Lk+KGR21n2jEfjS3uqKg1VV+2sJaISo0AhEeu2HgmQzp0Dm2gKLnjjMsdMAbasj95NFG4EQC4Z7uwf6B3qbT/3G/WT1UyagnTa4zj3iGRZULlachLsdAH8b7Dh8VgKGtBtn59J9O6uUQ8kXgqkgoFGp3HO1e/fur7KBpbGYEa4+DJrtIr0/87lHsh+wOudc74S+hBzricdDI8PCHh297REQz/ZNvQcMVqq28ZOY0DeUZT5doAC+xVWfZfv1a5oBBmfGZ+yjvMdohU7d4ja6EBV7q6oOvF1VTRAaVRBSrFqpHwpCio9OknOA1dR+hSbz4CFYHuXcnjC7X7LpdiiYNZDdbl0SXZSN1k6xmIy8Yt9ryudcjsKKZeSL3d6CvskEVLcpzeKJn1Rz5eUVbx56txY1bUH3yn/tDIN+JfncYLkH0z4EX+aaZDDOutuVzmo1AeMM+t9NdmYkYdgmBh6HJRaKAL3MARbGTCjweGvoc0BtBcCqsrrUm/jtkxV/slYAtapPi4ppQBjHDwexya987TMwB1gfujr/+ZS4ZKeRzbrv1qG26s0q6LZA6FE3EGthDF2cx4DWuJxVuilPTlIrf8k/rxuU+RSHG+35JrOK0M2ir7O4wi3ygBmkUuo9Jg18WDyXwkIrbKPfZmAOsJrmLJdEwnaolsWDi0LvoX5Oq7ZWElM0fVIURbloLTGOMRPTvL2X97yhUzBmfL6ApuQ+yIg6vVrhaDLl3nhZE2xXNYKgHwrdhHbePgCw3DLxVMGXUUpYMKlt/NFZ3RcckjfYNAvMszqvPSfIex5dLFsXS3qv5ZwMscfrPsBix7KTuVHAWxORAhmtatUTAKm0+zZGlhlHgaGz0wy+aRn9Ctk1Lyp9ufc5wGq6QNl6xyEsjP2LhOz4ZZkOWh9nK+Zzb+ALx0Dy7sO7bK6jiaxttEGUkcSOYyH1in9ZEEbFgA4sHMMSCny2sdHWzYYarGTWQutx36x2zd6ew7Z9DntLdkI8TrdGN+uIj80+5gTrrDfVwmNz00q2R0dvF+YnxNruDSs32hssjdXGD9VWncbqa50KgbYl2ZCDZqDwUraES1k55g0Wi7k5We6nVxkwz1TaVZgwuQ81jl0cCsn5DWyLTBAVHR0hKkryKsZZQ9fcKDCw0BYp7i6ejRdFA/ErRYUCMdheYN8fmUlO2bm5LGLWwSIirMFeGzC5DkPX9JMMKdlSkB0b7xzhPH0Wjv3U98jpkJk6R7stIsjtZJ6zKZpiOWqkmPmyGIQX81KEQrCbm+NxT3yHOnOD1XThQ7cib3a8MDQUpKdLkwoLgbpSsIJEC2ejWloTNeenclme2XtrL09RC/LjM1HpHXOTTGALd93AYv0UcjJ/SmWTKdcOMyFUt6VDekYQZP0azuZWlgN+4YaX0mXq2khxkjtaq075CnXmBsujFS7OECxJFBaLNNujdotfUUgUQhvDJndzV0+7xjzjcxSALHSZU0+JypCgHjPQGjl8NGBQwMLicgtEAbSrUVFdo9bqOhtSzQjARRlxjLddIueXhEdHhUcJxMnyqASqJf5q66U730faLatFrvZNS+MuzuVJJXLJYl7qM4S9rgbtwANDfodbDZ2mcgVihjZ1Sj0C/VDzyS2qGRjGEbjAwrE4Dg/lYObcqVU15XaEyRlkmWyNhcXZbLQTHFEsFcSxuBxJhmxxKldCCJ+iKtaJM1e82iIGDBbaotzJHsqkkUViNXcLp2jx4nQOo6gyiquxhVr4ZkSVLNMzpgitRk3M2n2H1o7ZnGjZRVGwJRYVyLBT7L0rcWxpnsB32xaqWGY9hpHfQJqn0RosszavT+YP2QnRGUK1MDE7PWZx6rNYSvhv5eWUfMYaht8NyucEC21m4RgQmcWCGKlYtH2nKIMritou3s6JEdgpMSaFd48INT2BtjuZdvgOdZ3Nc0DdCsCMkO6IC3JQEic2AVVk4kyGjHZSnkZUsza2Z3b6qhDr9NHg2SmLwfbV5Ew/syiKvalEtD3qSW6GcHuUODptcYZomUux3j/jmzcEABZKmNrBWpqry1uZzCuVyBVyuaiYE8dLiclzTCTGksX+5HmZrY6ZdMuN2w7dmvLfwY8KV3wmvhatdcBwG1SBdNeCNkgeprp220mxtNMULixaxyZnWApXrhduTiwSyYuFJXnLCjJiktRO9+hrbjVwsDovtNlVKy4v8heLC6ACbyhYvLggFf4rXLwl2r5yGo8rtl+Vy7Wab9R9E2w/YYvVT2tIdxGnLsNQzis5UK0C6lm7nRuDqU9TAvtwCTpNdlKkdHGyPCbm6fTFi5PTF8dI+TGxItcM2Ptn/AyFgYCFvJYdrPzo1A0C3oYNvGKZrFi+YYOcL0v5yTP2WVdWti1iUQc7DMFw4xNAaB1omax7Arlucl2AQBKL5XAD0ShSdFYHHw6aAZWz1xxchVA5/AGRStJRtnR3gYwn2LChSCDbkAF/F4pSZApHDLTmRV+598DB6nR4rdL8kO3RkeXR0eHh26PLI6O3l4dHbw97xnFfMCk5b2O0EYUQ8M31T2aMoKLuqMVxSd6TPr4kWiYRB9rdDt4G++0JMRmPfHr9xqfXbzswes7Oh7k/tY9QYfCs4RWU77b/g1dR6QDL1zz0fMByDojYz6NyWNzCpayCIharqHA1XpDB2iJ+2TmYoFoGeOq2zLLG+inUq1mr2UJc+8Tmw9QznpvH+RIC7NMEClVIULD9UzWfqMCPb1s/D1Ffc3yPPZNWwnAsGy6XsH7OY62VcnHWBu7StVLBlqUCO1hwKPzYv2IFAlZnm21Xd4xTuT4mjRuzOKUIw4pSF8cUFsasj+Q4K1LwODSDqrO7DcMneuiprqmB/vptRxbebPVIpfpGa25eZRO9U181U58esWcX6hxO3vQe+qyoXPs5snMrk2OS+RtjcjPYrA3QZ8G/GdufzbRzLLo9PuYL1r/aPiS9Fr4lKiVGWrw+Q7RdJIoQcaXy5JjUaMr0LmuzEJ6bPZsEvZWG3C/2009C9NfsaUHtFF1q684lRGV1Bp6VlbeufwJvUpBh2mnvs3pUlJLsrA9kLclYmS2UFAojxKKoKHlyekGMtNKW41rzkvLDORQrILCaLthUi8kTYSmaqCUCuVQKh96osIJNCmppPKMsV4wM0O7S9bM6nZa4fV0NedY1h56YrRafbePnLQbrbxyMhNxrQXf9GlBf+9QZIppJ/5nmqqUsfXZ3vOTJnaJiPkeaIeCL1TyG3D5fiDaAnEOxAgLrX22t5C7JrPXRQrE4f/F6xOAli2VikSh6PTW0Wo5JYLj7qCMlo//kWnjQjT74V9inTgVQz1h9t+Kel2inrM48tn6KtDzTjTpC7WR0OiuaEEmntDXF14mEUSLeCyxIgH4uW5wkKnlSY+M+MCq8MJdiBQZWk73+KDONyJPyGclCHleRwuBLk0GaxxL2TE44JXLWqaZv2Mbx6336GdeFzQbEIvyLJghtZWsTou+63VNabnzivBUoYUoAHkbZchdVy3M3CXMTBTyesGhZekG8vb3Dr1E2mX6n7fmC9a+OC5e2rkahWsbOFFGUKErwCrR5cX55hldtTWxeJQBPOJxGSN11cqpedUNfed01R2WYmv2W2qUNOmpxxQTqPdPXSdXVg2vOPcSI2R/Dn/JlS93Oj5kWXsDfLooSysWKJ8sLRALbQJm1o8OrOfCdgtVkrxLBMZReSEtLTMh/BpUb0tQh/VJWCQgHtwJE0DQELwLS02tH9FrXAKefsVp8NkWaU3Tw3R7h0yefop+zFBOfQXesGPfMhWbKwgEhl+XFFUrLCSDfTL6+Bm9pbZsbhsDA+ldn+1922dDiCCpBlIC/HUQKpHQ9NxjMFDW0AGeO2Xz79rUbn2rNN4wEoQ5yjoWELsiq8tjoPjAhjFPBZgpUtpSGhmSi1247n34C+QI+vszr/LBEeXntToU8Qk0oZPa88qoTH16ey7sHDhb08crlZIIZY0uKigWC4iIJVuZ1Ija0NlSCSidaROj0tWlIIMjLuH2bMpOgtszOWny3oKQXnSrYfYIbHL1BfrTqhoW6CTCZ3eIz6Ga+2HGJBXKBsDiDs8lOqP9z68WP2wIAIVCwmtpaHat52Mw4dlxcqfdWLA6NZ0JLvOXSLUQvrdcRYdB7zLoAg+q5WbPfPS3cRIvg9SRqx2Y+/SQUusfb1ymOMAhh5W2DdmGVMuPi4pgOJ/Lr1d1+pnTuACzo4y/u+E/677afgdRZc8HM2w3Us9Q914+Qe6jOGkDftLtifK1XWY9aDHMrmMagCg72NFwzWotjAUeum9EWPc4XiSmUP+MtnXNG1Sarjpxpn5M2zAuss21nWnAffWBIwfKedGb/mZxoyESnXPTzNjIQyBFvX6+zTAW75T4JQquamp1SmbU+A5xQk2rq6JSXTums125XwhE32Fx3fVZtcb5dE4x8e8ZTfhtXu2T11kv+01jzB+tff6Uuq6MTJi8q0YFWrERMAJXVaWG62ya0Y/30PxB/n74NPCXEYAmamp2dUZn0Wo1aHYLWD4SoK0N1e2zPWwzeyUMChjpoecks5Fu/uXHbWZETQRKwwrjAejIz8KzuOdJYdwDWvzpc3R5oZSMXiJMcoUVmrhBNFTjYJ6GbnoZhkC15YiRt0luPNDpjH1QyJEfh/1Bmp2YsJr0Plfs/7V3fT1rp1s5Lond404tqZzzOHKvJ9OixsLcfbHcnlQpURRTBMPRrbauCtopG7TfBRG1P7Xw38/0NJM0xXvSiJjj9epxEdGoOak6JCV6RaNI/4EToBhV/oJx3bWD/AOyIYjsXrgsLbLCbx7Wed631rnetf/vijtsatsHIX7ni1X0IF4vr5SfESiJ7+e74DftTg/UrXhFFfeLFIm+UMuiKLYnW8L1mNi3H1dgUMGhnfY9JwHTFl17/kIAQVCqMBStYRkzjePvW0OaHjQ1nPtqbCjOc3oXyDsMwqytxG8dRPC+W0ZMaYVZgsa7psaolb4TybVNhd9L5+vPQ4wIkvSwsCtnaSD7ZmlrfQscnIH4nPRNwTgV8H7bxarHpW49u+f/GkWOEXYRbHibp4H4n+ekioztlsyc1wuzAinkW3cfVIBHfPWcQ00g1Tz4iEgM2awgbJq7dI0ENxGYiDvr35YON55GNkyYDhbIb2Mxbc/oYHG6yani0ucslyZjA0Q6+Czt3NpGsr9TbyEznHZICMeEJjTBLsGKemZX0shpWr25jQ5hsJKAtJJ8SIeH4dzj4d065/u/jLrO1hSY2Lx84UfAosOkPRiInzrVjhYwe5e3uXsYeaDjow78aU+JH3hGNHOVhFavQ8m1qKJsUhQw9N449UiZ7NnMyr+EUYGFDnG3PULIl77mE4iOrYZen4Zvk60qq9wVUxgaSnIK/oy9c+HF/1+cEvfD71zb9O2vHOw1C2ckL5q8fITSBSWnD518PIMbvO+J2cMLRfHC0WlTfCG6M7U+GTHZ1ZvXCXsPMwsm/fnZgxWkr7b8lusGptLP3Q9qkYb4imJZbSzDrBvgAd2snz4cNM98PTzaCzyOBkN+5D9Owj08KMuH96A7a8wdxOM6g6BS253U09eEjczCVzJMxB6y5F/VSIiUiEh3NJgZ6brLqJbr3Gtp7csLKHizsP4jraiQUKZF3gz+liy/W9P0KUa05HOyCyZiHiYYeDNqHfeqPkDvd+7ADwZB/ShrezN/PY6sTGBFm2Gh3j3zRwPom5qLNCNpbD+Qf4gDzp/Vd6d8/+LlgYPcoCjN8W60/pIxDVRU5EuVvxia10mwWNmqvsWRDWKcAC5O855kALaWunuiGQ1nJ1BaUtlUKzrti5bK1xr8OR11bKOLDlMN8dMKz0DoOWACMQx9cm3JOvUCBqb3A1ARChR99keCHCMpfxx8+mkCTG74tVBDGH3DuoQi3Q3nI1v5WNl5NW/pIg1GiNcTbc4Vb63scgiPxspcnDHNODdbbhTkhySt7KluL2IRk4k861I2YQnGdK3m18SmkM4+i3Oq3vYm/NOOP5wvWpR/XIdqWOmHq+Np6GK6Hd9c3IOMVRNINbGB+J3ahMKBTgO+Wv2DTzy2ykeAhi1p/HZEsvLvLMRSpRdoqsm4QJfwRO19KKnvmOVGu4QxgQf5h9gFP8oQNCoIGko0Y2br4UEoHd5pQ6Qth+jWvXdLIVjjwgfUkpvyTfpbBkA/+WYM0HlS0Bzc2YNpvGGHHE11aP5JCZB75EAnvTX3c3k1slTG7h3GoHFp+MBYp0SeHnDypHeuXt3UX6XuhBrOwoY3DCrzRbAjrVGAByXvv8Z68WW1ELcnuGDQBLVOM5akRt7LaBuehC/cFCeWCQx+bssH65fexr/j9GIEDAEuKHYKDsHNjC+Xt4DcwoH9sYR+z4Yvuc2FgOHAYZSne+N09flFpszkc3NBxQjdR2zBpJ9tq64tCPXy6UtH1OlusTgNWzDPvWlXwpabVnSZjoiEgTfQBY9szpFDJao0hbjR/TWb8GOlOGG2DfrHGhdA6JNADrGYdIiYannSuhwN70k326uY6hpmBZTEpV6JHAVZTR3prBcNZHzZNICt3kAKvzgamF18mbS/q25KvlinaZ91ZkftpwcIk75oWOBBk3ZWScrasSsIOih4UjCyjef+GpLQsXNuBI3YMTkK/DnxToZAftCa4UcCBBWYYQYxzI7iHDtn8eti/LYyDttYO8/fZNH5FX4cwaqabWysqa3nVVpagRvjjkTpBn5A74DRki9XpwAK0hA4Eqa4waSXUgx4HHN01ChrxkmXf8R3BaAzXAJzjku4F8//Ga8iElNmZCgQON9kwe20D/yyIInQIFO7/sM8cfjgCFAv4Biqh/WB+XmK6Qm+tmWdImMdee735kooHi7BL1fEEOH9bNYpV10JWC+EZwIotzC8Ko0RS1YpMif6QBhXPHoS1VdzugyRtzWySa+sgmB+4IvCpttmJ9ACEz7e/dxRBoampbWyp/ryCYGC3UODjhzHUebvP4eFk66ObAq2iCY0Oap71SNC5gVL/rCOGxX1DISLMHqvTgoWjxAUhWlTpd2xB8QtHA98JiSztLRJ1nIjD1ZkoaN/GhnR5L0MsfRCF9PFOfpy7RRnnUOQAfygS30Ub6beVDgkMEAdXY43DbDmwsOUT5ags12iEnp9s2p2dg3VGsH5d+M0jqGMGE7v1qPGRmucorFZQHm+qFe4Iszc/JNE2jySUJHoYzNtPneaaTHqJJfS/AfzuwHb8yqShVyUK+Gh5XQuzpR0iJeYGxibYecLYOSq0ggEOcLp+4TRf+rRgxZYXFkVoAV8MCabHkWX25yZM6CUZDhTRJKF6lDwF8NNa3iHGILJ1fNVpqGDnIArJ5d1LiRccfTaKEKksfbW3Egq7WmzkdQ3SCgOublRpFTSPhBkCp9GrM4AVe+uZX3Ael5Sn5DYHar7bLBoVIUSt1Fyt6hkwJfRnK4LByD+MBvZ3IzvbBZAkDUEGfieyux+AK5i2tpNgVrb2qiVEyqYl3WGojB/9CbXYbklvC85gVutG1PzTGssr1+LC6b7y6cGC4/mY5TOd3qTNHU3FRi1BYXK6xt3nDYk4TUJVkzc19pavuc62BZG1QDQaDAaxprGZ+MNgNBpYwzrH2eTYoL5eRQ1lGH94X9tR29MS7zrcOlEvKFi5q9Pwz+5YgK+ydEZzAFZsGTwISypaFKav+koUwiEZNFzjDEJZN/j44Q8pcRBJkLXWR/2DFUIbZLBahUI/p6RsKo2GPlvnk5TRrDxsw09oklTDqX7hwUL2PfxSeOfO6qn16mxgYd1adE8rxWiVWyXWFmS6PfC8qVoLYSJ3p3T9SEWGLBxNmav/p9baoGs2GMcyZQHDFa0DTb1alYQ0k2mjWa1iSlTKVX1Qultsq5ZkEEX7quv96fjqzGBhf2vRtfpEuFFN17Z+FULNtW3/3TBmbGaEs94kVY3sfPHyDGN7aaqaqCYlnTZtT0Njn13XpNfrm+x9vY/ruzV1tcpqgiCfpJueRNmZVvVEETf6MOSOe0pJ6jJcZnnwj1P5VzkCC5KB3nZhWp6+2Vf0VTUFmQbofzgoKI+i8AsjDlRhTz3lx31WqSRJ0iyXy81mGBkkHyLMJKn8RJOxumKUViOmJKAQWHddrkoZx2bpen0mrM4MVszz3jXbJUKLULfqQXeGJSZR5xclUJiuSlv53KQ+YRXCMZhyjyh1MUpHi+qoQEzIrh9UiS7Ixleyj51zC1ZsacG1Mi77UXBXZK2Wvee6IlH/pSE7g17UKavseLmKM80N5bcn3Tfm5AlJ8G1mKSssDPrhlN9i7pFiSzSIsmo1MufyzJn0KhdgYbTcy2IXgmYPylTZGGErcejjhgzDEvk1jvZpjaaDJNKLl44TJV48H9rsRu5oEmULQc/kZiqFBeWtaKShWjj8SaGc9vyWbf7qHMDCaP3mnqZT6pGoPjs0IOJdaXMPzAcjJW3YU03knZV/cTwdsF+zics+jxd1vX1gBH3Vw206kJqJv4Ar2n9X7E/YxgydhPDPZ3kALsMZscoJWOBCuLxdYm/+iQa2KYr5iBa6R5kkbVXWMYSMN+KGQ1J6xDAlSdWiq1O8Tbk4omk2QojUW8W9Ut2N6tRXsKswUCp4Z6nKaBfVZtXIRl+fxWVISk7AgkXRteIU+6fkcI8RjXUkb5qyYnr/2dALbtBkd9ILamvEYCWn0NPlj6x3q/nW2fQNu00U1dy7Xe6bnQAABzZJREFUqnoqaupE3mbU163Qz7XlpgCtcrWI8xWWV8vuHGCVK7Bg08c9XSre2ifKm6SNXMVWE4OuPGJTXk/5w1Fkf/EEwyQ2ZYlGVDzY0vw42ZSdsiKDOA9Fm3FoXsG38CcbmFvfxGfZtdYK/BHRpyxdXtfc2ZbBhOQKrNjS+0X37Kg4VFTKHzk644TEzuMY+JMOoRItP9yEvvd1Pxc/UmwzjacD+o4EGHI7EqUPJHBsAXoPc0pkvlaoutX09Clsxjk65Rm8XWyCz8C7OitdsZIzsGAfw738SinmebI8oRLQFbKwu6oXI1YlyGLeYhoMbHN9/J5htol3d1USHpp2IDQonmdIWQsZ1MuBPdQXap002lU2gNnUrbGm999un/bkRq1iOQULm+K825uiXPG7V92XOGAYsbxHNJIYtkBtfVjZwGyIRsbAoEo+PKLYruX1ogMvNAzv5qepEjpk6JYQ1JCGTY5V9qZEhHdk47M5WAWTkkuwYkvA868UaUVJ3+pMsMD3yYc14sGChO5FuYZBRbcoCWmV6rBT0Sq8GDYxImwBXhzKGMu4TUF9IbsJVlbVAlHnwxSPTYbVyn1GR1QoOQULXK45l3c8Lcl1Q6PH1N5zfdjGiGhouMQx1Inp+TbMmjHedSCmn+ezUuMA9MgTjwOF9tyXuGjJ3DzxEDiRslc0Wclq8XEKBWarmcVcmSBIjsGKvcXKtTzdLpOUiW6cJDoetY70kRCe8CfJ6JtXBuR0CQyTbdM/t96sRIIZAKQGdRODMLVRuL0NY4D4DSOyP3TzOtasu91qIoXca2Rdq4tz7z2/e9QrC8k1WKBc867XzjRbLDWXaptr1Vizmrh9YUrN2OXQmsVBdGNfExukYDgcoSvsbOtmUsbywujceFcZ9j0tSNcEejacGjJZ6JcreBHMoVrFzgOs2K+ehbl33nFFaoUgTZKUqrUQVTxMmhr5GNskiUm/SFtpoNow1Y9ws9vo8q/7/yTHXITG+O63tFJiHuCJjbKOhQZ1qvRg3KJ4Npsj30oo5wAWa4szntVRS3pBJS1RN1WYNImvRzRLOynqVhEqHKvooIhm4VJJahh9g64fputwXQ2Hu/vZHkEJsOgbhmY1lV7wblGMe2dybIGsnAtYsC4uujzTo7I0uOjhoXJ7c/xhNeUYuXE33mFRK4eiBIFXYO5nfjKVGGAYxGRySSBvI1uVFi+rCdW89zBDJzqFbHx18fSbEp+ScwKL9egx03fJ0g9H0fGcDKk1GFGxbZg26zEvDUkomAZ2jetgWDtmKJd8O1SleY4pLZF6p+oKDaWPkamDs9XU3/2jwjK6uuyaz6G/IJBzAyv2/x7M9CsYrowNKfEXVWkb9SWmgfvYuR+UKKnrMOyL4/ehBvSYLTxjJ7L1xt16SIkVTbSqM0Q1cbEoWKhOdB7uFHJ+YGHqwl6Xe3l61JL5WEYNaa6mHmrvU52DNvK+xobdzeJbiSwDTRiKO+BxWVUPZHrsGvbl0r5+fc9xR0xqMFetekCrzgmrcwULmP79nGt59VmN7E7mVro0W0Zyl1LeGqyEYqT6hMGR3XiFVN3FutRkmhj72mRqiQ9CJn8gjjkv8V+y751ej2sh50ugQM4XrFhsGdyuxdmXXbJPHChj51+rrFq74atB1sZIe2WFyaHDHnl5vVbd+bBcQv94/MfhGJyl69XrN+fFVUk5b7Cw27X0fsGNyWtcITv+SBnsHFKknHqgYb0m2mZ9cO8Gmz3GzpmSzrRnyEmNQkY/W112Y2fhHLUK5PzBirF+15zL433VpciwOKZAllj3qLTh9seIRaYcnZ59MzO34Pn9xgxnlM8CFnA99iTeLXtfjSqOWx2zlzKsU4rxV7PLM3P/8iydF6sL5DOBFWPJft7lArwkFssxfJ+N3JHJ2senZ5dd7nNc/8Ty+cCKsfkuwGt2+hk2yLTym2yAssgUXc7p1x733Hyuo+VPyGcFC8zRs7Dods+seF+xgCmyQ6ysDNM5ZqmuZ9PeZbdrbhHr1OdRKlY+M1ggGC9QsDcr3mlnV7sSI3YiyGowTBYL/WD05bR35Y1rZn5xYemz6VRcvgBYsbiCLcxg1VjGiL0cH21XyGQsaDVpsNXU3AGQZNjuRp+9nJ5dwRrFqtTnYPQU+TJggSxhh2Jxfs7lcr9Zfu1dnX7pHB/tav9eCdBworj6fTsGyflqetW7srwIOM0vfF7bE8iXA4uVtx4PhmzOPTMz4/rln56V17OzXu8qJ17vP16/XvH88x1+gxsMz/MlFIqTLwwWyK9Lb5eWPIsLoGdzeHlzgfzyC/uP+93c3NwivobNDr/tC9/pHwCspLzF1rXkAeSweNif2JfFL77N2cbfGeUPBNYfXy7AykIuwMpCLsDKQi7AykIuwMpCLsDKQi7AykIuwMpCLsDKQi7AykIuwMpCLsDKQi7AykIuwMpCLsDKQi7AykIuwMpCLsDKQv4D+dayzr5ktewAAAAASUVORK5CYII="/>
  <p:tag name="MMPROD_THEME_BG_IMAGE" val=""/>
  <p:tag name="MMPROD_TAG_VCONFIG" val="PD94bWwgdmVyc2lvbj0iMS4wIiBlbmNvZGluZz0iVVRGLTgiPz4NCjxjb25maWd1cmF0aW9uPg0KCTxicmFuZGluZz4NCgkJPHVpZm9udCBuYW1lPSJGT05UX05PVEVTX1RFWFQiIHZhbHVlPSJWZXJkYW5hLDksZmFsc2UsZmFsc2UsZmFsc2UiLz4NCgk8L2JyYW5kaW5nPg0KCTxjb2xvcnM+DQoJCTx1aWNvbG9yIG5hbWU9InByaW1hcnkiIHZhbHVlPSIweDQ3QTRDQiIvPg0KCQk8dWljb2xvciBuYW1lPSJnbG93IiB2YWx1ZT0iMHgzNUQzMzQiLz4NCgkJPHVpY29sb3IgbmFtZT0idGV4dCIgdmFsdWU9IjB4RkZGRkZGIi8+DQoJCTx1aWNvbG9yIG5hbWU9ImxpZ2h0IiB2YWx1ZT0iMHgxRjY2OEYiLz4NCgkJPHVpY29sb3IgbmFtZT0ic2hhZG93IiB2YWx1ZT0iMHgwMDAwMDAiLz4NCgkJPHVpY29sb3IgbmFtZT0iYmFja2dyb3VuZCIgdmFsdWU9IjB4NDY5QUE5Ii8+DQoJPC9jb2xvcnM+DQoJPGxheW91dD4NCgkJPHVpc2hvdyBuYW1lPSJwcmVzZW50YXRpb250aXRsZSIgdmFsdWU9InRydWUiLz4NCgkJPHVpc2hvdyBuYW1lPSJwcmVzZW50ZXJwaG90byIgdmFsdWU9InRydWUiLz4NCgkJPHVpc2hvdyBuYW1lPSJwcmVzZW50ZXJuYW1lIiB2YWx1ZT0idHJ1ZSIvPg0KCQk8dWlzaG93IG5hbWU9InByZXNlbnRlcnRpdGxlIiB2YWx1ZT0idHJ1ZSIvPg0KCQk8dWlzaG93IG5hbWU9InByZXNlbnRlcmVtYWlsIiB2YWx1ZT0idHJ1ZSIvPg0KCQk8dWlzaG93IG5hbWU9InByZXNlbnRlcmJpbyIgdmFsdWU9InRydWUiLz4NCgkJPHVpc2hvdyBuYW1lPSJjb21wYW55bG9nbyIgdmFsdWU9InRydWUiLz4NCgkJPHVpc2hvdyBuYW1lPSJzaWRlYmFyIiB2YWx1ZT0idHJ1ZSIvPg0KCQk8dWlzaG93IG5hbWU9Im91dGxpbmUiIHZhbHVlPSJ0cnVlIi8+DQoJCTx1aXNob3cgbmFtZT0idGh1bWJuYWlsIiB2YWx1ZT0idHJ1ZSIvPg0KCQk8dWlzaG93IG5hbWU9Im5vdGVzIiB2YWx1ZT0idHJ1ZSIvPg0KCQk8dWlzaG93IG5hbWU9InNlYXJjaCIgdmFsdWU9InRydWUiLz4NCgkJPHVpc2hvdyBuYW1lPSJxdWl6IiB2YWx1ZT0idHJ1ZSIvPg0KCQk8dWlzaG93IG5hbWU9ImF0dGFjaG1lbnRzIiB2YWx1ZT0idHJ1ZSIvPg0KCQk8dWlzaG93IG5hbWU9InV0aWxzIiB2YWx1ZT0idHJ1ZSIvPg0KCQk8dWlzaG93IG5hbWU9InZvbHVtZSIgdmFsdWU9InRydWUiLz4NCgkJPHVpc2hvdyBuYW1lPSJwbGF5YmFyIiB2YWx1ZT0idHJ1ZSIvPg0KCQk8dWlzaG93IG5hbWU9InRhbGtpbmdoZWFkIiB2YWx1ZT0idHJ1ZSIvPg0KCQk8dWlzaG93IG5hbWU9InNpZGViYXJvbnJpZ2h0IiB2YWx1ZT0idHJ1ZSIvPg0KCQk8dWlzaG93IG5hbWU9InZpZXdjaGFuZ2UiIHZhbHVlPSJ0cnVlIi8+DQoJCTx1aXNob3cgbmFtZT0iYWx3YXlzU2NydW5jaCIgdmFsdWU9ImZhbHNlIi8+DQoJCTx1aXNob3cgbmFtZT0iaW5pdGlhbGRpc3BsYXltb2RlaXNub3JtYWwiIHZhbHVlPSJ0cnVlIi8+DQoJCTx1aXJlcGxhY2UgbmFtZT0ibG9nbyIgdmFsdWU9IiIvPg0KCQk8dWlyZXBsYWNlIG5hbWU9ImJnaW1hZ2UiIHZhbHVlPSIiLz4NCgkJPHVpcmVwbGFjZSBuYW1lPSJpbml0aWFsdGFiIiB2YWx1ZT0ib3V0bGluZSIvPg0KCTwvbGF5b3V0Pg0KCTxsYW5ndWFnZSBpZD0iZW4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U2xpZGUgJW4iLz4NCgkJPCEtLSBzdWJzdGl0dXRpb246ICVuID09IHNsaWRlIG51bWJlciAtLT4NCgkJPCEtLSBzdWJzdGl0dXRpb246ICV0ID09IHRvdGFsIHNsaWRlIGNvdW50IC0tPg0KCQk8dWl0ZXh0IG5hbWU9IlNDUlVCQkFSU1RBVFVTX1NMSURFSU5GTyIgdmFsdWU9IlNsaWRlICVuIC8gJXQgfCAiLz4NCgkJPHVpdGV4dCBuYW1lPSJTQ1JVQkJBUlNUQVRVU19TVE9QUEVEIiB2YWx1ZT0iU3RvcHBlZCIvPg0KCQk8dWl0ZXh0IG5hbWU9IlNDUlVCQkFSU1RBVFVTX1BMQVlJTkciIHZhbHVlPSJQbGF5aW5nIi8+DQoJCTx1aXRleHQgbmFtZT0iU0NSVUJCQVJTVEFUVVNfTk9BVURJTyIgdmFsdWU9Ik5vIEF1ZGlvIi8+DQoJCTx1aXRleHQgbmFtZT0iU0NSVUJCQVJTVEFUVVNfVklEUExBWUlORyIgdmFsdWU9IlZpZGVvIFBsYXlpbmciLz4NCgkJPHVpdGV4dCBuYW1lPSJTQ1JVQkJBUlNUQVRVU19MT0FESU5HIiB2YWx1ZT0iTG9hZGluZyIvPg0KCQk8dWl0ZXh0IG5hbWU9IlNDUlVCQkFSU1RBVFVTX0JVRkZFUklORyIgdmFsdWU9IkJ1ZmZlcmluZyIvPg0KCQk8dWl0ZXh0IG5hbWU9IlNDUlVCQkFSU1RBVFVTX1FVRVNUSU9OIiB2YWx1ZT0iQW5zd2VyIFF1ZXN0aW9uIi8+DQoJCTx1aXRleHQgbmFtZT0iU0NSVUJCQVJTVEFUVVNfUkVWSUVXUVVJWiIgdmFsdWU9IlJldmlld2luZyBRdWl6Ii8+DQoJCTwhLS0gc3Vic3RpdHV0aW9uOiAlbSA9PSBtaW51dGVzIHJlbWFpbmluZyAtLT4NCgkJPCEtLSBzdWJzdGl0dXRpb246ICVzID09IHNlY29uZHMgcmVtYWluaW5nIC0tPg0KCQk8dWl0ZXh0IG5hbWU9IkVMQVBTRUQiIHZhbHVlPSIlbSBNaW51dGVzICVzIFNlY29uZHMgUmVtYWluaW5nIi8+DQoJCTx1aXRleHQgbmFtZT0iTk9URk9VTkQiIHZhbHVlPSJOb3RoaW5nIEZvdW5kIi8+DQoJCTx1aXRleHQgbmFtZT0iQVRUQUNITUVOVFMiIHZhbHVlPSJBdHRhY2htZW50cy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RhY3QiLz4NCgkJPHVpdGV4dCBuYW1lPSJUQUJfUVVJWiIgdmFsdWU9IlF1aXoiLz4NCgkJPHVpdGV4dCBuYW1lPSJUQUJfT1VUTElORSIgdmFsdWU9Ik91dGxpbmUiLz4NCgkJPHVpdGV4dCBuYW1lPSJUQUJfVEhVTUIiIHZhbHVlPSJUaHVtYiIvPg0KCQk8dWl0ZXh0IG5hbWU9IlRBQl9OT1RFUyIgdmFsdWU9Ik5vdGVzIi8+DQoJCTx1aXRleHQgbmFtZT0iVEFCX1NFQVJDSCIgdmFsdWU9IlNlYXJjaCIvPg0KCQk8dWl0ZXh0IG5hbWU9IlNMSURFX0hFQURJTkciIHZhbHVlPSJTbGlkZSBUaXRsZSIvPg0KCQk8dWl0ZXh0IG5hbWU9IkRVUkFUSU9OX0hFQURJTkciIHZhbHVlPSJEdXJhdGlvbiIvPg0KCQk8dWl0ZXh0IG5hbWU9IlNFQVJDSF9IRUFESU5HIiB2YWx1ZT0iU2VhcmNoIGZvciB0ZXh0OiIvPg0KCQk8dWl0ZXh0IG5hbWU9IlRIVU1CX0hFQURJTkciIHZhbHVlPSJTbGlkZSIvPg0KCQk8dWl0ZXh0IG5hbWU9IlRIVU1CX0lORk8iIHZhbHVlPSJTbGlkZSBUaXRsZS9EdXJhdGlvbiIvPg0KCQk8dWl0ZXh0IG5hbWU9IkFUVEFDSE5BTUVfSEVBRElORyIgdmFsdWU9IkZpbGUgTmFtZSIvPg0KCQk8dWl0ZXh0IG5hbWU9IkFUVEFDSFNJWkVfSEVBRElORyIgdmFsdWU9IlNpemUiLz4NCgkJPHVpdGV4dCBuYW1lPSJTTElERV9OT1RFUyIgdmFsdWU9IlNsaWRlIE5vdGVzIi8+DQoJCTwhLS1xdWl6IHBvZCBhbmQgbWVzc2FnZSBib3ggdGV4dHMtLT4NCgkJPHVpdGV4dCBuYW1lPSJRVUlaUE9EX1FVSVpfQVRURU1QVCIgdmFsdWU9IlF1aXogQXR0ZW1wdDoiLz4NCgkJPHVpdGV4dCBuYW1lPSJRVUlaUE9EX1FVSVpfQVRURU1QVF9WQUxVRSIgdmFsdWU9IiVuIG9mICV0Ii8+DQoJCTx1aXRleHQgbmFtZT0iUVVJWlBPRF9RVUlaX1NDT1JFIiB2YWx1ZT0iU2NvcmVkOiIvPg0KCQk8dWl0ZXh0IG5hbWU9IlFVSVpQT0RfUVVJWl9QQVNTU0NPUkUiIHZhbHVlPSJQYXNzaW5nIFNjb3JlOiIvPg0KCQk8dWl0ZXh0IG5hbWU9IlFVSVpQT0RfUVVJWl9NQVhTQ09SRSIgdmFsdWU9Ik1heCBTY29yZToiLz4NCgkJPHVpdGV4dCBuYW1lPSJRVUlaUE9EX1FVRVNBVE1QVF9TVFIiIHZhbHVlPSJBdHRlbXB0OiAlbiBvZiAldCIvPg0KCQk8dWl0ZXh0IG5hbWU9IlFVSVpQT0RfUVVFU1RZUEVfU1RSIiB2YWx1ZT0iVHlwZTogJXMiLz4NCgkJPHVpdGV4dCBuYW1lPSJRVUlaUE9EX1FVRVNUWVBFX0dSRCIgdmFsdWU9IkdyYWRlZCIvPg0KCQk8dWl0ZXh0IG5hbWU9IlFVSVpQT0RfUVVFU1RZUEVfU1ZZIiB2YWx1ZT0iU3VydmV5Ii8+DQoJCTx1aXRleHQgbmFtZT0iUVVJWlBPRF9RVUlaQVRNUFRfSU5GIiB2YWx1ZT0iSW5maW5pdGUiLz4NCgkJPHVpdGV4dCBuYW1lPSJRVUlaUE9EX1FVRVNBVE1QVF9JTkYiIHZhbHVlPSJJbmZpbml0ZSIvPg0KCQk8dWl0ZXh0IG5hbWU9IldBUk5JTkdNU0dfWUVTU1RSSU5HIiB2YWx1ZT0iWWVzIi8+DQoJCTx1aXRleHQgbmFtZT0iV0FSTklOR01TR19OT1NUUklORyIgdmFsdWU9Ik5vIi8+DQoJCTx1aXRleHQgbmFtZT0iV0FSTklOR01TR19USVRMRVNUUklORyIgdmFsdWU9IlF1aXogTmF2aWdhdGlvbiBXYXJuaW5nIi8+DQoJCTx1aXRleHQgbmFtZT0iV0FSTklOR01TR19NU0dTVFJJTkciIHZhbHVlPSJUaGVyZSBhcmUgdW4tYXR0ZW1wdGVkIHF1ZXN0aW9ucyBpbiB0aGlzIFF1aXouJiN4QTsmI3hBO0NsaWNraW5nIFllcyB3aWxsIHRha2UgeW91IG91dCBvZiB0aGUgUXVpei4gQ2xpY2sgTm8gdG8gY29udGludWUgdGhlIFF1aXouIi8+DQoJCTx1aXRleHQgbmFtZT0iSU5GT1JNQVRJT05fSDI2NF9GTEFTSFBMQVlFUiIgdmFsdWU9IlRoZSBjdXJyZW50IHZlcnNpb24gb2YgRmxhc2ggUGxheWVyIGluc3RhbGxlZCBvbiB5b3VyIG1hY2hpbmUgZG9lcyBub3Qgc3VwcG9ydCB0aGlzIHZpZGVvLiBDbGljayBvbiB0aGUgdmlkZW8gYXJlYSB0byBkb3dubG9hZCB0aGUgbGF0ZXN0IEZsYXNoIFBsYXllc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U2hvdyBzaWRlYmFyIHRvIHBhcnRpY2lwYW50cyIvPg0KCQk8dWl0ZXh0IG5hbWU9Ik1VVEUiIHZhbHVlPSJNdXRlIi8+DQoJCTx1aXRleHQgbmFtZT0iRE9DV1JBUF9USVRMRSIgdmFsdWU9IlByZXNlbnRlciBGaWxlIEF0dGFjaG1lbnQiLz4NCgkJPHVpdGV4dCBuYW1lPSJET0NXUkFQX01TRyIgdmFsdWU9IlNhdmUgdG8gTXkgQ29tcHV0ZXIiLz4NCgkJPHVpdGV4dCBuYW1lPSJET0NXUkFQX1BST01QVCIgdmFsdWU9IkNsaWNrIHRvIERvd25sb2FkIi8+DQoJPC9sYW5ndWFnZT4NCgk8bGFuZ3VhZ2UgaWQ9ImRl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ZvbGllICVuIi8+DQoJCTwhLS0gc3Vic3RpdHV0aW9uOiAlbiA9PSBzbGlkZSBudW1iZXIgLS0+DQoJCTwhLS0gc3Vic3RpdHV0aW9uOiAldCA9PSB0b3RhbCBzbGlkZSBjb3VudCAtLT4NCgkJPHVpdGV4dCBuYW1lPSJTQ1JVQkJBUlNUQVRVU19TTElERUlORk8iIHZhbHVlPSJGb2xpZSAlbiAvICV0IHwgIi8+DQoJCTx1aXRleHQgbmFtZT0iU0NSVUJCQVJTVEFUVVNfU1RPUFBFRCIgdmFsdWU9IkJlZW5kZXQiLz4NCgkJPHVpdGV4dCBuYW1lPSJTQ1JVQkJBUlNUQVRVU19QTEFZSU5HIiB2YWx1ZT0iV2llZGVyZ2FiZSIvPg0KCQk8dWl0ZXh0IG5hbWU9IlNDUlVCQkFSU1RBVFVTX05PQVVESU8iIHZhbHVlPSJLZWluIEF1ZGlvIi8+DQoJCTx1aXRleHQgbmFtZT0iU0NSVUJCQVJTVEFUVVNfVklEUExBWUlORyIgdmFsdWU9IlZpZGVvIHdpcmQgYWJnZXNwaWVsdCIvPg0KCQk8dWl0ZXh0IG5hbWU9IlNDUlVCQkFSU1RBVFVTX0xPQURJTkciIHZhbHVlPSJMYWRlbiIvPg0KCQk8dWl0ZXh0IG5hbWU9IlNDUlVCQkFSU1RBVFVTX0JVRkZFUklORyIgdmFsdWU9IlB1ZmZlcm4iLz4NCgkJPHVpdGV4dCBuYW1lPSJTQ1JVQkJBUlNUQVRVU19RVUVTVElPTiIgdmFsdWU9IkZyYWdlIGJlYW50d29ydGVuIi8+DQoJCTx1aXRleHQgbmFtZT0iU0NSVUJCQVJTVEFUVVNfUkVWSUVXUVVJWiIgdmFsdWU9Ik5vY2htYWxzIGR1cmNoc2VoZW4iLz4NCgkJPCEtLSBzdWJzdGl0dXRpb246ICVtID09IG1pbnV0ZXMgcmVtYWluaW5nIC0tPg0KCQk8IS0tIHN1YnN0aXR1dGlvbjogJXMgPT0gc2Vjb25kcyByZW1haW5pbmcgLS0+DQoJCTx1aXRleHQgbmFtZT0iRUxBUFNFRCIgdmFsdWU9IlJlc3RkYXVlcjogJW0gTWludXRlbiAlcyBTZWt1bmRlbiIvPg0KCQk8dWl0ZXh0IG5hbWU9Ik5PVEZPVU5EIiB2YWx1ZT0iTmljaHRzIGdlZnVuZGVuIi8+DQoJCTx1aXRleHQgbmFtZT0iQVRUQUNITUVOVFMiIHZhbHVlPSJBbmxhZ2VuIi8+DQoJCTwhLS0gc3Vic3RpdHV0aW9uOiAlcCA9PSBjdXJyZW50IHNwZWFrZXIncyB0aXRsZSAtLT4NCgkJPHVpdGV4dCBuYW1lPSJCSU9XSU5fVElUTEUiIHZhbHVlPSJTcHJlY2hlcjogJXAiLz4NCgkJPHVpdGV4dCBuYW1lPSJCSU9CVE5fVElUTEUiIHZhbHVlPSJTcHJlY2hlciIvPg0KCQk8dWl0ZXh0IG5hbWU9IkRJVklERVJCVE5fVElUTEUiIHZhbHVlPSJ8Ii8+DQoJCTx1aXRleHQgbmFtZT0iQ09OVEFDVEJUTl9USVRMRSIgdmFsdWU9IktvbnRha3QiLz4NCgkJPHVpdGV4dCBuYW1lPSJUQUJfUVVJWiIgdmFsdWU9IlF1aXoiLz4NCgkJPHVpdGV4dCBuYW1lPSJUQUJfT1VUTElORSIgdmFsdWU9IlN0cnVrdHVyIi8+DQoJCTx1aXRleHQgbmFtZT0iVEFCX1RIVU1CIiB2YWx1ZT0iTWluaWF0dXIiLz4NCgkJPHVpdGV4dCBuYW1lPSJUQUJfTk9URVMiIHZhbHVlPSJOb3RpemVuIi8+DQoJCTx1aXRleHQgbmFtZT0iVEFCX1NFQVJDSCIgdmFsdWU9IlN1Y2hlbiIvPg0KCQk8dWl0ZXh0IG5hbWU9IlNMSURFX0hFQURJTkciIHZhbHVlPSJGb2xpZW50aXRlbCIvPg0KCQk8dWl0ZXh0IG5hbWU9IkRVUkFUSU9OX0hFQURJTkciIHZhbHVlPSJEYXVlciIvPg0KCQk8dWl0ZXh0IG5hbWU9IlNFQVJDSF9IRUFESU5HIiB2YWx1ZT0iVGV4dCBzdWNoZW46Ii8+DQoJCTx1aXRleHQgbmFtZT0iVEhVTUJfSEVBRElORyIgdmFsdWU9IkZvbGllIi8+DQoJCTx1aXRleHQgbmFtZT0iVEhVTUJfSU5GTyIgdmFsdWU9IkZvbGllbnRpdGVsL0RhdWVyIi8+DQoJCTx1aXRleHQgbmFtZT0iQVRUQUNITkFNRV9IRUFESU5HIiB2YWx1ZT0iRGF0ZWluYW1lIi8+DQoJCTx1aXRleHQgbmFtZT0iQVRUQUNIU0laRV9IRUFESU5HIiB2YWx1ZT0iR3LDtsOfZSIvPg0KCQk8dWl0ZXh0IG5hbWU9IlNMSURFX05PVEVTIiB2YWx1ZT0iRm9saWVubm90aXplbiIvPg0KCQk8IS0tcXVpeiBwb2QgYW5kIG1lc3NhZ2UgYm94IHRleHRzLS0+DQoJCTx1aXRleHQgbmFtZT0iUVVJWlBPRF9RVUlaX0FUVEVNUFQiIHZhbHVlPSJRdWl6dmVyc3VjaDoiLz4NCgkJPHVpdGV4dCBuYW1lPSJRVUlaUE9EX1FVSVpfQVRURU1QVF9WQUxVRSIgdmFsdWU9IiVuIHZvbiAldCIvPg0KCQk8dWl0ZXh0IG5hbWU9IlFVSVpQT0RfUVVJWl9TQ09SRSIgdmFsdWU9IkVycmVpY2h0OiIvPg0KCQk8dWl0ZXh0IG5hbWU9IlFVSVpQT0RfUVVJWl9QQVNTU0NPUkUiIHZhbHVlPSJNaW5kZXN0cHVua3R6YWhsOiIvPg0KCQk8dWl0ZXh0IG5hbWU9IlFVSVpQT0RfUVVJWl9NQVhTQ09SRSIgdmFsdWU9Ik1heGltYWxlIFB1bmt0emFobDoiLz4NCgkJPHVpdGV4dCBuYW1lPSJRVUlaUE9EX1FVRVNBVE1QVF9TVFIiIHZhbHVlPSJWZXJzdWNoOiAlbiB2b24gJXQiLz4NCgkJPHVpdGV4dCBuYW1lPSJRVUlaUE9EX1FVRVNUWVBFX1NUUiIgdmFsdWU9IlR5cDogJXMiLz4NCgkJPHVpdGV4dCBuYW1lPSJRVUlaUE9EX1FVRVNUWVBFX0dSRCIgdmFsdWU9IkJld2VydGV0Ii8+DQoJCTx1aXRleHQgbmFtZT0iUVVJWlBPRF9RVUVTVFlQRV9TVlkiIHZhbHVlPSJVbWZyYWdlIi8+DQoJCTx1aXRleHQgbmFtZT0iUVVJWlBPRF9RVUlaQVRNUFRfSU5GIiB2YWx1ZT0iVW5lbmRsaWNoIi8+DQoJCTx1aXRleHQgbmFtZT0iUVVJWlBPRF9RVUVTQVRNUFRfSU5GIiB2YWx1ZT0iVW5lbmRsaWNoIi8+DQoJCTx1aXRleHQgbmFtZT0iV0FSTklOR01TR19ZRVNTVFJJTkciIHZhbHVlPSJKYSIvPg0KCQk8dWl0ZXh0IG5hbWU9IldBUk5JTkdNU0dfTk9TVFJJTkciIHZhbHVlPSJOZWluIi8+DQoJCTx1aXRleHQgbmFtZT0iV0FSTklOR01TR19USVRMRVNUUklORyIgdmFsdWU9IlF1aXpuYXZpZ2F0aW9uc3dhcm51bmciLz4NCgkJPHVpdGV4dCBuYW1lPSJXQVJOSU5HTVNHX01TR1NUUklORyIgdmFsdWU9IkluIGRpZXNlbSBRdWl6IGdpYnQgZXMgdW5iZWFudHdvcnRldGUgRnJhZ2VuLiYjeEE7JiN4QTtXZW5uIFNpZSBhdWYgJnF1b3Q7SmEmcXVvdDsga2xpY2tlbiwgd2lyZCBkYXMgUXVpeiBiZWVuZGV0LiBLbGlja2VuIFNpZSBhdWYgJnF1b3Q7TmVpbiZxdW90OywgdW0gbWl0IGRlbSBRdWl6IGZvcnR6dWZhaHJlbi4iLz4NCgkJPHVpdGV4dCBuYW1lPSJJTkZPUk1BVElPTl9IMjY0X0ZMQVNIUExBWUVSIiB2YWx1ZT0iRGFzIFZpZGVvIHdpcmQgdm9uIGRlciBtb21lbnRhbiBhdWYgZGllc2VtIENvbXB1dGVyIGluc3RhbGxpZXJ0ZW4gVmVyc2lvbiB2b24gRmxhc2ggUGxheWVyIG5pY2h0IHVudGVyc3TDvHR6dC4gS2xpY2tlbiBTaWUgYXVmIGRlbiBWaWRlb2JlcmVpY2gsIHVtIGRpZSBha3R1ZWxsZSBWZXJzaW9uIHZvbiBGbGFzaCBQbGF5ZXIgaGVydW50ZXJ6dWxhZGVu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EZW4gVGVpbG5laG1lcm4gZGllIFNlaXRlbmxlaXN0ZSBhbnplaWdlbiIvPg0KCQk8dWl0ZXh0IG5hbWU9Ik1VVEUiIHZhbHVlPSJUb24gYXVzIi8+DQoJCTx1aXRleHQgbmFtZT0iRE9DV1JBUF9USVRMRSIgdmFsdWU9IlByZXNlbnRlci1BbmhhbmciLz4NCgkJPHVpdGV4dCBuYW1lPSJET0NXUkFQX01TRyIgdmFsdWU9IkF1ZiBtZWluZW0gQXJiZWl0c3BsYXR6IHNwZWljaGVybiIvPg0KCQk8dWl0ZXh0IG5hbWU9IkRPQ1dSQVBfUFJPTVBUIiB2YWx1ZT0iWnVtIEhlcnVudGVybGFkZW4ga2xpY2tlbiIvPg0KCTwvbGFuZ3VhZ2U+DQoJPGxhbmd1YWdlIGlkPSJmci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Fwb3NpdGl2ZSAlbiIvPg0KCQk8IS0tIHN1YnN0aXR1dGlvbjogJW4gPT0gc2xpZGUgbnVtYmVyIC0tPg0KCQk8IS0tIHN1YnN0aXR1dGlvbjogJXQgPT0gdG90YWwgc2xpZGUgY291bnQgLS0+DQoJCTx1aXRleHQgbmFtZT0iU0NSVUJCQVJTVEFUVVNfU0xJREVJTkZPIiB2YWx1ZT0iRGlhcG9zaXRpdmUgJW4gLyAldCB8ICIvPg0KCQk8dWl0ZXh0IG5hbWU9IlNDUlVCQkFSU1RBVFVTX1NUT1BQRUQiIHZhbHVlPSJBcnLDqnTDqWUiLz4NCgkJPHVpdGV4dCBuYW1lPSJTQ1JVQkJBUlNUQVRVU19QTEFZSU5HIiB2YWx1ZT0iTGVjdHVyZSIvPg0KCQk8dWl0ZXh0IG5hbWU9IlNDUlVCQkFSU1RBVFVTX05PQVVESU8iIHZhbHVlPSJQYXMgZGUgc29uIi8+DQoJCTx1aXRleHQgbmFtZT0iU0NSVUJCQVJTVEFUVVNfVklEUExBWUlORyIgdmFsdWU9IkxlY3R1cmUgdmlkw6lvIGVuIGNvdXJzIi8+DQoJCTx1aXRleHQgbmFtZT0iU0NSVUJCQVJTVEFUVVNfTE9BRElORyIgdmFsdWU9IkNoYXJnZW1lbnQgZW4gY291cnMiLz4NCgkJPHVpdGV4dCBuYW1lPSJTQ1JVQkJBUlNUQVRVU19CVUZGRVJJTkciIHZhbHVlPSJNaXNlIGVuIG3DqW1vaXJlIi8+DQoJCTx1aXRleHQgbmFtZT0iU0NSVUJCQVJTVEFUVVNfUVVFU1RJT04iIHZhbHVlPSJSw6lwb25kcmUgw6AgbGEgcXVlc3Rpb24iLz4NCgkJPHVpdGV4dCBuYW1lPSJTQ1JVQkJBUlNUQVRVU19SRVZJRVdRVUlaIiB2YWx1ZT0iUsOpdmlzaW9uIGR1IHF1ZXN0aW9ubmFpcmUiLz4NCgkJPCEtLSBzdWJzdGl0dXRpb246ICVtID09IG1pbnV0ZXMgcmVtYWluaW5nIC0tPg0KCQk8IS0tIHN1YnN0aXR1dGlvbjogJXMgPT0gc2Vjb25kcyByZW1haW5pbmcgLS0+DQoJCTx1aXRleHQgbmFtZT0iRUxBUFNFRCIgdmFsdWU9IiVtIG1pbnV0ZXMgJXMgc2Vjb25kZXMgcmVzdGFudGVzIi8+DQoJCTx1aXRleHQgbmFtZT0iTk9URk9VTkQiIHZhbHVlPSJSaWVuIHRyb3V2w6kiLz4NCgkJPHVpdGV4dCBuYW1lPSJBVFRBQ0hNRU5UUyIgdmFsdWU9IlBpw6hjZXMgam9pbnRlcyIvPg0KCQk8IS0tIHN1YnN0aXR1dGlvbjogJXAgPT0gY3VycmVudCBzcGVha2VyJ3MgdGl0bGUgLS0+DQoJCTx1aXRleHQgbmFtZT0iQklPV0lOX1RJVExFIiB2YWx1ZT0iQmlvIDogJXAiLz4NCgkJPHVpdGV4dCBuYW1lPSJCSU9CVE5fVElUTEUiIHZhbHVlPSJCaW8gOiIvPg0KCQk8dWl0ZXh0IG5hbWU9IkRJVklERVJCVE5fVElUTEUiIHZhbHVlPSJ8Ii8+DQoJCTx1aXRleHQgbmFtZT0iQ09OVEFDVEJUTl9USVRMRSIgdmFsdWU9IkNvbnRhY3QiLz4NCgkJPHVpdGV4dCBuYW1lPSJUQUJfUVVJWiIgdmFsdWU9IlF1aXoiLz4NCgkJPHVpdGV4dCBuYW1lPSJUQUJfT1VUTElORSIgdmFsdWU9IlBsYW4iLz4NCgkJPHVpdGV4dCBuYW1lPSJUQUJfVEhVTUIiIHZhbHVlPSJEaWFwb3MiLz4NCgkJPHVpdGV4dCBuYW1lPSJUQUJfTk9URVMiIHZhbHVlPSJOb3RlcyIvPg0KCQk8dWl0ZXh0IG5hbWU9IlRBQl9TRUFSQ0giIHZhbHVlPSJSZWNoZXJjaGUiLz4NCgkJPHVpdGV4dCBuYW1lPSJTTElERV9IRUFESU5HIiB2YWx1ZT0iVGl0cmUgZGUgbGEgZGlhcG9zaXRpdmUiLz4NCgkJPHVpdGV4dCBuYW1lPSJEVVJBVElPTl9IRUFESU5HIiB2YWx1ZT0iRHVyw6llIi8+DQoJCTx1aXRleHQgbmFtZT0iU0VBUkNIX0hFQURJTkciIHZhbHVlPSJSZWNoZXJjaGUgZGUgdGV4dGUgOiIvPg0KCQk8dWl0ZXh0IG5hbWU9IlRIVU1CX0hFQURJTkciIHZhbHVlPSJEaWFwb3NpdGl2ZSIvPg0KCQk8dWl0ZXh0IG5hbWU9IlRIVU1CX0lORk8iIHZhbHVlPSJUaXRyZS9kdXLDqWUiLz4NCgkJPHVpdGV4dCBuYW1lPSJBVFRBQ0hOQU1FX0hFQURJTkciIHZhbHVlPSJOb20gZGUgZmljaGllciIvPg0KCQk8dWl0ZXh0IG5hbWU9IkFUVEFDSFNJWkVfSEVBRElORyIgdmFsdWU9IlRhaWxsZSIvPg0KCQk8dWl0ZXh0IG5hbWU9IlNMSURFX05PVEVTIiB2YWx1ZT0iQ29tbWVudGFpcmVzIGRlcyBkaWFwb3NpdGl2ZXMiLz4NCgkJPCEtLXF1aXogcG9kIGFuZCBtZXNzYWdlIGJveCB0ZXh0cy0tPg0KCQk8dWl0ZXh0IG5hbWU9IlFVSVpQT0RfUVVJWl9BVFRFTVBUIiB2YWx1ZT0iVGVudGF0aXZlIGRlIHF1ZXN0aW9ubmFpcmUgOiIvPg0KCQk8dWl0ZXh0IG5hbWU9IlFVSVpQT0RfUVVJWl9BVFRFTVBUX1ZBTFVFIiB2YWx1ZT0iJW4gc3VyICV0Ii8+DQoJCTx1aXRleHQgbmFtZT0iUVVJWlBPRF9RVUlaX1NDT1JFIiB2YWx1ZT0iTm90ZSBvYnRlbnVlIDoiLz4NCgkJPHVpdGV4dCBuYW1lPSJRVUlaUE9EX1FVSVpfUEFTU1NDT1JFIiB2YWx1ZT0iTm90ZSBkJ2FkbWlzc2liaWxpdMOpwqA6Ii8+DQoJCTx1aXRleHQgbmFtZT0iUVVJWlBPRF9RVUlaX01BWFNDT1JFIiB2YWx1ZT0iTm90ZSBtYXhpbWFsZSA6Ii8+DQoJCTx1aXRleHQgbmFtZT0iUVVJWlBPRF9RVUVTQVRNUFRfU1RSIiB2YWx1ZT0iVGVudGF0aXZlIDogJW4gc3VyICV0Ii8+DQoJCTx1aXRleHQgbmFtZT0iUVVJWlBPRF9RVUVTVFlQRV9TVFIiIHZhbHVlPSJUeXBlOiAlcyIvPg0KCQk8dWl0ZXh0IG5hbWU9IlFVSVpQT0RfUVVFU1RZUEVfR1JEIiB2YWx1ZT0iTm90w6kiLz4NCgkJPHVpdGV4dCBuYW1lPSJRVUlaUE9EX1FVRVNUWVBFX1NWWSIgdmFsdWU9IkVucXXDqnRlIi8+DQoJCTx1aXRleHQgbmFtZT0iUVVJWlBPRF9RVUlaQVRNUFRfSU5GIiB2YWx1ZT0iSWxsaW1pdMOpIi8+DQoJCTx1aXRleHQgbmFtZT0iUVVJWlBPRF9RVUVTQVRNUFRfSU5GIiB2YWx1ZT0iSWxsaW1pdMOpIi8+DQoJCTx1aXRleHQgbmFtZT0iV0FSTklOR01TR19ZRVNTVFJJTkciIHZhbHVlPSJPdWkiLz4NCgkJPHVpdGV4dCBuYW1lPSJXQVJOSU5HTVNHX05PU1RSSU5HIiB2YWx1ZT0iTm9uIi8+DQoJCTx1aXRleHQgbmFtZT0iV0FSTklOR01TR19USVRMRVNUUklORyIgdmFsdWU9IkF2ZXJ0aXNzZW1lbnQgZGUgbmF2aWdhdGlvbiBkdSBxdWVzdGlvbm5haXJlIi8+DQoJCTx1aXRleHQgbmFtZT0iV0FSTklOR01TR19NU0dTVFJJTkciIHZhbHVlPSJWb3VzIG4nYXZleiBwYXMgcsOpcG9uZHUgw6AgY2VydGFpbmVzIHF1ZXN0aW9ucyBkZSBjZSBxdWVzdGlvbm5haXJlLiYjeEE7JiN4QTtTaSB2b3VzIGNsaXF1ZXogc3VyIE91aSwgdm91cyBxdWl0dGVyZXogbGUgcXVlc3Rpb25uYWlyZS4gQ2xpcXVleiBzdXIgTm9uIHBvdXIgY29udGludWVyIGxlIHF1ZXN0aW9ubmFpcmUuIi8+DQoJCTx1aXRleHQgbmFtZT0iSU5GT1JNQVRJT05fSDI2NF9GTEFTSFBMQVlFUiIgdmFsdWU9IkxhIHZlcnNpb24gZGUgRmxhc2ggUGxheWVyIGFjdHVlbGxlbWVudCBpbnN0YWxsw6llIHN1ciB2b3RyZSBtYWNoaW5lIG5lIHByZW5kIHBhcyBlbiBjaGFyZ2UgY2UgdHlwZSBkZSB2aWTDqW8uIENsaXF1ZXogc3VyIGxhIHpvbmUgdmlkw6lvIHBvdXIgdMOpbMOpY2hhcmdlciBsYSBkZXJuacOocmUgdmVyc2lvbiBkZS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bnRyZXIgbCdlbmNhZHLDqSBhdXggcGFydGljaXBhbnRzIi8+DQoJCTx1aXRleHQgbmFtZT0iTVVURSIgdmFsdWU9Ik11ZXQiLz4NCgkJPHVpdGV4dCBuYW1lPSJET0NXUkFQX1RJVExFIiB2YWx1ZT0iUGnDqGNlIGpvaW50ZSBQcmVzZW50ZXIiLz4NCgkJPHVpdGV4dCBuYW1lPSJET0NXUkFQX01TRyIgdmFsdWU9IkVucmVnaXN0cmVyIHN1ciBtb24gb3JkaW5hdGV1ciIvPg0KCQk8dWl0ZXh0IG5hbWU9IkRPQ1dSQVBfUFJPTVBUIiB2YWx1ZT0iQ2xpcXVlciBwb3VyIHTDqWzDqWNoYXJnZXIiLz4NCgk8L2xhbmd1YWdlPg0KCTxsYW5ndWFnZSBpZD0iamEiPg0KCQk8IS0tIGZvcm1hdCBmb3IgdWlmb250IHZhbHVlIGlzICJmb250LHNpemUsaXNib2xkLGlzaXRhbGljLGlzc2hhZG93ZWQiIC0tPg0KCQk8dWlmb250IG5hbWU9IkZPTlRfUVVJWlpJTkciIHZhbHVlPSJWZXJkYW5hLDksZmFsc2UsZmFsc2UsZmFsc2UiLz4NCgkJPHVpZm9udCBuYW1lPSJGT05UX1NDUlVCU1RBVFVTIiB2YWx1ZT0iVmVyZGFuYSwxMSxmYWxzZSxmYWxzZSx0cnVlIi8+DQoJCTx1aWZvbnQgbmFtZT0iRk9OVF9TQ1JVQlRJTUUiIHZhbHVlPSJWZXJkYW5hLDksZmFsc2UsZmFsc2UsdHJ1ZSIvPg0KCQk8dWlmb250IG5hbWU9IkZPTlRfRUxBUFNFRFRJTUUiIHZhbHVlPSJWZXJkYW5hLDExLHRydWUsZmFsc2UsZmFsc2UiLz4NCgkJPHVpZm9udCBuYW1lPSJGT05UX1VUSUxTTUVOVSIgdmFsdWU9IlZlcmRhbmEsOSx0cnVlLGZhbHNlLGZhbHNlIi8+DQoJCTx1aWZvbnQgbmFtZT0iRk9OVF9UQUJTIiB2YWx1ZT0iVmVyZGFuYSwxMCxmYWxzZSxmYWxzZSxmYWxzZSIvPg0KCQk8dWlmb250IG5hbWU9IkZPTlRfUFJFU0VOVEFUSU9OTkFNRSIgdmFsdWU9IlZlcmRhbmEsMTUsZmFsc2UsZmFsc2UsdHJ1ZSIvPg0KCQk8dWlmb250IG5hbWU9IkZPTlRfUFJFU0VOVEVSTkFNRSIgdmFsdWU9IlZlcmRhbmEsMTUsdHJ1ZSxmYWxzZSx0cnVlIi8+DQoJCTx1aWZvbnQgbmFtZT0iRk9OVF9QUkVTRU5URVJUSVRMRSIgdmFsdWU9IlZlcmRhbmEsMTE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ExLGZhbHNlLGZhbHNlLHRydWUiLz4NCgkJPHVpZm9udCBuYW1lPSJGT05UX0JJT1dJTiIgdmFsdWU9IlZlcmRhbmEsMTEsZmFsc2UsZmFsc2UsZmFsc2UiLz4NCgkJPHVpZm9udCBuYW1lPSJGT05UX0xJU1RIRUFESU5HIiB2YWx1ZT0iVmVyZGFuYSwxMSxmYWxzZSxmYWxzZSxmYWxzZSIvPg0KCQk8dWlmb250IG5hbWU9IkZPTlRfV0lOVElUTEUiIHZhbHVlPSJWZXJkYW5hLDEx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uOCueODqeOCpOODiSA6ICVuIi8+DQoJCTwhLS0gc3Vic3RpdHV0aW9uOiAlbiA9PSBzbGlkZSBudW1iZXIgLS0+DQoJCTwhLS0gc3Vic3RpdHV0aW9uOiAldCA9PSB0b3RhbCBzbGlkZSBjb3VudCAtLT4NCgkJPHVpdGV4dCBuYW1lPSJTQ1JVQkJBUlNUQVRVU19TTElERUlORk8iIHZhbHVlPSLjgrnjg6njgqTjg4kgOiAlbiAvICV0IHwgIi8+DQoJCTx1aXRleHQgbmFtZT0iU0NSVUJCQVJTVEFUVVNfU1RPUFBFRCIgdmFsdWU9IuWBnOatoiIvPg0KCQk8dWl0ZXh0IG5hbWU9IlNDUlVCQkFSU1RBVFVTX1BMQVlJTkciIHZhbHVlPSLlho3nlJ/kuK0iLz4NCgkJPHVpdGV4dCBuYW1lPSJTQ1JVQkJBUlNUQVRVU19OT0FVRElPIiB2YWx1ZT0i6Z+z5aOw44Gq44GXIi8+DQoJCTx1aXRleHQgbmFtZT0iU0NSVUJCQVJTVEFUVVNfVklEUExBWUlORyIgdmFsdWU9IuODk+ODh+OCquWGjeeUn+S4rSIvPg0KCQk8dWl0ZXh0IG5hbWU9IlNDUlVCQkFSU1RBVFVTX0xPQURJTkciIHZhbHVlPSLjg63jg7zjg4nkuK0iLz4NCgkJPHVpdGV4dCBuYW1lPSJTQ1JVQkJBUlNUQVRVU19CVUZGRVJJTkciIHZhbHVlPSLjg5Djg4Pjg5XjgqHkuK0iLz4NCgkJPHVpdGV4dCBuYW1lPSJTQ1JVQkJBUlNUQVRVU19RVUVTVElPTiIgdmFsdWU9IuizquWVj+OBq+etlOOBiOOBpuS4i+OBleOBhCIvPg0KCQk8dWl0ZXh0IG5hbWU9IlNDUlVCQkFSU1RBVFVTX1JFVklFV1FVSVoiIHZhbHVlPSLjgq/jgqTjgrrjgpLjg6zjg5Pjg6Xjg7zjgZfjgabjgYTjgb7jgZkiLz4NCgkJPCEtLSBzdWJzdGl0dXRpb246ICVtID09IG1pbnV0ZXMgcmVtYWluaW5nIC0tPg0KCQk8IS0tIHN1YnN0aXR1dGlvbjogJXMgPT0gc2Vjb25kcyByZW1haW5pbmcgLS0+DQoJCTx1aXRleHQgbmFtZT0iRUxBUFNFRCIgdmFsdWU9Iuaui+OCiiA6ICVtIOWIhiAlcyDnp5IiLz4NCgkJPHVpdGV4dCBuYW1lPSJOT1RGT1VORCIgdmFsdWU9IuS9leOCguimi+OBpOOBi+OCiuOBvuOBm+OCkyIvPg0KCQk8dWl0ZXh0IG5hbWU9IkFUVEFDSE1FTlRTIiB2YWx1ZT0i5re75LuYIi8+DQoJCTwhLS0gc3Vic3RpdHV0aW9uOiAlcCA9PSBjdXJyZW50IHNwZWFrZXIncyB0aXRsZSAtLT4NCgkJPHVpdGV4dCBuYW1lPSJCSU9XSU5fVElUTEUiIHZhbHVlPSLntYzmrbQgOiAlcCIvPg0KCQk8dWl0ZXh0IG5hbWU9IkJJT0JUTl9USVRMRSIgdmFsdWU9Iue1jOattCIvPg0KCQk8dWl0ZXh0IG5hbWU9IkRJVklERVJCVE5fVElUTEUiIHZhbHVlPSJ8Ii8+DQoJCTx1aXRleHQgbmFtZT0iQ09OVEFDVEJUTl9USVRMRSIgdmFsdWU9IuOBiuWVj+OBhOWQiOOCj+OBmyIvPg0KCQk8dWl0ZXh0IG5hbWU9IlRBQl9RVUlaIiB2YWx1ZT0i44Kv44Kk44K6Ii8+DQoJCTx1aXRleHQgbmFtZT0iVEFCX09VVExJTkUiIHZhbHVlPSLjgqLjgqbjg4jjg6njgqTjg7MiLz4NCgkJPHVpdGV4dCBuYW1lPSJUQUJfVEhVTUIiIHZhbHVlPSLjgrXjg6Djg43jg7zjg6siLz4NCgkJPHVpdGV4dCBuYW1lPSJUQUJfTk9URVMiIHZhbHVlPSLjg47jg7zjg4giLz4NCgkJPHVpdGV4dCBuYW1lPSJUQUJfU0VBUkNIIiB2YWx1ZT0i5qSc57SiIi8+DQoJCTx1aXRleHQgbmFtZT0iU0xJREVfSEVBRElORyIgdmFsdWU9IuOCueODqeOCpOODieOCv+OCpOODiOODqyIvPg0KCQk8dWl0ZXh0IG5hbWU9IkRVUkFUSU9OX0hFQURJTkciIHZhbHVlPSLplbfjgZUiLz4NCgkJPHVpdGV4dCBuYW1lPSJTRUFSQ0hfSEVBRElORyIgdmFsdWU9IuaknOe0ouOBmeOCi+ODhuOCreOCueODiCA6ICIvPg0KCQk8dWl0ZXh0IG5hbWU9IlRIVU1CX0hFQURJTkciIHZhbHVlPSLjgrnjg6njgqTjg4kiLz4NCgkJPHVpdGV4dCBuYW1lPSJUSFVNQl9JTkZPIiB2YWx1ZT0i44K544Op44Kk44OJ44K/44Kk44OI44OrIC8g6ZW344GVIi8+DQoJCTx1aXRleHQgbmFtZT0iQVRUQUNITkFNRV9IRUFESU5HIiB2YWx1ZT0i44OV44Kh44Kk44Or5ZCNIi8+DQoJCTx1aXRleHQgbmFtZT0iQVRUQUNIU0laRV9IRUFESU5HIiB2YWx1ZT0i44K144Kk44K6Ii8+DQoJCTx1aXRleHQgbmFtZT0iU0xJREVfTk9URVMiIHZhbHVlPSLjgrnjg6njgqTjg4njg47jg7zjg4giLz4NCgkJPCEtLXF1aXogcG9kIGFuZCBtZXNzYWdlIGJveCB0ZXh0cy0tPg0KCQk8dWl0ZXh0IG5hbWU9IlFVSVpQT0RfUVVJWl9BVFRFTVBUIiB2YWx1ZT0i44Kv44Kk44K66Kmm6KGM5Zue5pWwIDogIi8+DQoJCTx1aXRleHQgbmFtZT0iUVVJWlBPRF9RVUlaX0FUVEVNUFRfVkFMVUUiIHZhbHVlPSIlbiAvICV0Ii8+DQoJCTx1aXRleHQgbmFtZT0iUVVJWlBPRF9RVUlaX1NDT1JFIiB2YWx1ZT0i44K544Kz44KiIDogIi8+DQoJCTx1aXRleHQgbmFtZT0iUVVJWlBPRF9RVUlaX1BBU1NTQ09SRSIgdmFsdWU9IuWQiOagvOeCuSA6Ii8+DQoJCTx1aXRleHQgbmFtZT0iUVVJWlBPRF9RVUlaX01BWFNDT1JFIiB2YWx1ZT0i5pyA6auY5b6X54K5IDogIi8+DQoJCTx1aXRleHQgbmFtZT0iUVVJWlBPRF9RVUVTQVRNUFRfU1RSIiB2YWx1ZT0i6Kmm6KGM5Zue5pWwIDogJW4gLyAldCIvPg0KCQk8dWl0ZXh0IG5hbWU9IlFVSVpQT0RfUVVFU1RZUEVfU1RSIiB2YWx1ZT0i44K/44Kk44OXIDogJXMiLz4NCgkJPHVpdGV4dCBuYW1lPSJRVUlaUE9EX1FVRVNUWVBFX0dSRCIgdmFsdWU9IuipleS+oSIvPg0KCQk8dWl0ZXh0IG5hbWU9IlFVSVpQT0RfUVVFU1RZUEVfU1ZZIiB2YWx1ZT0i44Ki44Oz44Kx44O844OIIi8+DQoJCTx1aXRleHQgbmFtZT0iUVVJWlBPRF9RVUlaQVRNUFRfSU5GIiB2YWx1ZT0i54Sh5Yi26ZmQIi8+DQoJCTx1aXRleHQgbmFtZT0iUVVJWlBPRF9RVUVTQVRNUFRfSU5GIiB2YWx1ZT0i54Sh5Yi26ZmQIi8+DQoJCTx1aXRleHQgbmFtZT0iV0FSTklOR01TR19ZRVNTVFJJTkciIHZhbHVlPSLjga/jgYQiLz4NCgkJPHVpdGV4dCBuYW1lPSJXQVJOSU5HTVNHX05PU1RSSU5HIiB2YWx1ZT0i44GE44GE44GIIi8+DQoJCTx1aXRleHQgbmFtZT0iV0FSTklOR01TR19USVRMRVNUUklORyIgdmFsdWU9IuOCr+OCpOOCuuOBruODiuODk+OCsuODvOOCt+ODp+ODs+OBq+mWouOBmeOCi+itpuWRiiIvPg0KCQk8dWl0ZXh0IG5hbWU9IldBUk5JTkdNU0dfTVNHU1RSSU5HIiB2YWx1ZT0i44GT44Gu44Kv44Kk44K644Gr44Gv44CB44G+44Gg6Kej562U44GX44Gm44GE44Gq44GE6LOq5ZWP44GM44GC44KK44G+44GZ44CCJiN4QTsmI3hBOyDjgq/jgqTjgrrjgpLntYLkuobjgZnjgovjgavjga/jgIHjgIzjga/jgYTjgI3jgpLjgq/jg6rjg4Pjgq/jgZfjgb7jgZnjgILjgq/jgqTjgrrjgpLntprooYzjgZnjgovjgavjga/jgIHjgIzjgYTjgYTjgYjjgI3jgpLjgq/jg6rjg4Pjgq/jgZfjgb7jgZnjgIIiLz4NCgkJPHVpdGV4dCBuYW1lPSJJTkZPUk1BVElPTl9IMjY0X0ZMQVNIUExBWUVSIiB2YWx1ZT0i44GK5L2/44GE44Gu44Kz44Oz44OU44Ol44O844K/44Gr54++5Zyo44Kk44Oz44K544OI44O844Or44GV44KM44Gm44GE44KLIEZsYXNoIFBsYXllciDjga7jg5Djg7zjgrjjg6fjg7Pjga/jgIHjgZPjga7jg5Pjg4fjgqrjgpLjgrXjg53jg7zjg4jjgZfjgabjgYTjgb7jgZvjgpPjgILmnIDmlrDjga4gRmxhc2ggUGxheWVyIOOCkuODgOOCpuODs+ODreODvOODieOBmeOCi+OBq+OBr+OAgeODk+ODh+OCqumgmOWfn+OCkuOCr+ODquODg+OCr+OBl+OBpuOBj+OBoOOBleOBhOOAg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LjgrXjgqTjg4njg5Djg7zjgpLlj4LliqDogIXjgavopovjgZvjgosiLz4NCgkJPHVpdGV4dCBuYW1lPSJNVVRFIiB2YWx1ZT0i44Of44Ol44O844OIIi8+DQoJCTx1aXRleHQgbmFtZT0iRE9DV1JBUF9USVRMRSIgdmFsdWU9IlByZXNlbnRlciDmt7vku5jjg5XjgqHjgqTjg6siLz4NCgkJPHVpdGV4dCBuYW1lPSJET0NXUkFQX01TRyIgdmFsdWU9IuODnuOCpOOCs+ODs+ODlOODpeODvOOCv+OBq+S/neWtmCIvPg0KCQk8dWl0ZXh0IG5hbWU9IkRPQ1dSQVBfUFJPTVBUIiB2YWx1ZT0i44Kv44Oq44OD44Kv44GX44Gm44OA44Km44Oz44Ot44O844OJIi8+DQoJPC9sYW5ndWFnZT4NCgk8bGFuZ3VhZ2UgaWQ9ImtvIj4NCgkJPCEtLSBmb3JtYXQgZm9yIHVpZm9udCB2YWx1ZSBpcyAiZm9udCxzaXplLGlzYm9sZCxpc2l0YWxpYyxpc3NoYWRvd2VkIiAtLT4NCgkJPHVpZm9udCBuYW1lPSJGT05UX1FVSVpaSU5HIiB2YWx1ZT0iVmVyZGFuYSw5LGZhbHNlLGZhbHNlLGZhbHNlIi8+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+DQoJCTx1aWZvbnQgbmFtZT0iRk9OVF9VVElMU01FTlUiIHZhbHVlPSJWZXJkYW5hLDksdHJ1ZSxmYWxzZSxmYWxzZSIvPg0KCQk8dWlmb250IG5hbWU9IkZPTlRfVEFCUyIgdmFsdWU9IlZlcmRhbmEsMTE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E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xMSxmYWxzZSxmYWxzZSx0cnVlIi8+DQoJCTx1aWZvbnQgbmFtZT0iRk9OVF9CSU9XSU4iIHZhbHVlPSJWZXJkYW5hLDExLGZhbHNlLGZhbHNlLGZhbHNlIi8+DQoJCTx1aWZvbnQgbmFtZT0iRk9OVF9MSVNUSEVBRElORyIgdmFsdWU9IlZlcmRhbmEsMTEsZmFsc2UsZmFsc2UsZmFsc2UiLz4NCgkJPHVpZm9udCBuYW1lPSJGT05UX1dJTlRJVExFIiB2YWx1ZT0iVmVyZGFuYSwxM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siqzrnbzsnbTrk5wgJW4iLz4NCgkJPCEtLSBzdWJzdGl0dXRpb246ICVuID09IHNsaWRlIG51bWJlciAtLT4NCgkJPCEtLSBzdWJzdGl0dXRpb246ICV0ID09IHRvdGFsIHNsaWRlIGNvdW50IC0tPg0KCQk8dWl0ZXh0IG5hbWU9IlNDUlVCQkFSU1RBVFVTX1NMSURFSU5GTyIgdmFsdWU9IuyKrOudvOydtOuTnCAlbiAvICV0IHwgIi8+DQoJCTx1aXRleHQgbmFtZT0iU0NSVUJCQVJTVEFUVVNfU1RPUFBFRCIgdmFsdWU9IuykkeyngOuQqCIvPg0KCQk8dWl0ZXh0IG5hbWU9IlNDUlVCQkFSU1RBVFVTX1BMQVlJTkciIHZhbHVlPSLsnqzsg50iLz4NCgkJPHVpdGV4dCBuYW1lPSJTQ1JVQkJBUlNUQVRVU19OT0FVRElPIiB2YWx1ZT0i7Jik65SU7JikIOyXhuydjCIvPg0KCQk8dWl0ZXh0IG5hbWU9IlNDUlVCQkFSU1RBVFVTX1ZJRFBMQVlJTkciIHZhbHVlPSLruYTrlJTsmKQg7J6s7IOdIOykkSIvPg0KCQk8dWl0ZXh0IG5hbWU9IlNDUlVCQkFSU1RBVFVTX0xPQURJTkciIHZhbHVlPSLroZzrlKkiLz4NCgkJPHVpdGV4dCBuYW1lPSJTQ1JVQkJBUlNUQVRVU19CVUZGRVJJTkciIHZhbHVlPSLrsoTtjbzrp4EiLz4NCgkJPHVpdGV4dCBuYW1lPSJTQ1JVQkJBUlNUQVRVU19RVUVTVElPTiIgdmFsdWU9IuyniOusuOyXkCDri7XtlZjquLAiLz4NCgkJPHVpdGV4dCBuYW1lPSJTQ1JVQkJBUlNUQVRVU19SRVZJRVdRVUlaIiB2YWx1ZT0i7KeI66y4IOuLpOyLnOuztOq4sCIvPg0KCQk8IS0tIHN1YnN0aXR1dGlvbjogJW0gPT0gbWludXRlcyByZW1haW5pbmcgLS0+DQoJCTwhLS0gc3Vic3RpdHV0aW9uOiAlcyA9PSBzZWNvbmRzIHJlbWFpbmluZyAtLT4NCgkJPHVpdGV4dCBuYW1lPSJFTEFQU0VEIiB2YWx1ZT0iJW3rtoQgJXPstIgg64Ko7J2MIi8+DQoJCTx1aXRleHQgbmFtZT0iTk9URk9VTkQiIHZhbHVlPSLsl4bsnYwiLz4NCgkJPHVpdGV4dCBuYW1lPSJBVFRBQ0hNRU5UUyIgdmFsdWU9IuyyqOu2gCDtjIzsnbwiLz4NCgkJPCEtLSBzdWJzdGl0dXRpb246ICVwID09IGN1cnJlbnQgc3BlYWtlcidzIHRpdGxlIC0tPg0KCQk8dWl0ZXh0IG5hbWU9IkJJT1dJTl9USVRMRSIgdmFsdWU9IuqyveugpSDshozqsJw6ICVwIi8+DQoJCTx1aXRleHQgbmFtZT0iQklPQlROX1RJVExFIiB2YWx1ZT0i6rK966ClIOyGjOqwnCIvPg0KCQk8dWl0ZXh0IG5hbWU9IkRJVklERVJCVE5fVElUTEUiIHZhbHVlPSJ8Ii8+DQoJCTx1aXRleHQgbmFtZT0iQ09OVEFDVEJUTl9USVRMRSIgdmFsdWU9IuyXsOudveyymCIvPg0KCQk8dWl0ZXh0IG5hbWU9IlRBQl9RVUlaIiB2YWx1ZT0i7YC07KaIIi8+DQoJCTx1aXRleHQgbmFtZT0iVEFCX09VVExJTkUiIHZhbHVlPSLqsJzsmpQiLz4NCgkJPHVpdGV4dCBuYW1lPSJUQUJfVEhVTUIiIHZhbHVlPSLstpXshoztjJAiLz4NCgkJPHVpdGV4dCBuYW1lPSJUQUJfTk9URVMiIHZhbHVlPSLrhbjtirgiLz4NCgkJPHVpdGV4dCBuYW1lPSJUQUJfU0VBUkNIIiB2YWx1ZT0i6rKA7IOJIi8+DQoJCTx1aXRleHQgbmFtZT0iU0xJREVfSEVBRElORyIgdmFsdWU9IuyKrOudvOydtOuTnCDsoJzrqqkiLz4NCgkJPHVpdGV4dCBuYW1lPSJEVVJBVElPTl9IRUFESU5HIiB2YWx1ZT0i7J6s7IOd7Iuc6rCEIi8+DQoJCTx1aXRleHQgbmFtZT0iU0VBUkNIX0hFQURJTkciIHZhbHVlPSLthY3siqTtirgg6rKA7IOJOiIvPg0KCQk8dWl0ZXh0IG5hbWU9IlRIVU1CX0hFQURJTkciIHZhbHVlPSLsiqzrnbzsnbTrk5wiLz4NCgkJPHVpdGV4dCBuYW1lPSJUSFVNQl9JTkZPIiB2YWx1ZT0i7KCc66qpL+yerOyDneyLnOqwhCIvPg0KCQk8dWl0ZXh0IG5hbWU9IkFUVEFDSE5BTUVfSEVBRElORyIgdmFsdWU9Iu2MjOydvCDsnbTrpoQiLz4NCgkJPHVpdGV4dCBuYW1lPSJBVFRBQ0hTSVpFX0hFQURJTkciIHZhbHVlPSLtgazquLAiLz4NCgkJPHVpdGV4dCBuYW1lPSJTTElERV9OT1RFUyIgdmFsdWU9IuyKrOudvOydtOuTnCDrhbjtirgiLz4NCgkJPCEtLXF1aXogcG9kIGFuZCBtZXNzYWdlIGJveCB0ZXh0cy0tPg0KCQk8dWl0ZXh0IG5hbWU9IlFVSVpQT0RfUVVJWl9BVFRFTVBUIiB2YWx1ZT0i7YC07KaIIOyLnOuPhCDtmp/siJg6Ii8+DQoJCTx1aXRleHQgbmFtZT0iUVVJWlBPRF9RVUlaX0FUVEVNUFRfVkFMVUUiIHZhbHVlPSIlbi8ldCIvPg0KCQk8dWl0ZXh0IG5hbWU9IlFVSVpQT0RfUVVJWl9TQ09SRSIgdmFsdWU9IuuTneygkDoiLz4NCgkJPHVpdGV4dCBuYW1lPSJRVUlaUE9EX1FVSVpfUEFTU1NDT1JFIiB2YWx1ZT0i7Ya16rO8IOygkOyImDoiLz4NCgkJPHVpdGV4dCBuYW1lPSJRVUlaUE9EX1FVSVpfTUFYU0NPUkUiIHZhbHVlPSLstZzqs6Ag7KCQ7IiYOiIvPg0KCQk8dWl0ZXh0IG5hbWU9IlFVSVpQT0RfUVVFU0FUTVBUX1NUUiIgdmFsdWU9IuyLnOuPhCDtmp/siJg6ICVuLyV0Ii8+DQoJCTx1aXRleHQgbmFtZT0iUVVJWlBPRF9RVUVTVFlQRV9TVFIiIHZhbHVlPSLsnKDtmJU6ICVzIi8+DQoJCTx1aXRleHQgbmFtZT0iUVVJWlBPRF9RVUVTVFlQRV9HUkQiIHZhbHVlPSLsoJDsiJgg66ek6riw6riwIOyZhOujjCIvPg0KCQk8dWl0ZXh0IG5hbWU9IlFVSVpQT0RfUVVFU1RZUEVfU1ZZIiB2YWx1ZT0i7ISk66y4IOyhsOyCrCIvPg0KCQk8dWl0ZXh0IG5hbWU9IlFVSVpQT0RfUVVJWkFUTVBUX0lORiIgdmFsdWU9IuustO2VnCIvPg0KCQk8dWl0ZXh0IG5hbWU9IlFVSVpQT0RfUVVFU0FUTVBUX0lORiIgdmFsdWU9IuustO2VnCIvPg0KCQk8dWl0ZXh0IG5hbWU9IldBUk5JTkdNU0dfWUVTU1RSSU5HIiB2YWx1ZT0i7JiIIi8+DQoJCTx1aXRleHQgbmFtZT0iV0FSTklOR01TR19OT1NUUklORyIgdmFsdWU9IuyVhOuLiOyYpCIvPg0KCQk8dWl0ZXh0IG5hbWU9IldBUk5JTkdNU0dfVElUTEVTVFJJTkciIHZhbHVlPSLtgLTspogg64K067mE6rKM7J207IWYIOqyveqzoCIvPg0KCQk8dWl0ZXh0IG5hbWU9IldBUk5JTkdNU0dfTVNHU1RSSU5HIiB2YWx1ZT0i7J20IO2AtOymiOyXkOyEnCDsi5zrj4TtlZjsp4Ag7JWK7J2AIOyniOusuOydtCDsnojsirXri4jri6QuJiN4QTsmI3hBO+2AtOymiOulvCDsooXro4ztlZjroKTrqbQgW+yYiF3rpbwg7YG066at7ZWY6rOgLCDtgLTspojrpbwg6rOE7IaN7ZWY66Ck66m0IFvslYTri4jsmKRd66W8IO2BtOumre2VmOyLreyLnOyYpC4iLz4NCgkJPHVpdGV4dCBuYW1lPSJJTkZPUk1BVElPTl9IMjY0X0ZMQVNIUExBWUVSIiB2YWx1ZT0i7Iuc7Iqk7YWc7JeQIOyEpOy5mOuQmOyWtCDsnojripQg7ZiE7J6sIOuyhOyghOydmCBGbGFzaCBQbGF5ZXLripQg7J20IOu5hOuUlOyYpOulvCDsp4Dsm5DtlZjsp4Ag7JWK7Iq164uI64ukLiDstZzsi6AgRmxhc2ggUGxheWVy66W8IOuLpOyatOuhnOuTnO2VmOugpOuptCDruYTrlJTsmKQg7JiB7Jet7J2EIO2BtOumre2VmOyLreyLnOyYpC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7LC47Jes7J6Q7JeQ6rKMIOyEuOuhnCDrp4nrjIAg67O07J206riwIi8+DQoJCTx1aXRleHQgbmFtZT0iTVVURSIgdmFsdWU9IuydjOyGjOqxsCIvPg0KCQk8dWl0ZXh0IG5hbWU9IkRPQ1dSQVBfVElUTEUiIHZhbHVlPSJQcmVzZW50ZXIg7YyM7J28IOyyqOu2gCIvPg0KCQk8dWl0ZXh0IG5hbWU9IkRPQ1dSQVBfTVNHIiB2YWx1ZT0i64K0IOy7tO2TqO2EsOyXkCDsoIDsnqUiLz4NCgkJPHVpdGV4dCBuYW1lPSJET0NXUkFQX1BST01QVCIgdmFsdWU9Iu2BtOumre2VmOyXrCDri6TsmrTroZzrk5wiLz4NCgk8L2xhbmd1YWdlPg0KCTxsYW5ndWFnZSBpZD0iZXM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RGlhcG9zaXRpdmEgJW4iLz4NCgkJPCEtLSBzdWJzdGl0dXRpb246ICVuID09IHNsaWRlIG51bWJlciAtLT4NCgkJPCEtLSBzdWJzdGl0dXRpb246ICV0ID09IHRvdGFsIHNsaWRlIGNvdW50IC0tPg0KCQk8dWl0ZXh0IG5hbWU9IlNDUlVCQkFSU1RBVFVTX1NMSURFSU5GTyIgdmFsdWU9IkRpYXBvc2l0aXZhICVuIC8gJXQgfCAiLz4NCgkJPHVpdGV4dCBuYW1lPSJTQ1JVQkJBUlNUQVRVU19TVE9QUEVEIiB2YWx1ZT0iRGV0ZW5pZGEiLz4NCgkJPHVpdGV4dCBuYW1lPSJTQ1JVQkJBUlNUQVRVU19QTEFZSU5HIiB2YWx1ZT0iUmVwcm9kdWNpZW5kbyIvPg0KCQk8dWl0ZXh0IG5hbWU9IlNDUlVCQkFSU1RBVFVTX05PQVVESU8iIHZhbHVlPSJTaW4gc29uaWRvIi8+DQoJCTx1aXRleHQgbmFtZT0iU0NSVUJCQVJTVEFUVVNfVklEUExBWUlORyIgdmFsdWU9IlbDrWRlbyBlbiByZXByb2QuIi8+DQoJCTx1aXRleHQgbmFtZT0iU0NSVUJCQVJTVEFUVVNfTE9BRElORyIgdmFsdWU9IkNhcmdhbmRvIi8+DQoJCTx1aXRleHQgbmFtZT0iU0NSVUJCQVJTVEFUVVNfQlVGRkVSSU5HIiB2YWx1ZT0iQWxtYWNlbmFuZG8gZW4gYsO6ZmVyIi8+DQoJCTx1aXRleHQgbmFtZT0iU0NSVUJCQVJTVEFUVVNfUVVFU1RJT04iIHZhbHVlPSJDb250ZXN0YXIgcHJlZ3VudGEiLz4NCgkJPHVpdGV4dCBuYW1lPSJTQ1JVQkJBUlNUQVRVU19SRVZJRVdRVUlaIiB2YWx1ZT0iUmV2aXNhbmRvIHBydWViYSIvPg0KCQk8IS0tIHN1YnN0aXR1dGlvbjogJW0gPT0gbWludXRlcyByZW1haW5pbmcgLS0+DQoJCTwhLS0gc3Vic3RpdHV0aW9uOiAlcyA9PSBzZWNvbmRzIHJlbWFpbmluZyAtLT4NCgkJPHVpdGV4dCBuYW1lPSJFTEFQU0VEIiB2YWx1ZT0iJW0gbWludXRvcyAlcyBzZWd1bmRvcyByZXN0YW50ZXMiLz4NCgkJPHVpdGV4dCBuYW1lPSJOT1RGT1VORCIgdmFsdWU9Ik5vIHNlIGhhIGVuY29udHJhZG8gbmFkYSIvPg0KCQk8dWl0ZXh0IG5hbWU9IkFUVEFDSE1FTlRTIiB2YWx1ZT0iQXJjaGl2b3MgYWRqdW50b3MiLz4NCgkJPCEtLSBzdWJzdGl0dXRpb246ICVwID09IGN1cnJlbnQgc3BlYWtlcidzIHRpdGxlIC0tPg0KCQk8dWl0ZXh0IG5hbWU9IkJJT1dJTl9USVRMRSIgdmFsdWU9IkJpb2dyYWbDrWE6ICVwIi8+DQoJCTx1aXRleHQgbmFtZT0iQklPQlROX1RJVExFIiB2YWx1ZT0iQmlvZ3JhZsOtYSIvPg0KCQk8dWl0ZXh0IG5hbWU9IkRJVklERVJCVE5fVElUTEUiIHZhbHVlPSJ8Ii8+DQoJCTx1aXRleHQgbmFtZT0iQ09OVEFDVEJUTl9USVRMRSIgdmFsdWU9IkNvbnRhY3RvIi8+DQoJCTx1aXRleHQgbmFtZT0iVEFCX1FVSVoiIHZhbHVlPSJQcnVlYmEiLz4NCgkJPHVpdGV4dCBuYW1lPSJUQUJfT1VUTElORSIgdmFsdWU9IkNvbnRvcm5vIi8+DQoJCTx1aXRleHQgbmFtZT0iVEFCX1RIVU1CIiB2YWx1ZT0iTWluaWF0LiIvPg0KCQk8dWl0ZXh0IG5hbWU9IlRBQl9OT1RFUyIgdmFsdWU9Ik5vdGFzIi8+DQoJCTx1aXRleHQgbmFtZT0iVEFCX1NFQVJDSCIgdmFsdWU9IkJ1c2NhciIvPg0KCQk8dWl0ZXh0IG5hbWU9IlNMSURFX0hFQURJTkciIHZhbHVlPSJUw610dWxvIGRlIGRpYXBvc2l0aXZhIi8+DQoJCTx1aXRleHQgbmFtZT0iRFVSQVRJT05fSEVBRElORyIgdmFsdWU9IkR1cmFjLiIvPg0KCQk8dWl0ZXh0IG5hbWU9IlNFQVJDSF9IRUFESU5HIiB2YWx1ZT0iQnVzY2FyIHRleHRvOiIvPg0KCQk8dWl0ZXh0IG5hbWU9IlRIVU1CX0hFQURJTkciIHZhbHVlPSJEaWFwb3NpdGl2YSIvPg0KCQk8dWl0ZXh0IG5hbWU9IlRIVU1CX0lORk8iIHZhbHVlPSJEdXIuL1TDrXQuIGRpYXAuIi8+DQoJCTx1aXRleHQgbmFtZT0iQVRUQUNITkFNRV9IRUFESU5HIiB2YWx1ZT0iTm9tYnJlIGRlIGFyY2hpdm8iLz4NCgkJPHVpdGV4dCBuYW1lPSJBVFRBQ0hTSVpFX0hFQURJTkciIHZhbHVlPSJUYW1hw7FvIi8+DQoJCTx1aXRleHQgbmFtZT0iU0xJREVfTk9URVMiIHZhbHVlPSJOb3RhcyBkZSBkaWFwb3NpdGl2YSIvPg0KCQk8IS0tcXVpeiBwb2QgYW5kIG1lc3NhZ2UgYm94IHRleHRzLS0+DQoJCTx1aXRleHQgbmFtZT0iUVVJWlBPRF9RVUlaX0FUVEVNUFQiIHZhbHVlPSJJbnRlbnRvIGRlIHBydWViYToiLz4NCgkJPHVpdGV4dCBuYW1lPSJRVUlaUE9EX1FVSVpfQVRURU1QVF9WQUxVRSIgdmFsdWU9IiVuIGRlICV0Ii8+DQoJCTx1aXRleHQgbmFtZT0iUVVJWlBPRF9RVUlaX1NDT1JFIiB2YWx1ZT0iUHVudHVhY2nDs246Ii8+DQoJCTx1aXRleHQgbmFtZT0iUVVJWlBPRF9RVUlaX1BBU1NTQ09SRSIgdmFsdWU9IlB1bnR1YWNpw7NuIHBhcmEgYXByb2JhcjoiLz4NCgkJPHVpdGV4dCBuYW1lPSJRVUlaUE9EX1FVSVpfTUFYU0NPUkUiIHZhbHVlPSJQdW50dWFjacOzbiBtw6F4aW1hOiIvPg0KCQk8dWl0ZXh0IG5hbWU9IlFVSVpQT0RfUVVFU0FUTVBUX1NUUiIgdmFsdWU9IkludGVudG9zOiAlbiBkZSAldCIvPg0KCQk8dWl0ZXh0IG5hbWU9IlFVSVpQT0RfUVVFU1RZUEVfU1RSIiB2YWx1ZT0iVGlwbzogJXMiLz4NCgkJPHVpdGV4dCBuYW1lPSJRVUlaUE9EX1FVRVNUWVBFX0dSRCIgdmFsdWU9IkNvbiBwdW50dWFjacOzbiIvPg0KCQk8dWl0ZXh0IG5hbWU9IlFVSVpQT0RfUVVFU1RZUEVfU1ZZIiB2YWx1ZT0iRW5jdWVzdGEiLz4NCgkJPHVpdGV4dCBuYW1lPSJRVUlaUE9EX1FVSVpBVE1QVF9JTkYiIHZhbHVlPSJJbmZpbml0byIvPg0KCQk8dWl0ZXh0IG5hbWU9IlFVSVpQT0RfUVVFU0FUTVBUX0lORiIgdmFsdWU9IkluZmluaXRvIi8+DQoJCTx1aXRleHQgbmFtZT0iV0FSTklOR01TR19ZRVNTVFJJTkciIHZhbHVlPSJTw60iLz4NCgkJPHVpdGV4dCBuYW1lPSJXQVJOSU5HTVNHX05PU1RSSU5HIiB2YWx1ZT0iTm8iLz4NCgkJPHVpdGV4dCBuYW1lPSJXQVJOSU5HTVNHX1RJVExFU1RSSU5HIiB2YWx1ZT0iQXZpc28gZGUgbmF2ZWdhY2nDs24gZGUgcHJ1ZWJhIi8+DQoJCTx1aXRleHQgbmFtZT0iV0FSTklOR01TR19NU0dTVFJJTkciIHZhbHVlPSJIYXkgcHJlZ3VudGFzIHNpbiBpbnRlbnRvcyBlbiBlc3RhIHBydWViYS4mI3hBOyYjeEE7UGFyYSBzYWxpciBkZSBsYSBwcnVlYmEsIGhhZ2EgY2xpYyBlbiBTw60uIFBhcmEgY29udGludWFyLCBoYWdhIGNsaWMgZW4gTm8uIi8+DQoJCTx1aXRleHQgbmFtZT0iSU5GT1JNQVRJT05fSDI2NF9GTEFTSFBMQVlFUiIgdmFsdWU9IkxhIHZlcnNpw7NuIGFjdHVhbCBkZSBGbGFzaCBQbGF5ZXIgaW5zdGFsYWRhIGVuIGVsIG9yZGVuYWRvciBubyBlcyBjb21wYXRpYmxlIGNvbiBlc3RlIHbDrWRlby4gSGFnYSBjbGljIGVuIGVsIMOhcmVhIGRlIHbDrWRlbyBwYXJhIGRlc2NhcmdhciBsYSDDumx0aW1hIHZlcnNpw7NuIGRlIEZsYXNoIFBsYXllci4iLz4NCgkJPCEtLSBzdWJzdGl0dXRpb246ICVwID09IHByZXNlbnRhdGlvbiB0aXRsZSAtLT4NCgkJPCEtLSBzdWJzdGl0dXRpb246ICVzID09IHNsaWRlIHRpdGxlIC0tPg0KCQk8IS0tIHN1YnN0aXR1dGlvbjogJW4gPT0gc2xpZGUgbnVtYmVyIC0tPg0KCQk8dWl0ZXh0IG5hbWU9IkJPT0tNQVJLIiB2YWx1ZT0iQWRvYmUgUHJlc2VudGVyOiAlcCIvPg0KCQk8IS0tIHN1YnN0aXR1dGlvbjogJXAgPT0gcHJlc2VudGF0aW9uIHRpdGxlIC0tPg0KCQk8IS0tIHN1YnN0aXR1dGlvbjogJXMgPT0gc2xpZGUgdGl0bGUgLS0+DQoJCTwhLS0gc3Vic3RpdHV0aW9uOiAlbiA9PSBzbGlkZSBudW1iZXIgLS0+DQoJCTx1aXRleHQgbmFtZT0iQk9PS01BUktTTElERSIgdmFsdWU9IkFkb2JlIFByZXNlbnRlcjogJXAgJXMiLz4NCgkJPHVpdGV4dCBuYW1lPSJTSE9XU0lERUJBUiIgdmFsdWU9Ik1vc3RyYXIgYmFycmEgbGF0ZXJhbCBhIGxvcyBwYXJ0aWNpcGFudGVzIi8+DQoJCTx1aXRleHQgbmFtZT0iTVVURSIgdmFsdWU9IlNpbGVuY2lhciIvPg0KCQk8dWl0ZXh0IG5hbWU9IkRPQ1dSQVBfVElUTEUiIHZhbHVlPSJBcmNoaXZvIGFkanVudG8gZGUgUHJlc2VudGVyIi8+DQoJCTx1aXRleHQgbmFtZT0iRE9DV1JBUF9NU0ciIHZhbHVlPSJHdWFyZGFyIGVuIE1pIFBDIi8+DQoJCTx1aXRleHQgbmFtZT0iRE9DV1JBUF9QUk9NUFQiIHZhbHVlPSJIYWdhIGNsaWMgZW4gRGVzY2FyZ2FyIi8+DQoJPC9sYW5ndWFnZT4NCgk8bGFuZ3VhZ2UgaWQ9InB0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lNsaWRlICVuIi8+DQoJCTwhLS0gc3Vic3RpdHV0aW9uOiAlbiA9PSBzbGlkZSBudW1iZXIgLS0+DQoJCTwhLS0gc3Vic3RpdHV0aW9uOiAldCA9PSB0b3RhbCBzbGlkZSBjb3VudCAtLT4NCgkJPHVpdGV4dCBuYW1lPSJTQ1JVQkJBUlNUQVRVU19TTElERUlORk8iIHZhbHVlPSJTbGlkZSAlbiAvICV0IHwgIi8+DQoJCTx1aXRleHQgbmFtZT0iU0NSVUJCQVJTVEFUVVNfU1RPUFBFRCIgdmFsdWU9IlBhcmFkbyIvPg0KCQk8dWl0ZXh0IG5hbWU9IlNDUlVCQkFSU1RBVFVTX1BMQVlJTkciIHZhbHVlPSJSZXByb2R1emluZG8iLz4NCgkJPHVpdGV4dCBuYW1lPSJTQ1JVQkJBUlNUQVRVU19OT0FVRElPIiB2YWx1ZT0iU2VtIMOhdWRpbyIvPg0KCQk8dWl0ZXh0IG5hbWU9IlNDUlVCQkFSU1RBVFVTX1ZJRFBMQVlJTkciIHZhbHVlPSJWw61kZW8gZW0gcmVwcm9kdcOnw6NvIi8+DQoJCTx1aXRleHQgbmFtZT0iU0NSVUJCQVJTVEFUVVNfTE9BRElORyIgdmFsdWU9IkNhcnJlZ2FuZG8iLz4NCgkJPHVpdGV4dCBuYW1lPSJTQ1JVQkJBUlNUQVRVU19CVUZGRVJJTkciIHZhbHVlPSJBcm1hemVuYW5kbyBlbSBidWZmZXIiLz4NCgkJPHVpdGV4dCBuYW1lPSJTQ1JVQkJBUlNUQVRVU19RVUVTVElPTiIgdmFsdWU9IlJlc3BvbmRlciBwZXJndW50YSIvPg0KCQk8dWl0ZXh0IG5hbWU9IlNDUlVCQkFSU1RBVFVTX1JFVklFV1FVSVoiIHZhbHVlPSJSZXZpc2FuZG8gcXVlc3Rpb27DoXJpbyIvPg0KCQk8IS0tIHN1YnN0aXR1dGlvbjogJW0gPT0gbWludXRlcyByZW1haW5pbmcgLS0+DQoJCTwhLS0gc3Vic3RpdHV0aW9uOiAlcyA9PSBzZWNvbmRzIHJlbWFpbmluZyAtLT4NCgkJPHVpdGV4dCBuYW1lPSJFTEFQU0VEIiB2YWx1ZT0iJW0gbWludXRvcyAlcyBzZWd1bmRvcyByZXN0YW50ZXMiLz4NCgkJPHVpdGV4dCBuYW1lPSJOT1RGT1VORCIgdmFsdWU9Ik5hZGEgZW5jb250cmFkbyIvPg0KCQk8dWl0ZXh0IG5hbWU9IkFUVEFDSE1FTlRTIiB2YWx1ZT0iQW5leG9zIi8+DQoJCTwhLS0gc3Vic3RpdHV0aW9uOiAlcCA9PSBjdXJyZW50IHNwZWFrZXIncyB0aXRsZSAtLT4NCgkJPHVpdGV4dCBuYW1lPSJCSU9XSU5fVElUTEUiIHZhbHVlPSJCaW86ICVwIi8+DQoJCTx1aXRleHQgbmFtZT0iQklPQlROX1RJVExFIiB2YWx1ZT0iQmlvIi8+DQoJCTx1aXRleHQgbmFtZT0iRElWSURFUkJUTl9USVRMRSIgdmFsdWU9InwiLz4NCgkJPHVpdGV4dCBuYW1lPSJDT05UQUNUQlROX1RJVExFIiB2YWx1ZT0iQ29udGF0byIvPg0KCQk8dWl0ZXh0IG5hbWU9IlRBQl9RVUlaIiB2YWx1ZT0iUXVlc3QuIi8+DQoJCTx1aXRleHQgbmFtZT0iVEFCX09VVExJTkUiIHZhbHVlPSJFc3F1ZW1hIi8+DQoJCTx1aXRleHQgbmFtZT0iVEFCX1RIVU1CIiB2YWx1ZT0iTWluaSIvPg0KCQk8dWl0ZXh0IG5hbWU9IlRBQl9OT1RFUyIgdmFsdWU9Ik5vdGFzIi8+DQoJCTx1aXRleHQgbmFtZT0iVEFCX1NFQVJDSCIgdmFsdWU9IkJ1c2NhIi8+DQoJCTx1aXRleHQgbmFtZT0iU0xJREVfSEVBRElORyIgdmFsdWU9IlTDrXR1bG8gZG8gc2xpZGUiLz4NCgkJPHVpdGV4dCBuYW1lPSJEVVJBVElPTl9IRUFESU5HIiB2YWx1ZT0iRHVyYcOnw6NvIi8+DQoJCTx1aXRleHQgbmFtZT0iU0VBUkNIX0hFQURJTkciIHZhbHVlPSJQcm9jdXJhciB0ZXh0bzoiLz4NCgkJPHVpdGV4dCBuYW1lPSJUSFVNQl9IRUFESU5HIiB2YWx1ZT0iU2xpZGUiLz4NCgkJPHVpdGV4dCBuYW1lPSJUSFVNQl9JTkZPIiB2YWx1ZT0iVMOtdHVsby9EdXJhw6fDo28gZG8gc2xpZGUiLz4NCgkJPHVpdGV4dCBuYW1lPSJBVFRBQ0hOQU1FX0hFQURJTkciIHZhbHVlPSJOb21lIGRvIGFycXVpdm8iLz4NCgkJPHVpdGV4dCBuYW1lPSJBVFRBQ0hTSVpFX0hFQURJTkciIHZhbHVlPSJUYW1hbmhvIi8+DQoJCTx1aXRleHQgbmFtZT0iU0xJREVfTk9URVMiIHZhbHVlPSJBbm90YcOnw7VlcyBkbyBzbGlkZSIvPg0KCQk8IS0tcXVpeiBwb2QgYW5kIG1lc3NhZ2UgYm94IHRleHRzLS0+DQoJCTx1aXRleHQgbmFtZT0iUVVJWlBPRF9RVUlaX0FUVEVNUFQiIHZhbHVlPSJUZW50YXRpdmEgbm8gcXVlc3Rpb27DoXJpbzoiLz4NCgkJPHVpdGV4dCBuYW1lPSJRVUlaUE9EX1FVSVpfQVRURU1QVF9WQUxVRSIgdmFsdWU9IiVuIGRlICV0Ii8+DQoJCTx1aXRleHQgbmFtZT0iUVVJWlBPRF9RVUlaX1NDT1JFIiB2YWx1ZT0iUG9udHVhw6fDo286Ii8+DQoJCTx1aXRleHQgbmFtZT0iUVVJWlBPRF9RVUlaX1BBU1NTQ09SRSIgdmFsdWU9IlBvbnR1YcOnw6NvIGRlIGFwcm92YcOnw6NvOiIvPg0KCQk8dWl0ZXh0IG5hbWU9IlFVSVpQT0RfUVVJWl9NQVhTQ09SRSIgdmFsdWU9IlBvbnR1YcOnw6NvIG3DoXhpbWE6Ii8+DQoJCTx1aXRleHQgbmFtZT0iUVVJWlBPRF9RVUVTQVRNUFRfU1RSIiB2YWx1ZT0iVGVudGF0aXZhOiAlbiBkZSAldCIvPg0KCQk8dWl0ZXh0IG5hbWU9IlFVSVpQT0RfUVVFU1RZUEVfU1RSIiB2YWx1ZT0iVGlwbzogJXMiLz4NCgkJPHVpdGV4dCBuYW1lPSJRVUlaUE9EX1FVRVNUWVBFX0dSRCIgdmFsdWU9IkNsYXNzaWZpY2F0w7NyaWEiLz4NCgkJPHVpdGV4dCBuYW1lPSJRVUlaUE9EX1FVRVNUWVBFX1NWWSIgdmFsdWU9IlBlc3F1aXNhIi8+DQoJCTx1aXRleHQgbmFtZT0iUVVJWlBPRF9RVUlaQVRNUFRfSU5GIiB2YWx1ZT0iSW5maW5pdG8iLz4NCgkJPHVpdGV4dCBuYW1lPSJRVUlaUE9EX1FVRVNBVE1QVF9JTkYiIHZhbHVlPSJJbmZpbml0byIvPg0KCQk8dWl0ZXh0IG5hbWU9IldBUk5JTkdNU0dfWUVTU1RSSU5HIiB2YWx1ZT0iU2ltIi8+DQoJCTx1aXRleHQgbmFtZT0iV0FSTklOR01TR19OT1NUUklORyIgdmFsdWU9Ik7Do28iLz4NCgkJPHVpdGV4dCBuYW1lPSJXQVJOSU5HTVNHX1RJVExFU1RSSU5HIiB2YWx1ZT0iQWxlcnRhIGRlIG5hdmVnYcOnw6NvIGRvIHF1ZXN0aW9uw6FyaW8iLz4NCgkJPHVpdGV4dCBuYW1lPSJXQVJOSU5HTVNHX01TR1NUUklORyIgdmFsdWU9IkV4aXN0ZW0gcGVyZ3VudGFzIHF1ZSBuw6NvIGZvcmFtIHJlc3BvbmRpZGFzIG5lc3RlIHF1ZXN0aW9uw6FyaW8uJiN4QTsmI3hBO0NsaXF1ZSBlbSBTaW0gcGFyYSBzYWlyIGRvIHF1ZXN0aW9uw6FyaW8gb3UgZW0gTsOjbyBzZSBxdWlzZXIgY29udGludWFyLiIvPg0KCQk8dWl0ZXh0IG5hbWU9IklORk9STUFUSU9OX0gyNjRfRkxBU0hQTEFZRVIiIHZhbHVlPSJBIHZlcnPDo28gYXR1YWwgZG8gRmxhc2ggUGxheWVyIGluc3RhbGFkYSBubyBjb21wdXRhZG9yIG7Do28gb2ZlcmVjZSBzdXBvcnRlIGEgZXNzZSB2w61kZW8uIENsaXF1ZSBuYSDDoXJlYSBkbyB2w61kZW8gcGFyYSBiYWl4YXIgYSB2ZXJzw6NvIG1haXMgcmVjZW50ZSBkby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c3RyYXIgYmFycmEgbGF0ZXJhbCBhbyBwYXJ0aWNpcGFudGVzIi8+DQoJCTx1aXRleHQgbmFtZT0iTVVURSIgdmFsdWU9Ik11ZG8iLz4NCgkJPHVpdGV4dCBuYW1lPSJET0NXUkFQX1RJVExFIiB2YWx1ZT0iQW5leG8gZGUgYXJxdWl2byBkbyBQcmVzZW50ZXIiLz4NCgkJPHVpdGV4dCBuYW1lPSJET0NXUkFQX01TRyIgdmFsdWU9IlNhbHZhciBlbSBNZXUgY29tcHV0YWRvciIvPg0KCQk8dWl0ZXh0IG5hbWU9IkRPQ1dSQVBfUFJPTVBUIiB2YWx1ZT0iQ2xpcXVlIHBhcmEgYmFpeGFyIi8+DQoJPC9sYW5ndWFnZT4NCgk8bGFuZ3VhZ2UgaWQ9Iml0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+DQoJCTwhLS0gc3Vic3RpdHV0aW9uOiAlbiA9PSBzbGlkZSBudW1iZXIgLS0+DQoJCTwhLS0gc3Vic3RpdHV0aW9uOiAldCA9PSB0b3RhbCBzbGlkZSBjb3VudCAtLT4NCgkJPHVpdGV4dCBuYW1lPSJTQ1JVQkJBUlNUQVRVU19TTElERUlORk8iIHZhbHVlPSJEaWFwb3NpdGl2YSAlbiAvICV0IHwgIi8+DQoJCTx1aXRleHQgbmFtZT0iU0NSVUJCQVJTVEFUVVNfU1RPUFBFRCIgdmFsdWU9IkludGVycm90dG8iLz4NCgkJPHVpdGV4dCBuYW1lPSJTQ1JVQkJBUlNUQVRVU19QTEFZSU5HIiB2YWx1ZT0iUmlwcm9kdXppb25lIi8+DQoJCTx1aXRleHQgbmFtZT0iU0NSVUJCQVJTVEFUVVNfTk9BVURJTyIgdmFsdWU9IkF1ZGlvIGluYXR0LiIvPg0KCQk8dWl0ZXh0IG5hbWU9IlNDUlVCQkFSU1RBVFVTX1ZJRFBMQVlJTkciIHZhbHVlPSJWaWRlbyBpbiByaXByb2R1emlvbmUiLz4NCgkJPHVpdGV4dCBuYW1lPSJTQ1JVQkJBUlNUQVRVU19MT0FESU5HIiB2YWx1ZT0iQ2FyaWNhbWVudG8iLz4NCgkJPHVpdGV4dCBuYW1lPSJTQ1JVQkJBUlNUQVRVU19CVUZGRVJJTkciIHZhbHVlPSJCdWZmZXJpbmciLz4NCgkJPHVpdGV4dCBuYW1lPSJTQ1JVQkJBUlNUQVRVU19RVUVTVElPTiIgdmFsdWU9IlJpc3BvbmRpIGEgZG9tYW5kYSIvPg0KCQk8dWl0ZXh0IG5hbWU9IlNDUlVCQkFSU1RBVFVTX1JFVklFV1FVSVoiIHZhbHVlPSJSZXZpc2lvbmUgZGVsIHF1aXoiLz4NCgkJPCEtLSBzdWJzdGl0dXRpb246ICVtID09IG1pbnV0ZXMgcmVtYWluaW5nIC0tPg0KCQk8IS0tIHN1YnN0aXR1dGlvbjogJXMgPT0gc2Vjb25kcyByZW1haW5pbmcgLS0+DQoJCTx1aXRleHQgbmFtZT0iRUxBUFNFRCIgdmFsdWU9IiVtIE1pbnV0aSAlcyBTZWNvbmRpIHJpbWFuZW50aSIvPg0KCQk8dWl0ZXh0IG5hbWU9Ik5PVEZPVU5EIiB2YWx1ZT0iTmVzc3VuIGVsZW1lbnRvIHRyb3ZhdG8iLz4NCgkJPHVpdGV4dCBuYW1lPSJBVFRBQ0hNRU5UUyIgdmFsdWU9IkFsbGVnYXRpIi8+DQoJCTwhLS0gc3Vic3RpdHV0aW9uOiAlcCA9PSBjdXJyZW50IHNwZWFrZXIncyB0aXRsZSAtLT4NCgkJPHVpdGV4dCBuYW1lPSJCSU9XSU5fVElUTEUiIHZhbHVlPSJCaW86ICVwIi8+DQoJCTx1aXRleHQgbmFtZT0iQklPQlROX1RJVExFIiB2YWx1ZT0iQmlvIi8+DQoJCTx1aXRleHQgbmFtZT0iRElWSURFUkJUTl9USVRMRSIgdmFsdWU9InwiLz4NCgkJPHVpdGV4dCBuYW1lPSJDT05UQUNUQlROX1RJVExFIiB2YWx1ZT0iQ29udC4iLz4NCgkJPHVpdGV4dCBuYW1lPSJUQUJfUVVJWiIgdmFsdWU9IlF1aXoiLz4NCgkJPHVpdGV4dCBuYW1lPSJUQUJfT1VUTElORSIgdmFsdWU9IlN0cnV0dHVyYSIvPg0KCQk8dWl0ZXh0IG5hbWU9IlRBQl9USFVNQiIgdmFsdWU9Ik1pbmlhdHVyZSIvPg0KCQk8dWl0ZXh0IG5hbWU9IlRBQl9OT1RFUyIgdmFsdWU9Ik5vdGUiLz4NCgkJPHVpdGV4dCBuYW1lPSJUQUJfU0VBUkNIIiB2YWx1ZT0iQ2VyY2EiLz4NCgkJPHVpdGV4dCBuYW1lPSJTTElERV9IRUFESU5HIiB2YWx1ZT0iVGl0b2xvIGRpYXBvc2l0aXZhIi8+DQoJCTx1aXRleHQgbmFtZT0iRFVSQVRJT05fSEVBRElORyIgdmFsdWU9IkR1cmF0YSIvPg0KCQk8dWl0ZXh0IG5hbWU9IlNFQVJDSF9IRUFESU5HIiB2YWx1ZT0iQ2VyY2EgdGVzdG86Ii8+DQoJCTx1aXRleHQgbmFtZT0iVEhVTUJfSEVBRElORyIgdmFsdWU9IkRpYXBvc2l0aXZhIi8+DQoJCTx1aXRleHQgbmFtZT0iVEhVTUJfSU5GTyIgdmFsdWU9IlRpdG9sby9UZW1wbyIvPg0KCQk8dWl0ZXh0IG5hbWU9IkFUVEFDSE5BTUVfSEVBRElORyIgdmFsdWU9Ik5vbWUgZmlsZSIvPg0KCQk8dWl0ZXh0IG5hbWU9IkFUVEFDSFNJWkVfSEVBRElORyIgdmFsdWU9IkRpbWVuc2lvbmUiLz4NCgkJPHVpdGV4dCBuYW1lPSJTTElERV9OT1RFUyIgdmFsdWU9Ik5vdGUgZGlhcG9zaXRpdmEiLz4NCgkJPCEtLXF1aXogcG9kIGFuZCBtZXNzYWdlIGJveCB0ZXh0cy0tPg0KCQk8dWl0ZXh0IG5hbWU9IlFVSVpQT0RfUVVJWl9BVFRFTVBUIiB2YWx1ZT0iVGVudGF0aXZvIHF1aXo6Ii8+DQoJCTx1aXRleHQgbmFtZT0iUVVJWlBPRF9RVUlaX0FUVEVNUFRfVkFMVUUiIHZhbHVlPSIlbiBkaSAldCIvPg0KCQk8dWl0ZXh0IG5hbWU9IlFVSVpQT0RfUVVJWl9TQ09SRSIgdmFsdWU9IlB1bnRlZ2dpbzoiLz4NCgkJPHVpdGV4dCBuYW1lPSJRVUlaUE9EX1FVSVpfUEFTU1NDT1JFIiB2YWx1ZT0iUHVudGVnZ2lvIG1pbmltbzoiLz4NCgkJPHVpdGV4dCBuYW1lPSJRVUlaUE9EX1FVSVpfTUFYU0NPUkUiIHZhbHVlPSJQdW50ZWdnaW8gbWFzc2ltbzoiLz4NCgkJPHVpdGV4dCBuYW1lPSJRVUlaUE9EX1FVRVNBVE1QVF9TVFIiIHZhbHVlPSJUZW50YXRpdm86ICVuIGRpICV0Ii8+DQoJCTx1aXRleHQgbmFtZT0iUVVJWlBPRF9RVUVTVFlQRV9TVFIiIHZhbHVlPSJUaXBvOiAlcyIvPg0KCQk8dWl0ZXh0IG5hbWU9IlFVSVpQT0RfUVVFU1RZUEVfR1JEIiB2YWx1ZT0iQ29uIHZhbHV0YXppb25lIi8+DQoJCTx1aXRleHQgbmFtZT0iUVVJWlBPRF9RVUVTVFlQRV9TVlkiIHZhbHVlPSJJbmRhZ2luZSIvPg0KCQk8dWl0ZXh0IG5hbWU9IlFVSVpQT0RfUVVJWkFUTVBUX0lORiIgdmFsdWU9IkluZmluaXRpIi8+DQoJCTx1aXRleHQgbmFtZT0iUVVJWlBPRF9RVUVTQVRNUFRfSU5GIiB2YWx1ZT0iSW5maW5pdGkiLz4NCgkJPHVpdGV4dCBuYW1lPSJXQVJOSU5HTVNHX1lFU1NUUklORyIgdmFsdWU9IlPDrCIvPg0KCQk8dWl0ZXh0IG5hbWU9IldBUk5JTkdNU0dfTk9TVFJJTkciIHZhbHVlPSJObyIvPg0KCQk8dWl0ZXh0IG5hbWU9IldBUk5JTkdNU0dfVElUTEVTVFJJTkciIHZhbHVlPSJBdnZlcnRlbnphIG5hdmlnYXppb25lIHF1aXoiLz4NCgkJPHVpdGV4dCBuYW1lPSJXQVJOSU5HTVNHX01TR1NUUklORyIgdmFsdWU9Ik9jY29ycmUgYW5jb3JhIHJpc3BvbmRlcmUgYWQgYWxjdW5lIGRvbWFuZGUgZGVsIHF1aXouJiN4QTsmI3hBO1NlIGZhdGUgY2xpYyBzdSBTw6wsIHVzY2lyZXRlIGRhbCBxdWl6LiBGYXRlIGNsaWMgc3UgTm8gcGVyIGNvbnRpbnVhcmUgaWwgcXVpei4iLz4NCgkJPHVpdGV4dCBuYW1lPSJJTkZPUk1BVElPTl9IMjY0X0ZMQVNIUExBWUVSIiB2YWx1ZT0iTGEgdmVyc2lvbmUgZGkgRmxhc2ggUGxheWVyIGF0dHVhbG1lbnRlIGluc3RhbGxhdGEgbm9uIHN1cHBvcnRhIHF1ZXN0byB2aWRlby4gRmF0ZSBjbGljIHN1bGwnYXJlYSBkZWwgdmlkZW8gcGVyIHNjYXJpY2FyZSBsJ3VsdGltYSB2ZXJzaW9uZSBkaS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c3RyYSBiYXJyYSBsYXRlcmFsZSBhaSBwYXJ0ZWNpcGFudGkiLz4NCgkJPHVpdGV4dCBuYW1lPSJNVVRFIiB2YWx1ZT0iRGlzYXR0aXZhIGF1ZGlvIi8+DQoJCTx1aXRleHQgbmFtZT0iRE9DV1JBUF9USVRMRSIgdmFsdWU9IkFsbGVnYXRvIGZpbGUgUHJlc2VudGVyIi8+DQoJCTx1aXRleHQgbmFtZT0iRE9DV1JBUF9NU0ciIHZhbHVlPSJTYWx2YSBpbiBSaXNvcnNlIGRlbCBjb21wdXRlciIvPg0KCQk8dWl0ZXh0IG5hbWU9IkRPQ1dSQVBfUFJPTVBUIiB2YWx1ZT0iQ2xpYyBwZXIgc2NhcmljYXJlIi8+DQoJPC9sYW5ndWFnZT4NCgk8bGFuZ3VhZ2UgaWQ9Im5s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SAlbiIvPg0KCQk8IS0tIHN1YnN0aXR1dGlvbjogJW4gPT0gc2xpZGUgbnVtYmVyIC0tPg0KCQk8IS0tIHN1YnN0aXR1dGlvbjogJXQgPT0gdG90YWwgc2xpZGUgY291bnQgLS0+DQoJCTx1aXRleHQgbmFtZT0iU0NSVUJCQVJTVEFUVVNfU0xJREVJTkZPIiB2YWx1ZT0iRGlhICVuIC8gJXQgfCAiLz4NCgkJPHVpdGV4dCBuYW1lPSJTQ1JVQkJBUlNUQVRVU19TVE9QUEVEIiB2YWx1ZT0iR2VzdG9wdCIvPg0KCQk8dWl0ZXh0IG5hbWU9IlNDUlVCQkFSU1RBVFVTX1BMQVlJTkciIHZhbHVlPSJBZnNwZWxlbiIvPg0KCQk8dWl0ZXh0IG5hbWU9IlNDUlVCQkFSU1RBVFVTX05PQVVESU8iIHZhbHVlPSJHZWVuIGF1ZGlvIi8+DQoJCTx1aXRleHQgbmFtZT0iU0NSVUJCQVJTVEFUVVNfVklEUExBWUlORyIgdmFsdWU9IlZpZGVvIGFmc3BlbGVuIi8+DQoJCTx1aXRleHQgbmFtZT0iU0NSVUJCQVJTVEFUVVNfTE9BRElORyIgdmFsdWU9IkxhZGVuIi8+DQoJCTx1aXRleHQgbmFtZT0iU0NSVUJCQVJTVEFUVVNfQlVGRkVSSU5HIiB2YWx1ZT0iQnVmZmVyZW4iLz4NCgkJPHVpdGV4dCBuYW1lPSJTQ1JVQkJBUlNUQVRVU19RVUVTVElPTiIgdmFsdWU9IlZyYWFnIG1ldCBhbnR3b29yZCIvPg0KCQk8dWl0ZXh0IG5hbWU9IlNDUlVCQkFSU1RBVFVTX1JFVklFV1FVSVoiIHZhbHVlPSJRdWl6IGNvbnRyb2xlcmVuIi8+DQoJCTwhLS0gc3Vic3RpdHV0aW9uOiAlbSA9PSBtaW51dGVzIHJlbWFpbmluZyAtLT4NCgkJPCEtLSBzdWJzdGl0dXRpb246ICVzID09IHNlY29uZHMgcmVtYWluaW5nIC0tPg0KCQk8dWl0ZXh0IG5hbWU9IkVMQVBTRUQiIHZhbHVlPSJFciByZXN0ZXJlbiAlbSBtaW51dGVuICVzIHNlY29uZGVuIi8+DQoJCTx1aXRleHQgbmFtZT0iTk9URk9VTkQiIHZhbHVlPSJOaWV0cyBnZXZvbmRlbiIvPg0KCQk8dWl0ZXh0IG5hbWU9IkFUVEFDSE1FTlRTIiB2YWx1ZT0iQmlqbGFnZW4iLz4NCgkJPCEtLSBzdWJzdGl0dXRpb246ICVwID09IGN1cnJlbnQgc3BlYWtlcidzIHRpdGxlIC0tPg0KCQk8dWl0ZXh0IG5hbWU9IkJJT1dJTl9USVRMRSIgdmFsdWU9IkJpb2dyYWZpZTogJXAiLz4NCgkJPHVpdGV4dCBuYW1lPSJCSU9CVE5fVElUTEUiIHZhbHVlPSJCaW9ncmFmaWUiLz4NCgkJPHVpdGV4dCBuYW1lPSJESVZJREVSQlROX1RJVExFIiB2YWx1ZT0ifCIvPg0KCQk8dWl0ZXh0IG5hbWU9IkNPTlRBQ1RCVE5fVElUTEUiIHZhbHVlPSJDb250YWN0Ii8+DQoJCTx1aXRleHQgbmFtZT0iVEFCX1FVSVoiIHZhbHVlPSJRdWl6Ii8+DQoJCTx1aXRleHQgbmFtZT0iVEFCX09VVExJTkUiIHZhbHVlPSJPdmVyemljaHQiLz4NCgkJPHVpdGV4dCBuYW1lPSJUQUJfVEhVTUIiIHZhbHVlPSJNaW5pYXR1dXIiLz4NCgkJPHVpdGV4dCBuYW1lPSJUQUJfTk9URVMiIHZhbHVlPSJOb3RpdGllcyIvPg0KCQk8dWl0ZXh0IG5hbWU9IlRBQl9TRUFSQ0giIHZhbHVlPSJab2VrZW4iLz4NCgkJPHVpdGV4dCBuYW1lPSJTTElERV9IRUFESU5HIiB2YWx1ZT0iVGl0ZWwgdmFuIGRpYSIvPg0KCQk8dWl0ZXh0IG5hbWU9IkRVUkFUSU9OX0hFQURJTkciIHZhbHVlPSJEdXVyIi8+DQoJCTx1aXRleHQgbmFtZT0iU0VBUkNIX0hFQURJTkciIHZhbHVlPSJab2VrZW4gbmFhciB0ZWtzdDoiLz4NCgkJPHVpdGV4dCBuYW1lPSJUSFVNQl9IRUFESU5HIiB2YWx1ZT0iRGlhIi8+DQoJCTx1aXRleHQgbmFtZT0iVEhVTUJfSU5GTyIgdmFsdWU9IlRpdGVsL2R1dXIgdmFuIGRpYSIvPg0KCQk8dWl0ZXh0IG5hbWU9IkFUVEFDSE5BTUVfSEVBRElORyIgdmFsdWU9IkJlc3RhbmRzbmFhbSIvPg0KCQk8dWl0ZXh0IG5hbWU9IkFUVEFDSFNJWkVfSEVBRElORyIgdmFsdWU9Ikdyb290dGUiLz4NCgkJPHVpdGV4dCBuYW1lPSJTTElERV9OT1RFUyIgdmFsdWU9IkRpYW5vdGl0aWVzIi8+DQoJCTwhLS1xdWl6IHBvZCBhbmQgbWVzc2FnZSBib3ggdGV4dHMtLT4NCgkJPHVpdGV4dCBuYW1lPSJRVUlaUE9EX1FVSVpfQVRURU1QVCIgdmFsdWU9IlF1aXpwb2dpbmc6Ii8+DQoJCTx1aXRleHQgbmFtZT0iUVVJWlBPRF9RVUlaX0FUVEVNUFRfVkFMVUUiIHZhbHVlPSIlbiB2YW4gJXQiLz4NCgkJPHVpdGV4dCBuYW1lPSJRVUlaUE9EX1FVSVpfU0NPUkUiIHZhbHVlPSJCZWhhYWxkZSBzY29yZToiLz4NCgkJPHVpdGV4dCBuYW1lPSJRVUlaUE9EX1FVSVpfUEFTU1NDT1JFIiB2YWx1ZT0iVm9sZG9lbmRlIHNjb3JlOiIvPg0KCQk8dWl0ZXh0IG5hbWU9IlFVSVpQT0RfUVVJWl9NQVhTQ09SRSIgdmFsdWU9Ik1heGltYWFsIGhhYWxiYXJlIHNjb3JlOiIvPg0KCQk8dWl0ZXh0IG5hbWU9IlFVSVpQT0RfUVVFU0FUTVBUX1NUUiIgdmFsdWU9IlBvZ2luZzogJW4gdmFuICV0Ii8+DQoJCTx1aXRleHQgbmFtZT0iUVVJWlBPRF9RVUVTVFlQRV9TVFIiIHZhbHVlPSJUeXBlOiAlcyIvPg0KCQk8dWl0ZXh0IG5hbWU9IlFVSVpQT0RfUVVFU1RZUEVfR1JEIiB2YWx1ZT0iVGVsdCB2b29yIHNjb3JlIi8+DQoJCTx1aXRleHQgbmFtZT0iUVVJWlBPRF9RVUVTVFlQRV9TVlkiIHZhbHVlPSJFbnF1w6p0ZSIvPg0KCQk8dWl0ZXh0IG5hbWU9IlFVSVpQT0RfUVVJWkFUTVBUX0lORiIgdmFsdWU9Ik9uYmVwZXJrdCIvPg0KCQk8dWl0ZXh0IG5hbWU9IlFVSVpQT0RfUVVFU0FUTVBUX0lORiIgdmFsdWU9Ik9uYmVwZXJrdCIvPg0KCQk8dWl0ZXh0IG5hbWU9IldBUk5JTkdNU0dfWUVTU1RSSU5HIiB2YWx1ZT0iSmEiLz4NCgkJPHVpdGV4dCBuYW1lPSJXQVJOSU5HTVNHX05PU1RSSU5HIiB2YWx1ZT0iTmVlIi8+DQoJCTx1aXRleHQgbmFtZT0iV0FSTklOR01TR19USVRMRVNUUklORyIgdmFsdWU9IldhYXJzY2h1d2luZyBtZXQgYmV0cmVra2luZyB0b3QgcXVpem5hdmlnYXRpZSIvPg0KCQk8dWl0ZXh0IG5hbWU9IldBUk5JTkdNU0dfTVNHU1RSSU5HIiB2YWx1ZT0iVSBoZWJ0IG5pZXQgYWxsZSB2cmFnZW4gaW4gZGV6ZSBxdWl6IGJlYW50d29vcmQuJiN4QTsmI3hBO0tsaWsgb3AgSmEgb20gZGUgcXVpeiBhZiB0ZSBzbHVpdGVuLiBLbGlrIG9wIE5lZSBvbSBkZSBxdWl6IHZvb3J0IHRlIHpldHRlbi4iLz4NCgkJPHVpdGV4dCBuYW1lPSJJTkZPUk1BVElPTl9IMjY0X0ZMQVNIUExBWUVSIiB2YWx1ZT0iRGV6ZSB2aWRlbyB3b3JkdCBuaWV0IG9uZGVyc3RldW5kIGRvb3IgZGUgdmVyc2llIHZhbiBGbGFzaCBQbGF5ZXIgZGllIG1vbWVudGVlbCBvcCB1dyBjb21wdXRlciBpcyBnZcOvbnN0YWxsZWVyZC4gS2xpayBpbiBkZSB2aWRlbyBvbSBkZSBuaWV1d3N0ZSBGbGFzaCBQbGF5ZXIgdGUgZG93bmxv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WmlqcGFuZWVsIGFhbiBkZWVsbmVtZXJzIHdlZXJnZXZlbiIvPg0KCQk8dWl0ZXh0IG5hbWU9Ik1VVEUiIHZhbHVlPSJEZW1wZW4iLz4NCgkJPHVpdGV4dCBuYW1lPSJET0NXUkFQX1RJVExFIiB2YWx1ZT0iUHJlc2VudGVyLWJlc3RhbmRzYmlqbGFnZSIvPg0KCQk8dWl0ZXh0IG5hbWU9IkRPQ1dSQVBfTVNHIiB2YWx1ZT0iT3BzbGFhbiBpbiBEZXplIGNvbXB1dGVyIi8+DQoJCTx1aXRleHQgbmFtZT0iRE9DV1JBUF9QUk9NUFQiIHZhbHVlPSJLbGlrIG9tIHRlIGRvd25sb2FkZW4iLz4NCgk8L2xhbmd1YWdlPg0KCTxsYW5ndWFnZSBpZD0iY24iPg0KCQk8IS0tIGZvcm1hdCBmb3IgdWlmb250IHZhbHVlIGlzICJmb250LHNpemUsaXNib2xkLGlzaXRhbGljLGlzc2hhZG93ZWQiIC0tPg0KCQk8dWlmb250IG5hbWU9IkZPTlRfUVVJWlpJTkciIHZhbHVlPSLlrovkvZMtMTgwMzAsMTAsZmFsc2UsZmFsc2UsZmFsc2UiLz4NCgkJPHVpZm9udCBuYW1lPSJGT05UX1NDUlVCU1RBVFVTIiB2YWx1ZT0i5a6L5L2TLTE4MDMwLDEwLHRydWUsZmFsc2UsdHJ1ZSIvPg0KCQk8dWlmb250IG5hbWU9IkZPTlRfU0NSVUJUSU1FIiB2YWx1ZT0i5a6L5L2TLTE4MDMwLDEwLGZhbHNlLGZhbHNlLHRydWUiLz4NCgkJPHVpZm9udCBuYW1lPSJGT05UX0VMQVBTRURUSU1FIiB2YWx1ZT0i5a6L5L2TLTE4MDMwLDEwLHRydWUsZmFsc2UsdHJ1ZSIvPg0KCQk8dWlmb250IG5hbWU9IkZPTlRfVVRJTFNNRU5VIiB2YWx1ZT0i5a6L5L2TLTE4MDMwLDEwLHRydWUsZmFsc2UsZmFsc2UiLz4NCgkJPHVpZm9udCBuYW1lPSJGT05UX1RBQlMiIHZhbHVlPSLlrovkvZMtMTgwMzAsMTQsdHJ1ZSxmYWxzZSx0cnVlIi8+DQoJCTx1aWZvbnQgbmFtZT0iRk9OVF9QUkVTRU5UQVRJT05OQU1FIiB2YWx1ZT0i5a6L5L2TLTE4MDMwLDE0LGZhbHNlLGZhbHNlLHRydWUiLz4NCgkJPHVpZm9udCBuYW1lPSJGT05UX1BSRVNFTlRFUk5BTUUiIHZhbHVlPSLlrovkvZMtMTgwMzAsMTQsdHJ1ZSxmYWxzZSx0cnVlIi8+DQoJCTx1aWZvbnQgbmFtZT0iRk9OVF9QUkVTRU5URVJUSVRMRSIgdmFsdWU9IuWui+S9ky0xODAzMCwxMyxmYWxzZSxmYWxzZSx0cnVlIi8+DQoJCTx1aWZvbnQgbmFtZT0iRk9OVF9CSU9CVE4iIHZhbHVlPSLlrovkvZMtMTgwMzAsMTAsZmFsc2UsZmFsc2UsdHJ1ZSIvPg0KCQk8dWlmb250IG5hbWU9IkZPTlRfTk9URVMiIHZhbHVlPSLlrovkvZMtMTgwMzAsMTIsZmFsc2UsZmFsc2UsZmFsc2UiLz4NCgkJPHVpZm9udCBuYW1lPSJGT05UX09VVExJTkUiIHZhbHVlPSLlrovkvZMtMTgwMzAsMTIsZmFsc2UsZmFsc2UsdHJ1ZSIvPg0KCQk8dWlmb250IG5hbWU9IkZPTlRfU0VBUkNIIiB2YWx1ZT0i5a6L5L2TLTE4MDMwLDEyLGZhbHNlLGZhbHNlLHRydWUiLz4NCgkJPHVpZm9udCBuYW1lPSJGT05UX1RIVU1CIiB2YWx1ZT0i5a6L5L2TLTE4MDMwLDEwLGZhbHNlLGZhbHNlLHRydWUiLz4NCgkJPHVpZm9udCBuYW1lPSJGT05UX0JJT1dJTiIgdmFsdWU9IuWui+S9ky0xODAzMCwxMixmYWxzZSxmYWxzZSxmYWxzZSIvPg0KCQk8dWlmb250IG5hbWU9IkZPTlRfTElTVEhFQURJTkciIHZhbHVlPSLlrovkvZMtMTgwMzAsMTAsZmFsc2UsZmFsc2UsZmFsc2UiLz4NCgkJPHVpZm9udCBuYW1lPSJGT05UX1dJTlRJVExFIiB2YWx1ZT0i5a6L5L2TLTE4MDMwLDEwLGZhbHNlLGZhbHNlLHRydWUiLz4NCgkJPHVpZm9udCBuYW1lPSJGT05UX0FUVEFDSE1FTlRTIiB2YWx1ZT0i5a6L5L2TLTE4MDMwLDEyLGZhbHNlLGZhbHNlLHRydWUiLz4NCgkJPCEtLXF1aXogcG9kIGFuZCBtZXNzYWdlIGJveCB0ZXh0IGZvbnRzLS0+DQoJCTx1aWZvbnQgbmFtZT0iRk9OVF9NU0dCT1hfV0lOVElUTEUiIHZhbHVlPSLlrovkvZMtMTgwMzAsMTIsdHJ1ZSxmYWxzZSx0cnVlIi8+DQoJCTx1aWZvbnQgbmFtZT0iRk9OVF9NU0dCT1hfTVNHIiB2YWx1ZT0i5a6L5L2TLTE4MDMwLDEyLGZhbHNlLGZhbHNlLHRydWUiLz4NCgkJPHVpZm9udCBuYW1lPSJGT05UX01TR0JPWF9PUFRJT05TIiB2YWx1ZT0i5a6L5L2TLTE4MDMwLDEwLHRydWUsZmFsc2UsdHJ1ZSIvPg0KCQk8dWlmb250IG5hbWU9IkZPTlRfUVVJWlBPRF9RVUlaX1RJVExFIiB2YWx1ZT0i5a6L5L2TLTE4MDMwLDEyLHRydWUsZmFsc2UsdHJ1ZSIvPg0KCQk8dWlmb250IG5hbWU9IkZPTlRfUVVJWlBPRF9RVUlaX0FUVEVNUFQiIHZhbHVlPSLlrovkvZMtMTgwMzAsMTAsZmFsc2UsZmFsc2UsdHJ1ZSIvPg0KCQk8dWlmb250IG5hbWU9IkZPTlRfUVVJWlBPRF9RVUlaX0FUVEVNUFRfVkFMVUUiIHZhbHVlPSLlrovkvZMtMTgwMzAsMTAsdHJ1ZSxmYWxzZSx0cnVlIi8+DQoJCTx1aWZvbnQgbmFtZT0iRk9OVF9RVUlaUE9EX1FVRVNUSU9OX1NDT1JFIiB2YWx1ZT0i5a6L5L2TLTE4MDMwLDEwLGZhbHNlLGZhbHNlLHRydWUiLz4NCgkJPHVpZm9udCBuYW1lPSJGT05UX1FVSVpQT0RfUVVFU1RJT05fU0NPUkVfVkFMVUUiIHZhbHVlPSLlrovkvZMtMTgwMzAsMTAsdHJ1ZSxmYWxzZSx0cnVlIi8+DQoJCTx1aWZvbnQgbmFtZT0iRk9OVF9RVUlaUE9EX1FVRVNUSU9OX0FUVEVNUFQiIHZhbHVlPSLlrovkvZMtMTgwMzAsMTAsZmFsc2UsZmFsc2UsdHJ1ZSIvPg0KCQk8dWlmb250IG5hbWU9IkZPTlRfUVVJWlBPRF9RVUVTVElPTl9BVFRFTVBUX1ZBTFVFIiB2YWx1ZT0i5a6L5L2TLTE4MDMwLDEwLHRydWUsZmFsc2UsdHJ1ZSIvPg0KCQk8dWlmb250IG5hbWU9IkZPTlRfUVVJWlBPRF9RVUVTVElPTl9UQUciIHZhbHVlPSLlrovkvZMtMTgwMzAsMTIsdHJ1ZSxmYWxzZSx0cnVlIi8+DQoJCTx1aWZvbnQgbmFtZT0iRk9OVF9RVUlaUE9EX1FVSVpfUVVFU1RJT05fQ09VTlQiIHZhbHVlPSLlrovkvZMtMTgwMzAsMTAsZmFsc2UsZmFsc2UsdHJ1ZSIvPg0KCQk8dWlmb250IG5hbWU9IkZPTlRfUVVJWlBPRF9RVUlaX1FVRVNUSU9OX0NPVU5UX1ZBTFVFIiB2YWx1ZT0i5a6L5L2TLTE4MDMwLDEwLHRydWUsZmFsc2UsdHJ1ZSIvPg0KCQk8dWlmb250IG5hbWU9IkZPTlRfUVVJWlBPRF9RVUlaX1FVRVNUSU9OX0FUVEVNUFRFRCIgdmFsdWU9IuWui+S9ky0xODAzMCwxMCxmYWxzZSxmYWxzZSx0cnVlIi8+DQoJCTx1aWZvbnQgbmFtZT0iRk9OVF9RVUlaUE9EX1FVSVpfUVVFU1RJT05fQVRURU1QVEVEX1ZBTFVFIiB2YWx1ZT0i5a6L5L2TLTE4MDMwLDEwLHRydWUsZmFsc2UsdHJ1ZSIvPg0KCQk8dWlmb250IG5hbWU9IkZPTlRfUVVJWlBPRF9RVUlaX1NDT1JFX1RBRyIgdmFsdWU9IuWui+S9ky0xODAzMCwxMix0cnVlLGZhbHNlLHRydWUiLz4NCgkJPHVpZm9udCBuYW1lPSJGT05UX1FVSVpQT0RfUVVJWl9TQ09SRSIgdmFsdWU9IuWui+S9ky0xODAzMCwxMCxmYWxzZSxmYWxzZSx0cnVlIi8+DQoJCTx1aWZvbnQgbmFtZT0iRk9OVF9RVUlaUE9EX1FVSVpfU0NPUkVfVkFMVUUiIHZhbHVlPSLlrovkvZMtMTgwMzAsMTAsdHJ1ZSxmYWxzZSx0cnVlIi8+DQoJCTx1aWZvbnQgbmFtZT0iRk9OVF9RVUlaUE9EX1FVSVpfTUFYU0NPUkUiIHZhbHVlPSLlrovkvZMtMTgwMzAsMTAsZmFsc2UsZmFsc2UsdHJ1ZSIvPg0KCQk8dWlmb250IG5hbWU9IkZPTlRfUVVJWlBPRF9RVUlaX01BWFNDT1JFX1ZBTFVFIiB2YWx1ZT0i5a6L5L2TLTE4MDMwLDEwLHRydWUsZmFsc2UsdHJ1ZSIvPg0KCQk8dWlmb250IG5hbWU9IkZPTlRfUVVJWlBPRF9RVUlaX1BBU1NTQ09SRSIgdmFsdWU9IuWui+S9ky0xODAzMCwxMCxmYWxzZSxmYWxzZSx0cnVlIi8+DQoJCTx1aWZvbnQgbmFtZT0iRk9OVF9RVUlaUE9EX1FVSVpfUEFTU1NDT1JFX1ZBTFVFIiB2YWx1ZT0i5a6L5L2TLTE4MDMwLDEwLHRydWUsZmFsc2UsdHJ1ZSIvPg0KCQk8IS0tIHVpdGV4dCAtLT4NCgkJPCEtLSBzdWJzdGl0dXRpb246ICVuID09IHNsaWRlIG51bWJlciAtLT4NCgkJPHVpdGV4dCBuYW1lPSJVTk5BTUVEU0xJREVUSVRMRSIgdmFsdWU9IuW5u+eBr+eJhyAlbiIvPg0KCQk8IS0tIHN1YnN0aXR1dGlvbjogJW4gPT0gc2xpZGUgbnVtYmVyIC0tPg0KCQk8IS0tIHN1YnN0aXR1dGlvbjogJXQgPT0gdG90YWwgc2xpZGUgY291bnQgLS0+DQoJCTx1aXRleHQgbmFtZT0iU0NSVUJCQVJTVEFUVVNfU0xJREVJTkZPIiB2YWx1ZT0i5bm754Gv54mHICVuIC8gJXQgfCAiLz4NCgkJPHVpdGV4dCBuYW1lPSJTQ1JVQkJBUlNUQVRVU19TVE9QUEVEIiB2YWx1ZT0i5bey5YGc5q2iIi8+DQoJCTx1aXRleHQgbmFtZT0iU0NSVUJCQVJTVEFUVVNfUExBWUlORyIgdmFsdWU9Iuato+WcqOaSreaUviIvPg0KCQk8dWl0ZXh0IG5hbWU9IlNDUlVCQkFSU1RBVFVTX05PQVVESU8iIHZhbHVlPSLml6Dpn7PpopEiLz4NCgkJPHVpdGV4dCBuYW1lPSJTQ1JVQkJBUlNUQVRVU19WSURQTEFZSU5HIiB2YWx1ZT0i6KeG6aKR5pKt5pS+Ii8+DQoJCTx1aXRleHQgbmFtZT0iU0NSVUJCQVJTVEFUVVNfTE9BRElORyIgdmFsdWU9Iuato+WcqOi9veWFpSIvPg0KCQk8dWl0ZXh0IG5hbWU9IlNDUlVCQkFSU1RBVFVTX0JVRkZFUklORyIgdmFsdWU9Iuato+WcqOi/m+ihjOe8k+WGsuWkhOeQhiIvPg0KCQk8dWl0ZXh0IG5hbWU9IlNDUlVCQkFSU1RBVFVTX1FVRVNUSU9OIiB2YWx1ZT0i5Zue562U6Zeu6aKYIi8+DQoJCTx1aXRleHQgbmFtZT0iU0NSVUJCQVJTVEFUVVNfUkVWSUVXUVVJWiIgdmFsdWU9Iuato+WcqOWuoemYhea1i+mqjCIvPg0KCQk8IS0tIHN1YnN0aXR1dGlvbjogJW0gPT0gbWludXRlcyByZW1haW5pbmcgLS0+DQoJCTwhLS0gc3Vic3RpdHV0aW9uOiAlcyA9PSBzZWNvbmRzIHJlbWFpbmluZyAtLT4NCgkJPHVpdGV4dCBuYW1lPSJFTEFQU0VEIiB2YWx1ZT0i5Ymp5L2ZICVtIOWIhumSnyAlcyDnp5IiLz4NCgkJPHVpdGV4dCBuYW1lPSJOT1RGT1VORCIgdmFsdWU9IuacquaJvuWIsOS7u+S9leWGheWuuSIvPg0KCQk8dWl0ZXh0IG5hbWU9IkFUVEFDSE1FTlRTIiB2YWx1ZT0i6ZmE5Lu2Ii8+DQoJCTwhLS0gc3Vic3RpdHV0aW9uOiAlcCA9PSBjdXJyZW50IHNwZWFrZXIncyB0aXRsZSAtLT4NCgkJPHVpdGV4dCBuYW1lPSJCSU9XSU5fVElUTEUiIHZhbHVlPSLkuKrkurrnroDku4s6ICVwIi8+DQoJCTx1aXRleHQgbmFtZT0iQklPQlROX1RJVExFIiB2YWx1ZT0i5Liq5Lq6566A5LuLIi8+DQoJCTx1aXRleHQgbmFtZT0iRElWSURFUkJUTl9USVRMRSIgdmFsdWU9InwiLz4NCgkJPHVpdGV4dCBuYW1lPSJDT05UQUNUQlROX1RJVExFIiB2YWx1ZT0i6IGU57O75pa55byPIi8+DQoJCTx1aXRleHQgbmFtZT0iVEFCX1FVSVoiIHZhbHVlPSLmtYvpqowiLz4NCgkJPHVpdGV4dCBuYW1lPSJUQUJfT1VUTElORSIgdmFsdWU9IuWkp+e6siIvPg0KCQk8dWl0ZXh0IG5hbWU9IlRBQl9USFVNQiIgdmFsdWU9Iue8qeeVpeWbviIvPg0KCQk8dWl0ZXh0IG5hbWU9IlRBQl9OT1RFUyIgdmFsdWU9IuWkh+azqCIvPg0KCQk8dWl0ZXh0IG5hbWU9IlRBQl9TRUFSQ0giIHZhbHVlPSLmkJzntKIiLz4NCgkJPHVpdGV4dCBuYW1lPSJTTElERV9IRUFESU5HIiB2YWx1ZT0i5bm754Gv54mH5qCH6aKYIi8+DQoJCTx1aXRleHQgbmFtZT0iRFVSQVRJT05fSEVBRElORyIgdmFsdWU9IuaMgee7reaXtumXtCIvPg0KCQk8dWl0ZXh0IG5hbWU9IlNFQVJDSF9IRUFESU5HIiB2YWx1ZT0i5pCc57Si5paH5pysOiIvPg0KCQk8dWl0ZXh0IG5hbWU9IlRIVU1CX0hFQURJTkciIHZhbHVlPSLlubvnga/niYciLz4NCgkJPHVpdGV4dCBuYW1lPSJUSFVNQl9JTkZPIiB2YWx1ZT0i5bm754Gv54mH5qCH6aKYL+aMgee7reaXtumXtCIvPg0KCQk8dWl0ZXh0IG5hbWU9IkFUVEFDSE5BTUVfSEVBRElORyIgdmFsdWU9IuaWh+S7tuWQjSIvPg0KCQk8dWl0ZXh0IG5hbWU9IkFUVEFDSFNJWkVfSEVBRElORyIgdmFsdWU9IuWkp+WwjyIvPg0KCQk8dWl0ZXh0IG5hbWU9IlNMSURFX05PVEVTIiB2YWx1ZT0i5bm754Gv54mH5aSH5rOoIi8+DQoJCTwhLS1xdWl6IHBvZCBhbmQgbWVzc2FnZSBib3ggdGV4dHMtLT4NCgkJPHVpdGV4dCBuYW1lPSJRVUlaUE9EX1FVSVpfQVRURU1QVCIgdmFsdWU9Iua1i+mqjOWwneivleasoeaVsDoiLz4NCgkJPHVpdGV4dCBuYW1lPSJRVUlaUE9EX1FVSVpfQVRURU1QVF9WQUxVRSIgdmFsdWU9IuesrCAlbiDmrKHvvIzlhbEgJXQg5qyhIi8+DQoJCTx1aXRleHQgbmFtZT0iUVVJWlBPRF9RVUlaX1NDT1JFIiB2YWx1ZT0i5b6X5YiGOiIvPg0KCQk8dWl0ZXh0IG5hbWU9IlFVSVpQT0RfUVVJWl9QQVNTU0NPUkUiIHZhbHVlPSLlj4rmoLzliIbmlbA6Ii8+DQoJCTx1aXRleHQgbmFtZT0iUVVJWlBPRF9RVUlaX01BWFNDT1JFIiB2YWx1ZT0i5pyA6auY5YiG5pWwOiIvPg0KCQk8dWl0ZXh0IG5hbWU9IlFVSVpQT0RfUVVFU0FUTVBUX1NUUiIgdmFsdWU9IuWwneivleasoeaVsDog56ysICVuIOasoe+8jOWFsSAldCDmrKEiLz4NCgkJPHVpdGV4dCBuYW1lPSJRVUlaUE9EX1FVRVNUWVBFX1NUUiIgdmFsdWU9Iuexu+WeizogJXMiLz4NCgkJPHVpdGV4dCBuYW1lPSJRVUlaUE9EX1FVRVNUWVBFX0dSRCIgdmFsdWU9IuivhOe6pyIvPg0KCQk8dWl0ZXh0IG5hbWU9IlFVSVpQT0RfUVVFU1RZUEVfU1ZZIiB2YWx1ZT0i6LCD5p+lIi8+DQoJCTx1aXRleHQgbmFtZT0iUVVJWlBPRF9RVUlaQVRNUFRfSU5GIiB2YWx1ZT0i5peg6ZmQIi8+DQoJCTx1aXRleHQgbmFtZT0iUVVJWlBPRF9RVUVTQVRNUFRfSU5GIiB2YWx1ZT0i5peg6ZmQIi8+DQoJCTx1aXRleHQgbmFtZT0iV0FSTklOR01TR19ZRVNTVFJJTkciIHZhbHVlPSLmmK8iLz4NCgkJPHVpdGV4dCBuYW1lPSJXQVJOSU5HTVNHX05PU1RSSU5HIiB2YWx1ZT0i5ZCmIi8+DQoJCTx1aXRleHQgbmFtZT0iV0FSTklOR01TR19USVRMRVNUUklORyIgdmFsdWU9Iua1i+mqjOWvvOiIquitpuWRiiIvPg0KCQk8dWl0ZXh0IG5hbWU9IldBUk5JTkdNU0dfTVNHU1RSSU5HIiB2YWx1ZT0i5q2k5rWL6aqM5Lit5pyJ5pyq5bCd6K+V5L2c562U55qE6Zeu6aKY44CCJiN4QTsmI3hBO+WNleWHu+KAnOaYr+KAnemAgOWHuuatpOa1i+mqjOOAguWNleWHu+KAnOWQpuKAnee7p+e7rea1i+mqjOOAgiIvPg0KCQk8dWl0ZXh0IG5hbWU9IklORk9STUFUSU9OX0gyNjRfRkxBU0hQTEFZRVIiIHZhbHVlPSLlvZPliY3lronoo4XlnKjmgqjnmoTorqHnrpfmnLrkuIrnmoQgRmxhc2ggUGxheWVyIOeJiOacrOS4jeaUr+aMgeivpeinhumikeOAguWNleWHu+inhumikeWMuuWfn+S4i+i9veacgOaWsOeJiOacrOeahCBGbGFzaCBQbGF5ZXL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5ZCR5Y+C5Yqg6ICF5pi+56S65o+Q6KaB5qCPIi8+DQoJCTx1aXRleHQgbmFtZT0iTVVURSIgdmFsdWU9IumdmemfsyIvPg0KCQk8dWl0ZXh0IG5hbWU9IkRPQ1dSQVBfVElUTEUiIHZhbHVlPSJQcmVzZW50ZXIg5paH5Lu26ZmE5Lu2Ii8+DQoJCTx1aXRleHQgbmFtZT0iRE9DV1JBUF9NU0ciIHZhbHVlPSLkv53lrZjliLDmiJHnmoTorqHnrpfmnLoiLz4NCgkJPHVpdGV4dCBuYW1lPSJET0NXUkFQX1BST01QVCIgdmFsdWU9IuWNleWHu+S7peS4i+i9vSIvPg0KCTwvbGFuZ3VhZ2U+DQo8L2NvbmZpZ3VyYXRpb24+DQo="/>
  <p:tag name="MMPROD_UIDATA" val="&lt;database version=&quot;7.0&quot;&gt;&lt;object type=&quot;1&quot; unique_id=&quot;10001&quot;&gt;&lt;property id=&quot;20141&quot; value=&quot;Template dj 2010&quot;/&gt;&lt;property id=&quot;20144&quot; value=&quot;1&quot;/&gt;&lt;property id=&quot;20146&quot; value=&quot;0&quot;/&gt;&lt;property id=&quot;20147&quot; value=&quot;0&quot;/&gt;&lt;property id=&quot;20148&quot; value=&quot;5&quot;/&gt;&lt;property id=&quot;20180&quot; value=&quot;0&quot;/&gt;&lt;property id=&quot;20181&quot; value=&quot;0&quot;/&gt;&lt;property id=&quot;20182&quot; value=&quot;0&quot;/&gt;&lt;property id=&quot;20183&quot; value=&quot;1&quot;/&gt;&lt;property id=&quot;20184&quot; value=&quot;7&quot;/&gt;&lt;property id=&quot;20193&quot; value=&quot;-1&quot;/&gt;&lt;property id=&quot;20221&quot; value=&quot;G:\laptop nebeng\gambar\&quot;/&gt;&lt;property id=&quot;20224&quot; value=&quot;D:\template ppt\template darmajaya\flash template&quot;/&gt;&lt;property id=&quot;20250&quot; value=&quot;0&quot;/&gt;&lt;property id=&quot;20251&quot; value=&quot;0&quot;/&gt;&lt;property id=&quot;20259&quot; value=&quot;1&quot;/&gt;&lt;object type=&quot;2&quot; unique_id=&quot;11561&quot;&gt;&lt;object type=&quot;3&quot; unique_id=&quot;11562&quot;&gt;&lt;property id=&quot;20148&quot; value=&quot;5&quot;/&gt;&lt;property id=&quot;20300&quot; value=&quot;Slide 1 - &amp;quot;Sub title …………….&amp;quot;&quot;/&gt;&lt;property id=&quot;20307&quot; value=&quot;256&quot;/&gt;&lt;property id=&quot;20309&quot; value=&quot;-1&quot;/&gt;&lt;/object&gt;&lt;object type=&quot;3&quot; unique_id=&quot;11563&quot;&gt;&lt;property id=&quot;20148&quot; value=&quot;5&quot;/&gt;&lt;property id=&quot;20300&quot; value=&quot;Slide 2 - &amp;quot;Introducing Template dj 2010&amp;quot;&quot;/&gt;&lt;property id=&quot;20307&quot; value=&quot;258&quot;/&gt;&lt;property id=&quot;20309&quot; value=&quot;-1&quot;/&gt;&lt;/object&gt;&lt;object type=&quot;3&quot; unique_id=&quot;11564&quot;&gt;&lt;property id=&quot;20148&quot; value=&quot;5&quot;/&gt;&lt;property id=&quot;20300&quot; value=&quot;Slide 3&quot;/&gt;&lt;property id=&quot;20307&quot; value=&quot;259&quot;/&gt;&lt;property id=&quot;20309&quot; value=&quot;-1&quot;/&gt;&lt;/object&gt;&lt;object type=&quot;3&quot; unique_id=&quot;11565&quot;&gt;&lt;property id=&quot;20148&quot; value=&quot;5&quot;/&gt;&lt;property id=&quot;20300&quot; value=&quot;Slide 4&quot;/&gt;&lt;property id=&quot;20307&quot; value=&quot;260&quot;/&gt;&lt;property id=&quot;20309&quot; value=&quot;-1&quot;/&gt;&lt;/object&gt;&lt;object type=&quot;3&quot; unique_id=&quot;11566&quot;&gt;&lt;property id=&quot;20148&quot; value=&quot;5&quot;/&gt;&lt;property id=&quot;20300&quot; value=&quot;Slide 5&quot;/&gt;&lt;property id=&quot;20307&quot; value=&quot;261&quot;/&gt;&lt;property id=&quot;20309&quot; value=&quot;-1&quot;/&gt;&lt;/object&gt;&lt;object type=&quot;3&quot; unique_id=&quot;11567&quot;&gt;&lt;property id=&quot;20148&quot; value=&quot;5&quot;/&gt;&lt;property id=&quot;20300&quot; value=&quot;Slide 6 - &amp;quot;Quick Styles&amp;quot;&quot;/&gt;&lt;property id=&quot;20307&quot; value=&quot;262&quot;/&gt;&lt;property id=&quot;20309&quot; value=&quot;-1&quot;/&gt;&lt;/object&gt;&lt;object type=&quot;3&quot; unique_id=&quot;11568&quot;&gt;&lt;property id=&quot;20148&quot; value=&quot;5&quot;/&gt;&lt;property id=&quot;20300&quot; value=&quot;Slide 7 - &amp;quot;PowerPoint 2007&amp;quot;&quot;/&gt;&lt;property id=&quot;20307&quot; value=&quot;263&quot;/&gt;&lt;property id=&quot;20309&quot; value=&quot;-1&quot;/&gt;&lt;/object&gt;&lt;object type=&quot;3&quot; unique_id=&quot;11569&quot;&gt;&lt;property id=&quot;20148&quot; value=&quot;5&quot;/&gt;&lt;property id=&quot;20300&quot; value=&quot;Slide 8 - &amp;quot;Text, graphics and pictures&amp;quot;&quot;/&gt;&lt;property id=&quot;20307&quot; value=&quot;264&quot;/&gt;&lt;property id=&quot;20309&quot; value=&quot;-1&quot;/&gt;&lt;/object&gt;&lt;object type=&quot;3&quot; unique_id=&quot;11570&quot;&gt;&lt;property id=&quot;20148&quot; value=&quot;5&quot;/&gt;&lt;property id=&quot;20300&quot; value=&quot;Slide 9 - &amp;quot;Superior Text&amp;quot;&quot;/&gt;&lt;property id=&quot;20307&quot; value=&quot;265&quot;/&gt;&lt;property id=&quot;20309&quot; value=&quot;-1&quot;/&gt;&lt;/object&gt;&lt;object type=&quot;3&quot; unique_id=&quot;11571&quot;&gt;&lt;property id=&quot;20148&quot; value=&quot;5&quot;/&gt;&lt;property id=&quot;20300&quot; value=&quot;Slide 10 - &amp;quot;The Power of OfficeArt Graphics&amp;quot;&quot;/&gt;&lt;property id=&quot;20307&quot; value=&quot;266&quot;/&gt;&lt;property id=&quot;20309&quot; value=&quot;-1&quot;/&gt;&lt;/object&gt;&lt;object type=&quot;3&quot; unique_id=&quot;11572&quot;&gt;&lt;property id=&quot;20148&quot; value=&quot;5&quot;/&gt;&lt;property id=&quot;20300&quot; value=&quot;Slide 11 - &amp;quot;Picture This…&amp;quot;&quot;/&gt;&lt;property id=&quot;20307&quot; value=&quot;267&quot;/&gt;&lt;property id=&quot;20309&quot; value=&quot;-1&quot;/&gt;&lt;/object&gt;&lt;object type=&quot;3&quot; unique_id=&quot;11573&quot;&gt;&lt;property id=&quot;20148&quot; value=&quot;5&quot;/&gt;&lt;property id=&quot;20300&quot; value=&quot;Slide 12 - &amp;quot;Picture This…&amp;quot;&quot;/&gt;&lt;property id=&quot;20307&quot; value=&quot;268&quot;/&gt;&lt;property id=&quot;20309&quot; value=&quot;-1&quot;/&gt;&lt;/object&gt;&lt;object type=&quot;3&quot; unique_id=&quot;11574&quot;&gt;&lt;property id=&quot;20148&quot; value=&quot;5&quot;/&gt;&lt;property id=&quot;20300&quot; value=&quot;Slide 13 - &amp;quot;Smart art&amp;quot;&quot;/&gt;&lt;property id=&quot;20307&quot; value=&quot;270&quot;/&gt;&lt;property id=&quot;20309&quot; value=&quot;-1&quot;/&gt;&lt;/object&gt;&lt;object type=&quot;3&quot; unique_id=&quot;11575&quot;&gt;&lt;property id=&quot;20148&quot; value=&quot;5&quot;/&gt;&lt;property id=&quot;20300&quot; value=&quot;Slide 14 - &amp;quot;Visualize It!&amp;quot;&quot;/&gt;&lt;property id=&quot;20307&quot; value=&quot;271&quot;/&gt;&lt;property id=&quot;20309&quot; value=&quot;-1&quot;/&gt;&lt;/object&gt;&lt;object type=&quot;3&quot; unique_id=&quot;11576&quot;&gt;&lt;property id=&quot;20148&quot; value=&quot;5&quot;/&gt;&lt;property id=&quot;20300&quot; value=&quot;Slide 15&quot;/&gt;&lt;property id=&quot;20307&quot; value=&quot;272&quot;/&gt;&lt;property id=&quot;20309&quot; value=&quot;-1&quot;/&gt;&lt;/object&gt;&lt;object type=&quot;3&quot; unique_id=&quot;11577&quot;&gt;&lt;property id=&quot;20148&quot; value=&quot;5&quot;/&gt;&lt;property id=&quot;20300&quot; value=&quot;Slide 16&quot;/&gt;&lt;property id=&quot;20307&quot; value=&quot;273&quot;/&gt;&lt;property id=&quot;20309&quot; value=&quot;-1&quot;/&gt;&lt;/object&gt;&lt;object type=&quot;3&quot; unique_id=&quot;11578&quot;&gt;&lt;property id=&quot;20148&quot; value=&quot;5&quot;/&gt;&lt;property id=&quot;20300&quot; value=&quot;Slide 17 - &amp;quot;end&amp;quot;&quot;/&gt;&lt;property id=&quot;20307&quot; value=&quot;275&quot;/&gt;&lt;property id=&quot;20309&quot; value=&quot;-1&quot;/&gt;&lt;/object&gt;&lt;/object&gt;&lt;object type=&quot;8&quot; unique_id=&quot;11597&quot;&gt;&lt;/object&gt;&lt;object type=&quot;4&quot; unique_id=&quot;11598&quot;&gt;&lt;object type=&quot;5&quot; unique_id=&quot;11599&quot;&gt;&lt;property id=&quot;20149&quot; value=&quot;Supadi,S.Kom&quot;/&gt;&lt;property id=&quot;20150&quot; value=&quot;Dosen Teknik Informatika&quot;/&gt;&lt;property id=&quot;20151&quot; value=&quot;foto.jpg&quot;/&gt;&lt;property id=&quot;20153&quot; value=&quot;sup4di@gmail.com&quot;/&gt;&lt;property id=&quot;20155&quot; value=&quot;Salah satu dosen teknik informatika ............................&amp;#x0D;&amp;#x0A;&quot;/&gt;&lt;property id=&quot;20159&quot; value=&quot;logo ibi small.png&quot;/&gt;&lt;/object&gt;&lt;/object&gt;&lt;object type=&quot;10&quot; unique_id=&quot;11663&quot;&gt;&lt;object type=&quot;11&quot; unique_id=&quot;11664&quot;&gt;&lt;property id=&quot;20180&quot; value=&quot;0&quot;/&gt;&lt;property id=&quot;20181&quot; value=&quot;0&quot;/&gt;&lt;property id=&quot;20182&quot; value=&quot;0&quot;/&gt;&lt;property id=&quot;20183&quot; value=&quot;1&quot;/&gt;&lt;/object&gt;&lt;object type=&quot;12&quot; unique_id=&quot;11665&quot;&gt;&lt;/object&gt;&lt;/object&gt;&lt;/object&gt;&lt;/database&gt;"/>
  <p:tag name="SECTOMILLISECCONVERTED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5169C2A0-AF40-4581-811B-D2D32B1C8107}&quot;/&gt;&lt;filename val=&quot;D:\template ppt\template darmajaya\flash template\data\asimages\{5169C2A0-AF40-4581-811B-D2D32B1C8107}.png&quot;/&gt;&lt;hasEffects val=&quot;1&quot;/&gt;&lt;left val=&quot;-3.12&quot;/&gt;&lt;top val=&quot;65.28&quot;/&gt;&lt;width val=&quot;708.72&quot;/&gt;&lt;height val=&quot;146.64&quot;/&gt;&lt;/ThreeDShape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5169C2A0-AF40-4581-811B-D2D32B1C8107}&quot;/&gt;&lt;filename val=&quot;D:\template ppt\template darmajaya\flash template\data\asimages\{5169C2A0-AF40-4581-811B-D2D32B1C8107}.png&quot;/&gt;&lt;hasEffects val=&quot;1&quot;/&gt;&lt;left val=&quot;-3.12&quot;/&gt;&lt;top val=&quot;65.28&quot;/&gt;&lt;width val=&quot;708.72&quot;/&gt;&lt;height val=&quot;146.64&quot;/&gt;&lt;/ThreeDShapeInfo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6705</TotalTime>
  <Words>672</Words>
  <Application>Microsoft Office PowerPoint</Application>
  <PresentationFormat>On-screen Show (4:3)</PresentationFormat>
  <Paragraphs>71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IBI Darmajaya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 title …………….</dc:title>
  <dc:creator>CTC</dc:creator>
  <cp:lastModifiedBy>ICHSAN JAYA</cp:lastModifiedBy>
  <cp:revision>603</cp:revision>
  <cp:lastPrinted>2017-08-29T02:54:51Z</cp:lastPrinted>
  <dcterms:created xsi:type="dcterms:W3CDTF">2010-04-18T12:06:30Z</dcterms:created>
  <dcterms:modified xsi:type="dcterms:W3CDTF">2025-12-08T12:45:33Z</dcterms:modified>
</cp:coreProperties>
</file>