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2" r:id="rId3"/>
    <p:sldId id="349" r:id="rId4"/>
    <p:sldId id="350" r:id="rId5"/>
    <p:sldId id="351" r:id="rId6"/>
    <p:sldId id="352" r:id="rId7"/>
    <p:sldId id="353" r:id="rId8"/>
    <p:sldId id="354" r:id="rId9"/>
    <p:sldId id="356" r:id="rId10"/>
    <p:sldId id="355" r:id="rId11"/>
    <p:sldId id="357" r:id="rId12"/>
    <p:sldId id="358" r:id="rId13"/>
    <p:sldId id="359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228600" y="25908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T</a:t>
            </a:r>
            <a:r>
              <a:rPr lang="en-US" sz="4800" dirty="0" err="1" smtClean="0">
                <a:solidFill>
                  <a:schemeClr val="tx1"/>
                </a:solidFill>
              </a:rPr>
              <a:t>eknologi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ramah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lingkungan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untuk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sanitasi</a:t>
            </a:r>
            <a:r>
              <a:rPr lang="en-US" sz="4800" dirty="0">
                <a:solidFill>
                  <a:schemeClr val="tx1"/>
                </a:solidFill>
              </a:rPr>
              <a:t> &amp; K3 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769011"/>
            <a:ext cx="539000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/>
              <a:t>Green Building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Industri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626918" y="1998026"/>
            <a:ext cx="789016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/>
              <a:t>Green Building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37601" y="3639115"/>
            <a:ext cx="4572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 b="1" dirty="0"/>
              <a:t>A. </a:t>
            </a:r>
            <a:r>
              <a:rPr lang="en-US" sz="2000" b="1" dirty="0" err="1"/>
              <a:t>Prinsip</a:t>
            </a:r>
            <a:r>
              <a:rPr lang="en-US" sz="2000" b="1" dirty="0"/>
              <a:t> Green Building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Efisiensi</a:t>
            </a:r>
            <a:r>
              <a:rPr lang="en-US" sz="2000" b="1" dirty="0"/>
              <a:t> </a:t>
            </a:r>
            <a:r>
              <a:rPr lang="en-US" sz="2000" b="1" dirty="0" err="1"/>
              <a:t>energi</a:t>
            </a:r>
            <a:r>
              <a:rPr lang="en-US" sz="2000" b="1" dirty="0"/>
              <a:t> (Energy Efficiency)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Efisiensi</a:t>
            </a:r>
            <a:r>
              <a:rPr lang="en-US" sz="2000" b="1" dirty="0"/>
              <a:t> air (Water Efficiency)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/>
              <a:t>Material </a:t>
            </a:r>
            <a:r>
              <a:rPr lang="en-US" sz="2000" b="1" dirty="0" err="1"/>
              <a:t>ramah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Kualitas</a:t>
            </a:r>
            <a:r>
              <a:rPr lang="en-US" sz="2000" b="1" dirty="0"/>
              <a:t> </a:t>
            </a:r>
            <a:r>
              <a:rPr lang="en-US" sz="2000" b="1" dirty="0" err="1"/>
              <a:t>udara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ruang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Pengelolaan</a:t>
            </a:r>
            <a:r>
              <a:rPr lang="en-US" sz="2000" b="1" dirty="0"/>
              <a:t> </a:t>
            </a:r>
            <a:r>
              <a:rPr lang="en-US" sz="2000" b="1" dirty="0" err="1"/>
              <a:t>limbah</a:t>
            </a:r>
            <a:r>
              <a:rPr lang="en-US" sz="2000" b="1" dirty="0"/>
              <a:t> &amp; </a:t>
            </a:r>
            <a:r>
              <a:rPr lang="en-US" sz="2000" b="1" dirty="0" err="1"/>
              <a:t>daur</a:t>
            </a:r>
            <a:r>
              <a:rPr lang="en-US" sz="2000" b="1" dirty="0"/>
              <a:t> </a:t>
            </a:r>
            <a:r>
              <a:rPr lang="en-US" sz="2000" b="1" dirty="0" err="1"/>
              <a:t>ulang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Desain</a:t>
            </a:r>
            <a:r>
              <a:rPr lang="en-US" sz="2000" b="1" dirty="0"/>
              <a:t> </a:t>
            </a:r>
            <a:r>
              <a:rPr lang="en-US" sz="2000" b="1" dirty="0" err="1"/>
              <a:t>adaptif</a:t>
            </a:r>
            <a:r>
              <a:rPr lang="en-US" sz="2000" b="1" dirty="0"/>
              <a:t> </a:t>
            </a:r>
            <a:r>
              <a:rPr lang="en-US" sz="2000" b="1" dirty="0" err="1"/>
              <a:t>terhadap</a:t>
            </a:r>
            <a:r>
              <a:rPr lang="en-US" sz="2000" b="1" dirty="0"/>
              <a:t> </a:t>
            </a:r>
            <a:r>
              <a:rPr lang="en-US" sz="2000" b="1" dirty="0" err="1"/>
              <a:t>iklim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117049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700" y="2454176"/>
            <a:ext cx="86106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B. </a:t>
            </a:r>
            <a:r>
              <a:rPr lang="en-US" sz="2400" b="1" dirty="0" err="1"/>
              <a:t>Aplikasi</a:t>
            </a:r>
            <a:r>
              <a:rPr lang="en-US" sz="2400" b="1" dirty="0"/>
              <a:t> Green Building di </a:t>
            </a:r>
            <a:r>
              <a:rPr lang="en-US" sz="2400" b="1" dirty="0" err="1"/>
              <a:t>Restoran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dirty="0" err="1"/>
              <a:t>Lampu</a:t>
            </a:r>
            <a:r>
              <a:rPr lang="en-US" sz="2400" dirty="0"/>
              <a:t> LED </a:t>
            </a:r>
            <a:r>
              <a:rPr lang="en-US" sz="2400" dirty="0" err="1"/>
              <a:t>hemat</a:t>
            </a:r>
            <a:r>
              <a:rPr lang="en-US" sz="2400" dirty="0"/>
              <a:t> </a:t>
            </a:r>
            <a:r>
              <a:rPr lang="en-US" sz="2400" dirty="0" err="1"/>
              <a:t>energi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Komposter</a:t>
            </a:r>
            <a:r>
              <a:rPr lang="en-US" sz="2400" dirty="0"/>
              <a:t> </a:t>
            </a:r>
            <a:r>
              <a:rPr lang="en-US" sz="2400" dirty="0" err="1"/>
              <a:t>organik</a:t>
            </a:r>
            <a:r>
              <a:rPr lang="en-US" sz="2400" dirty="0"/>
              <a:t> </a:t>
            </a:r>
            <a:r>
              <a:rPr lang="en-US" sz="2400" dirty="0" err="1"/>
              <a:t>otomatis</a:t>
            </a:r>
            <a:r>
              <a:rPr lang="en-US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pengelolaan</a:t>
            </a:r>
            <a:r>
              <a:rPr lang="en-US" sz="2400" dirty="0"/>
              <a:t> </a:t>
            </a:r>
            <a:r>
              <a:rPr lang="en-US" sz="2400" dirty="0" err="1"/>
              <a:t>minyak</a:t>
            </a:r>
            <a:r>
              <a:rPr lang="en-US" sz="2400" dirty="0"/>
              <a:t> </a:t>
            </a:r>
            <a:r>
              <a:rPr lang="en-US" sz="2400" dirty="0" err="1"/>
              <a:t>goreng</a:t>
            </a:r>
            <a:r>
              <a:rPr lang="en-US" sz="2400" dirty="0"/>
              <a:t> </a:t>
            </a:r>
            <a:r>
              <a:rPr lang="en-US" sz="2400" dirty="0" err="1"/>
              <a:t>bekas</a:t>
            </a:r>
            <a:r>
              <a:rPr lang="en-US" sz="2400" dirty="0"/>
              <a:t> (biofuel collection).</a:t>
            </a:r>
          </a:p>
          <a:p>
            <a:pPr>
              <a:buFont typeface="+mj-lt"/>
              <a:buAutoNum type="arabicPeriod"/>
            </a:pPr>
            <a:r>
              <a:rPr lang="en-US" sz="2400" dirty="0" err="1"/>
              <a:t>Ventilasi</a:t>
            </a:r>
            <a:r>
              <a:rPr lang="en-US" sz="2400" dirty="0"/>
              <a:t> </a:t>
            </a:r>
            <a:r>
              <a:rPr lang="en-US" sz="2400" dirty="0" err="1"/>
              <a:t>alami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mengurangi</a:t>
            </a:r>
            <a:r>
              <a:rPr lang="en-US" sz="2400" dirty="0"/>
              <a:t> AC.</a:t>
            </a:r>
          </a:p>
          <a:p>
            <a:pPr>
              <a:buFont typeface="+mj-lt"/>
              <a:buAutoNum type="arabicPeriod"/>
            </a:pPr>
            <a:r>
              <a:rPr lang="en-US" sz="2400" dirty="0"/>
              <a:t>Smart lighting (sensor </a:t>
            </a:r>
            <a:r>
              <a:rPr lang="en-US" sz="2400" dirty="0" err="1"/>
              <a:t>gerak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5195505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8200" y="2274838"/>
            <a:ext cx="739140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Manfaat</a:t>
            </a:r>
            <a:r>
              <a:rPr lang="en-US" sz="2400" b="1" dirty="0"/>
              <a:t> </a:t>
            </a:r>
            <a:r>
              <a:rPr lang="en-US" sz="2400" b="1" dirty="0" err="1"/>
              <a:t>Teknologi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Sanitasi</a:t>
            </a:r>
            <a:r>
              <a:rPr lang="en-US" sz="2400" b="1" dirty="0"/>
              <a:t> &amp; K3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Menurunkan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kecelakaan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kontaminasi</a:t>
            </a:r>
            <a:r>
              <a:rPr lang="en-US" sz="2400" dirty="0"/>
              <a:t> </a:t>
            </a:r>
            <a:r>
              <a:rPr lang="en-US" sz="2400" dirty="0" err="1"/>
              <a:t>pangan</a:t>
            </a:r>
            <a:r>
              <a:rPr lang="en-US" sz="2400" dirty="0"/>
              <a:t> &amp; air.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&amp; </a:t>
            </a:r>
            <a:r>
              <a:rPr lang="en-US" sz="2400" dirty="0" err="1"/>
              <a:t>kenyamanan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Menyediakan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89908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2690336"/>
            <a:ext cx="60198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Tantangan</a:t>
            </a:r>
            <a:r>
              <a:rPr lang="en-US" sz="2400" b="1" dirty="0"/>
              <a:t> </a:t>
            </a:r>
            <a:r>
              <a:rPr lang="en-US" sz="2400" b="1" dirty="0" err="1"/>
              <a:t>Implementasi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Tingginya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Keterbatasan</a:t>
            </a:r>
            <a:r>
              <a:rPr lang="en-US" sz="2400" dirty="0"/>
              <a:t> SDM </a:t>
            </a:r>
            <a:r>
              <a:rPr lang="en-US" sz="2400" dirty="0" err="1"/>
              <a:t>teknologi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Akses</a:t>
            </a:r>
            <a:r>
              <a:rPr lang="en-US" sz="2400" dirty="0"/>
              <a:t> internet di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terpencil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Resistensi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47872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1200" y="8229600"/>
            <a:ext cx="78486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en-US" sz="2400" dirty="0"/>
          </a:p>
        </p:txBody>
      </p:sp>
      <p:sp>
        <p:nvSpPr>
          <p:cNvPr id="4" name="Rectangular Callout 3"/>
          <p:cNvSpPr/>
          <p:nvPr/>
        </p:nvSpPr>
        <p:spPr>
          <a:xfrm>
            <a:off x="381000" y="1620982"/>
            <a:ext cx="8382000" cy="4017818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</a:rPr>
              <a:t>Industri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pariwisata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saat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ini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bergerak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menuju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konsep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pariwisata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cerdas</a:t>
            </a:r>
            <a:r>
              <a:rPr lang="en-US" sz="2800" b="1" dirty="0">
                <a:solidFill>
                  <a:schemeClr val="tx1"/>
                </a:solidFill>
              </a:rPr>
              <a:t> (smart tourism)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pembangunan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berkelanjutan</a:t>
            </a:r>
            <a:r>
              <a:rPr lang="en-US" sz="2800" b="1" dirty="0">
                <a:solidFill>
                  <a:schemeClr val="tx1"/>
                </a:solidFill>
              </a:rPr>
              <a:t>, yang </a:t>
            </a:r>
            <a:r>
              <a:rPr lang="en-US" sz="2800" b="1" dirty="0" err="1">
                <a:solidFill>
                  <a:schemeClr val="tx1"/>
                </a:solidFill>
              </a:rPr>
              <a:t>menekankan</a:t>
            </a:r>
            <a:r>
              <a:rPr lang="en-US" sz="2800" b="1" dirty="0">
                <a:solidFill>
                  <a:schemeClr val="tx1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err="1" smtClean="0">
                <a:solidFill>
                  <a:schemeClr val="tx1"/>
                </a:solidFill>
              </a:rPr>
              <a:t>efisiensi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energi</a:t>
            </a:r>
            <a:r>
              <a:rPr lang="en-US" sz="2800" b="1" dirty="0">
                <a:solidFill>
                  <a:schemeClr val="tx1"/>
                </a:solidFill>
              </a:rPr>
              <a:t>,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err="1" smtClean="0">
                <a:solidFill>
                  <a:schemeClr val="tx1"/>
                </a:solidFill>
              </a:rPr>
              <a:t>pengurangan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limbah</a:t>
            </a:r>
            <a:r>
              <a:rPr lang="en-US" sz="2800" b="1" dirty="0">
                <a:solidFill>
                  <a:schemeClr val="tx1"/>
                </a:solidFill>
              </a:rPr>
              <a:t>,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keamanan</a:t>
            </a:r>
            <a:r>
              <a:rPr lang="en-US" sz="2800" b="1" dirty="0">
                <a:solidFill>
                  <a:schemeClr val="tx1"/>
                </a:solidFill>
              </a:rPr>
              <a:t>,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err="1" smtClean="0">
                <a:solidFill>
                  <a:schemeClr val="tx1"/>
                </a:solidFill>
              </a:rPr>
              <a:t>peningkatan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kualitas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sanitasi</a:t>
            </a:r>
            <a:r>
              <a:rPr lang="en-US" sz="2800" b="1" dirty="0">
                <a:solidFill>
                  <a:schemeClr val="tx1"/>
                </a:solidFill>
              </a:rPr>
              <a:t>,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-</a:t>
            </a:r>
            <a:r>
              <a:rPr lang="en-US" sz="2800" b="1" dirty="0" err="1" smtClean="0">
                <a:solidFill>
                  <a:schemeClr val="tx1"/>
                </a:solidFill>
              </a:rPr>
              <a:t>pengalaman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wisatawan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aman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higienis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6400800" cy="1752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Smart Tourism Safety System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3352800"/>
            <a:ext cx="7620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Smart Tourism Safety System</a:t>
            </a:r>
          </a:p>
          <a:p>
            <a:r>
              <a:rPr lang="en-US" sz="2400" dirty="0"/>
              <a:t>Smart Tourism Safety System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digital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b="1" dirty="0" err="1"/>
              <a:t>memantau</a:t>
            </a:r>
            <a:r>
              <a:rPr lang="en-US" sz="2400" b="1" dirty="0"/>
              <a:t>, </a:t>
            </a:r>
            <a:r>
              <a:rPr lang="en-US" sz="2400" b="1" dirty="0" err="1"/>
              <a:t>memperingatkan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merespon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41629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95300" y="1219200"/>
            <a:ext cx="81534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A. </a:t>
            </a:r>
            <a:r>
              <a:rPr lang="en-US" b="1" dirty="0" err="1"/>
              <a:t>Komponen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Early Warning System (EWS)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Deteksi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: </a:t>
            </a:r>
            <a:r>
              <a:rPr lang="en-US" dirty="0" err="1"/>
              <a:t>banjir</a:t>
            </a:r>
            <a:r>
              <a:rPr lang="en-US" dirty="0"/>
              <a:t>, </a:t>
            </a:r>
            <a:r>
              <a:rPr lang="en-US" dirty="0" err="1"/>
              <a:t>gempa</a:t>
            </a:r>
            <a:r>
              <a:rPr lang="en-US" dirty="0"/>
              <a:t>, tsunami.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BMKG </a:t>
            </a:r>
            <a:r>
              <a:rPr lang="en-US" dirty="0" err="1"/>
              <a:t>atau</a:t>
            </a:r>
            <a:r>
              <a:rPr lang="en-US" dirty="0"/>
              <a:t> sensor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Alarm </a:t>
            </a:r>
            <a:r>
              <a:rPr lang="en-US" dirty="0" err="1"/>
              <a:t>suara</a:t>
            </a:r>
            <a:r>
              <a:rPr lang="en-US" dirty="0"/>
              <a:t>, SMS blast,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CCTV </a:t>
            </a:r>
            <a:r>
              <a:rPr lang="en-US" b="1" dirty="0" err="1"/>
              <a:t>Terintegrasi</a:t>
            </a:r>
            <a:r>
              <a:rPr lang="en-US" b="1" dirty="0"/>
              <a:t> AI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kerumunan</a:t>
            </a:r>
            <a:r>
              <a:rPr lang="en-US" dirty="0"/>
              <a:t> (crowd control).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 err="1"/>
              <a:t>perkelahian</a:t>
            </a:r>
            <a:r>
              <a:rPr lang="en-US" dirty="0"/>
              <a:t>,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/>
              <a:t>orang </a:t>
            </a:r>
            <a:r>
              <a:rPr lang="en-US" dirty="0" err="1"/>
              <a:t>jatuh</a:t>
            </a:r>
            <a:r>
              <a:rPr lang="en-US" dirty="0"/>
              <a:t>,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dirty="0" err="1"/>
              <a:t>pelanggaran</a:t>
            </a:r>
            <a:r>
              <a:rPr lang="en-US" dirty="0"/>
              <a:t> area </a:t>
            </a:r>
            <a:r>
              <a:rPr lang="en-US" dirty="0" err="1"/>
              <a:t>terlarang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Digital Emergency Response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Panic button (</a:t>
            </a:r>
            <a:r>
              <a:rPr lang="en-US" dirty="0" err="1"/>
              <a:t>aplikasi</a:t>
            </a:r>
            <a:r>
              <a:rPr lang="en-US" dirty="0"/>
              <a:t> &amp; </a:t>
            </a:r>
            <a:r>
              <a:rPr lang="en-US" dirty="0" err="1"/>
              <a:t>fisik</a:t>
            </a:r>
            <a:r>
              <a:rPr lang="en-US" dirty="0"/>
              <a:t>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: </a:t>
            </a:r>
            <a:r>
              <a:rPr lang="en-US" dirty="0" err="1"/>
              <a:t>destinasi</a:t>
            </a:r>
            <a:r>
              <a:rPr lang="en-US" dirty="0"/>
              <a:t> → </a:t>
            </a:r>
            <a:r>
              <a:rPr lang="en-US" dirty="0" err="1"/>
              <a:t>polisi</a:t>
            </a:r>
            <a:r>
              <a:rPr lang="en-US" dirty="0"/>
              <a:t> → BPBD → </a:t>
            </a:r>
            <a:r>
              <a:rPr lang="en-US" dirty="0" err="1"/>
              <a:t>puskesmas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Tracking </a:t>
            </a:r>
            <a:r>
              <a:rPr lang="en-US" dirty="0" err="1"/>
              <a:t>evakuasi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real-time.</a:t>
            </a:r>
          </a:p>
        </p:txBody>
      </p:sp>
    </p:spTree>
    <p:extLst>
      <p:ext uri="{BB962C8B-B14F-4D97-AF65-F5344CB8AC3E}">
        <p14:creationId xmlns:p14="http://schemas.microsoft.com/office/powerpoint/2010/main" val="401034129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5691" y="1981200"/>
            <a:ext cx="7876309" cy="31393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4.Visitor Tracking &amp; Capacity Management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Sensor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menghitung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pengunjung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Membatasi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kapasitas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sesuai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daya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dukung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(carrying capacity).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Mengurangi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over-tourism.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5.Smart Signage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digital: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Cuaca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Peringatan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bahaya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Virus alert,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evakuasi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2672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76300" y="2209800"/>
            <a:ext cx="73914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dirty="0" err="1"/>
              <a:t>Manfaat</a:t>
            </a:r>
            <a:r>
              <a:rPr lang="en-US" sz="2400" b="1" dirty="0"/>
              <a:t> Smart Safety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Menurunkan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kecelakaan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Mengurangi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respons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Efisiensi</a:t>
            </a:r>
            <a:r>
              <a:rPr lang="en-US" sz="2400" dirty="0"/>
              <a:t> monitoring </a:t>
            </a:r>
            <a:r>
              <a:rPr lang="en-US" sz="2400" dirty="0" err="1"/>
              <a:t>destinasi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3686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443841"/>
            <a:ext cx="7848600" cy="3693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A. Sensor </a:t>
            </a:r>
            <a:r>
              <a:rPr lang="en-US" b="1" dirty="0" err="1"/>
              <a:t>Sanitasi</a:t>
            </a:r>
            <a:endParaRPr lang="en-US" b="1" dirty="0"/>
          </a:p>
          <a:p>
            <a:r>
              <a:rPr lang="en-US" b="1" dirty="0"/>
              <a:t>1. Sensor </a:t>
            </a:r>
            <a:r>
              <a:rPr lang="en-US" b="1" dirty="0" err="1"/>
              <a:t>Kualitas</a:t>
            </a:r>
            <a:r>
              <a:rPr lang="en-US" b="1" dirty="0"/>
              <a:t> Air (Water Quality Sensor)</a:t>
            </a:r>
          </a:p>
          <a:p>
            <a:r>
              <a:rPr lang="en-US" dirty="0" err="1"/>
              <a:t>Digunakan</a:t>
            </a:r>
            <a:r>
              <a:rPr lang="en-US" dirty="0"/>
              <a:t> di: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hotel,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restoran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(</a:t>
            </a:r>
            <a:r>
              <a:rPr lang="en-US" dirty="0" err="1"/>
              <a:t>danau</a:t>
            </a:r>
            <a:r>
              <a:rPr lang="en-US" dirty="0"/>
              <a:t>, </a:t>
            </a:r>
            <a:r>
              <a:rPr lang="en-US" dirty="0" err="1" smtClean="0"/>
              <a:t>sungai</a:t>
            </a:r>
            <a:r>
              <a:rPr lang="en-US" dirty="0"/>
              <a:t>)</a:t>
            </a:r>
          </a:p>
          <a:p>
            <a:r>
              <a:rPr lang="en-US" dirty="0"/>
              <a:t>Parameter yang </a:t>
            </a:r>
            <a:r>
              <a:rPr lang="en-US" dirty="0" err="1"/>
              <a:t>dipantau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pH, turbidity (</a:t>
            </a:r>
            <a:r>
              <a:rPr lang="en-US" dirty="0" err="1"/>
              <a:t>kekeruhan</a:t>
            </a:r>
            <a:r>
              <a:rPr lang="en-US" dirty="0"/>
              <a:t>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suhu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bakteri</a:t>
            </a:r>
            <a:r>
              <a:rPr lang="en-US" dirty="0" smtClean="0"/>
              <a:t> </a:t>
            </a:r>
            <a:r>
              <a:rPr lang="en-US" dirty="0"/>
              <a:t>E. coli (sensor </a:t>
            </a:r>
            <a:r>
              <a:rPr lang="en-US" dirty="0" err="1"/>
              <a:t>biologis</a:t>
            </a:r>
            <a:r>
              <a:rPr lang="en-US" dirty="0"/>
              <a:t> modern).</a:t>
            </a:r>
          </a:p>
          <a:p>
            <a:r>
              <a:rPr lang="en-US" b="1" dirty="0" err="1"/>
              <a:t>Fungsi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memastikan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diare</a:t>
            </a:r>
            <a:r>
              <a:rPr lang="en-US" dirty="0"/>
              <a:t>, </a:t>
            </a:r>
            <a:r>
              <a:rPr lang="en-US" dirty="0" err="1"/>
              <a:t>keracunan</a:t>
            </a:r>
            <a:r>
              <a:rPr lang="en-US" dirty="0"/>
              <a:t> air.</a:t>
            </a:r>
          </a:p>
        </p:txBody>
      </p:sp>
    </p:spTree>
    <p:extLst>
      <p:ext uri="{BB962C8B-B14F-4D97-AF65-F5344CB8AC3E}">
        <p14:creationId xmlns:p14="http://schemas.microsoft.com/office/powerpoint/2010/main" val="223797858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457200"/>
            <a:ext cx="8534400" cy="52937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B. Sensor K3 (Safety Sensors)</a:t>
            </a:r>
          </a:p>
          <a:p>
            <a:r>
              <a:rPr lang="en-US" sz="2000" b="1" dirty="0"/>
              <a:t>1. Smoke &amp; Fire Sensor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Sensor asap, </a:t>
            </a:r>
            <a:r>
              <a:rPr lang="en-US" sz="2000" dirty="0" err="1"/>
              <a:t>panas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gas CO.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Terintegrasi</a:t>
            </a:r>
            <a:r>
              <a:rPr lang="en-US" sz="2000" dirty="0"/>
              <a:t> alarm &amp; </a:t>
            </a:r>
            <a:r>
              <a:rPr lang="en-US" sz="2000" dirty="0" err="1"/>
              <a:t>sistem</a:t>
            </a:r>
            <a:r>
              <a:rPr lang="en-US" sz="2000" dirty="0"/>
              <a:t> sprinklers.</a:t>
            </a:r>
          </a:p>
          <a:p>
            <a:r>
              <a:rPr lang="en-US" sz="2000" b="1" dirty="0"/>
              <a:t>2. Occupancy Sensor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Mendeteksi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ruangan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Menghemat</a:t>
            </a:r>
            <a:r>
              <a:rPr lang="en-US" sz="2000" dirty="0"/>
              <a:t> </a:t>
            </a:r>
            <a:r>
              <a:rPr lang="en-US" sz="2000" dirty="0" err="1"/>
              <a:t>energi</a:t>
            </a:r>
            <a:r>
              <a:rPr lang="en-US" sz="2000" dirty="0"/>
              <a:t> (</a:t>
            </a:r>
            <a:r>
              <a:rPr lang="en-US" sz="2000" dirty="0" err="1"/>
              <a:t>lampu</a:t>
            </a:r>
            <a:r>
              <a:rPr lang="en-US" sz="2000" dirty="0"/>
              <a:t> &amp; AC </a:t>
            </a:r>
            <a:r>
              <a:rPr lang="en-US" sz="2000" dirty="0" err="1"/>
              <a:t>otomatis</a:t>
            </a:r>
            <a:r>
              <a:rPr lang="en-US" sz="2000" dirty="0"/>
              <a:t>).</a:t>
            </a:r>
          </a:p>
          <a:p>
            <a:r>
              <a:rPr lang="en-US" sz="2000" b="1" dirty="0"/>
              <a:t>3. Flood Sensor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Mendeteksi</a:t>
            </a:r>
            <a:r>
              <a:rPr lang="en-US" sz="2000" dirty="0"/>
              <a:t> </a:t>
            </a:r>
            <a:r>
              <a:rPr lang="en-US" sz="2000" dirty="0" err="1"/>
              <a:t>kebocoran</a:t>
            </a:r>
            <a:r>
              <a:rPr lang="en-US" sz="2000" dirty="0"/>
              <a:t> air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banjir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basement hotel, spa, laundry.</a:t>
            </a:r>
          </a:p>
          <a:p>
            <a:r>
              <a:rPr lang="en-US" sz="2000" b="1" dirty="0"/>
              <a:t>4. Body Temperature &amp; Health Screening Sensor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Thermal scanner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pintu</a:t>
            </a:r>
            <a:r>
              <a:rPr lang="en-US" sz="2000" dirty="0"/>
              <a:t> </a:t>
            </a:r>
            <a:r>
              <a:rPr lang="en-US" sz="2000" dirty="0" err="1"/>
              <a:t>masuk</a:t>
            </a:r>
            <a:r>
              <a:rPr lang="en-US" sz="2000" dirty="0"/>
              <a:t> hotel/</a:t>
            </a:r>
            <a:r>
              <a:rPr lang="en-US" sz="2000" dirty="0" err="1"/>
              <a:t>destinasi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penularan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 smtClean="0"/>
              <a:t>.</a:t>
            </a:r>
          </a:p>
          <a:p>
            <a:r>
              <a:rPr lang="en-US" sz="2000" b="1" dirty="0"/>
              <a:t>5. Sensor </a:t>
            </a:r>
            <a:r>
              <a:rPr lang="en-US" sz="2000" b="1" dirty="0" err="1"/>
              <a:t>Pangan</a:t>
            </a:r>
            <a:r>
              <a:rPr lang="en-US" sz="2000" b="1" dirty="0"/>
              <a:t> (Food Safety Sensors)</a:t>
            </a:r>
          </a:p>
          <a:p>
            <a:r>
              <a:rPr lang="en-US" sz="2000" dirty="0"/>
              <a:t>Sensor </a:t>
            </a:r>
            <a:r>
              <a:rPr lang="en-US" sz="2000" dirty="0" err="1"/>
              <a:t>suhu</a:t>
            </a:r>
            <a:r>
              <a:rPr lang="en-US" sz="2000" dirty="0"/>
              <a:t> </a:t>
            </a:r>
            <a:r>
              <a:rPr lang="en-US" sz="2000" dirty="0" err="1"/>
              <a:t>kulkas</a:t>
            </a:r>
            <a:r>
              <a:rPr lang="en-US" sz="2000" dirty="0"/>
              <a:t> &amp; freezer.</a:t>
            </a:r>
          </a:p>
          <a:p>
            <a:r>
              <a:rPr lang="en-US" sz="2000" dirty="0" err="1"/>
              <a:t>IoT</a:t>
            </a:r>
            <a:r>
              <a:rPr lang="en-US" sz="2000" dirty="0"/>
              <a:t> log: data </a:t>
            </a:r>
            <a:r>
              <a:rPr lang="en-US" sz="2000" dirty="0" err="1"/>
              <a:t>disimpan</a:t>
            </a:r>
            <a:r>
              <a:rPr lang="en-US" sz="2000" dirty="0"/>
              <a:t> </a:t>
            </a:r>
            <a:r>
              <a:rPr lang="en-US" sz="2000" dirty="0" err="1"/>
              <a:t>otomatis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10758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676400"/>
            <a:ext cx="77724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/>
              <a:t>C. </a:t>
            </a:r>
            <a:r>
              <a:rPr lang="en-US" sz="2400" dirty="0" err="1"/>
              <a:t>IoT</a:t>
            </a:r>
            <a:r>
              <a:rPr lang="en-US" sz="2400" dirty="0"/>
              <a:t> (Internet of Things)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Sanitasi</a:t>
            </a:r>
            <a:r>
              <a:rPr lang="en-US" sz="2400" dirty="0"/>
              <a:t> &amp; K3</a:t>
            </a:r>
          </a:p>
          <a:p>
            <a:r>
              <a:rPr lang="en-US" sz="2400" dirty="0" err="1"/>
              <a:t>Semua</a:t>
            </a:r>
            <a:r>
              <a:rPr lang="en-US" sz="2400" dirty="0"/>
              <a:t> sensor </a:t>
            </a:r>
            <a:r>
              <a:rPr lang="en-US" sz="2400" dirty="0" err="1"/>
              <a:t>terhubung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dashboard digital,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aplikasi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hotel/</a:t>
            </a:r>
            <a:r>
              <a:rPr lang="en-US" sz="2400" dirty="0" err="1"/>
              <a:t>destinasi</a:t>
            </a:r>
            <a:r>
              <a:rPr lang="en-US" sz="24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alarm &amp; </a:t>
            </a:r>
            <a:r>
              <a:rPr lang="en-US" sz="2400" dirty="0" err="1"/>
              <a:t>notifikasi</a:t>
            </a:r>
            <a:r>
              <a:rPr lang="en-US" sz="2400" dirty="0"/>
              <a:t> </a:t>
            </a:r>
            <a:r>
              <a:rPr lang="en-US" sz="2400" dirty="0" err="1"/>
              <a:t>otomatis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Keunggulan</a:t>
            </a:r>
            <a:r>
              <a:rPr lang="en-US" sz="2400" dirty="0"/>
              <a:t> </a:t>
            </a:r>
            <a:r>
              <a:rPr lang="en-US" sz="2400" dirty="0" err="1"/>
              <a:t>IoT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Monitoring 24 jam,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Data </a:t>
            </a:r>
            <a:r>
              <a:rPr lang="en-US" sz="2400" dirty="0" err="1"/>
              <a:t>akurat</a:t>
            </a:r>
            <a:r>
              <a:rPr lang="en-US" sz="2400" dirty="0"/>
              <a:t> &amp; </a:t>
            </a:r>
            <a:r>
              <a:rPr lang="en-US" sz="2400" dirty="0" err="1"/>
              <a:t>realtime</a:t>
            </a:r>
            <a:r>
              <a:rPr lang="en-US" sz="2400" dirty="0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insiden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36947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4660</TotalTime>
  <Words>602</Words>
  <Application>Microsoft Office PowerPoint</Application>
  <PresentationFormat>On-screen Show (4:3)</PresentationFormat>
  <Paragraphs>109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568</cp:revision>
  <cp:lastPrinted>2017-08-29T02:54:51Z</cp:lastPrinted>
  <dcterms:created xsi:type="dcterms:W3CDTF">2010-04-18T12:06:30Z</dcterms:created>
  <dcterms:modified xsi:type="dcterms:W3CDTF">2025-12-11T14:05:49Z</dcterms:modified>
</cp:coreProperties>
</file>