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295" r:id="rId10"/>
  </p:sldIdLst>
  <p:sldSz cx="9144000" cy="6858000" type="screen4x3"/>
  <p:notesSz cx="6858000" cy="9144000"/>
  <p:custDataLst>
    <p:tags r:id="rId13"/>
  </p:custDataLst>
  <p:defaultTextStyle>
    <a:defPPr algn="l" rtl="0" eaLnBrk="0" hangingPunct="0">
      <a:defRPr kumimoji="0" lang="en-US" alt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5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8F4BC0ED-E4D0-479C-A06B-EF7B4E9D0581}" type="datetime1">
              <a:rPr lang="en-US" sz="1200">
                <a:latin typeface="Calibri" pitchFamily="34" charset="0"/>
              </a:rPr>
              <a:t>12/21/2021</a:t>
            </a:fld>
            <a:endParaRPr sz="1200">
              <a:latin typeface="Calibri" pitchFamily="34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B0F68DE0-9D64-486E-AAD2-F83B32692DEF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32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C04C3CB5-22F5-4679-8465-B880B0C7AF53}" type="datetime1">
              <a:rPr lang="en-US" sz="1200">
                <a:latin typeface="Calibri" pitchFamily="34" charset="0"/>
              </a:rPr>
              <a:t>12/21/2021</a:t>
            </a:fld>
            <a:endParaRPr sz="1200">
              <a:latin typeface="Calibri" pitchFamily="34" charset="0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E94B4D57-3928-461B-9459-49884DEFF07A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656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464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086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3AFD0-FDFA-4727-B308-B7A5F97B0EB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4493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5/4/2010</a:t>
            </a: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Revisi 01 Bahasa Indonesia</a:t>
            </a: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1C19EA35-5896-4A63-9114-119E62E5CFB6}" type="slidenum">
              <a:rPr lang="en-US" altLang="en-US" sz="1200">
                <a:solidFill>
                  <a:srgbClr val="898989"/>
                </a:solidFill>
                <a:latin typeface="Calibri" pitchFamily="34" charset="0"/>
              </a:rPr>
              <a:t>‹#›</a:t>
            </a:fld>
            <a:endParaRPr lang="en-US" alt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:p15="http://schemas.microsoft.com/office/powerpoint/2012/main" xmlns="">
      <p:transition spd="slow">
        <p:fade thruBlk="1"/>
      </p:transition>
    </mc:Fallback>
  </mc:AlternateContent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4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»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icture\logo ibi small.gif"/>
          <p:cNvPicPr/>
          <p:nvPr/>
        </p:nvPicPr>
        <p:blipFill>
          <a:blip r:embed="rId4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Date Placeholder 12"/>
          <p:cNvSpPr txBox="1"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5124" name="Slide Number Placeholder 13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28B159BE-F9A1-4934-9053-BEC61D4AC566}" type="slidenum">
              <a:rPr lang="en-US" altLang="en-US" sz="1200">
                <a:solidFill>
                  <a:srgbClr val="898989"/>
                </a:solidFill>
                <a:ea typeface="Arial"/>
              </a:rPr>
              <a:t>1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  <p:sp>
        <p:nvSpPr>
          <p:cNvPr id="5125" name="Footer Placeholder 14"/>
          <p:cNvSpPr txBox="1"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Revisi 04 Pemodelan Proses Bisnis</a:t>
            </a:r>
          </a:p>
        </p:txBody>
      </p:sp>
      <p:sp>
        <p:nvSpPr>
          <p:cNvPr id="5126" name="Rectangle 7"/>
          <p:cNvSpPr/>
          <p:nvPr/>
        </p:nvSpPr>
        <p:spPr>
          <a:xfrm>
            <a:off x="611188" y="26368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AU" altLang="en-US" sz="4400">
                <a:ea typeface="Arial"/>
              </a:rPr>
              <a:t>Metode Penelitian</a:t>
            </a:r>
            <a:r>
              <a:rPr lang="id-ID" altLang="en-US" sz="4400">
                <a:ea typeface="Arial"/>
              </a:rPr>
              <a:t> &amp; Penulisan Ilmiah</a:t>
            </a:r>
            <a:endParaRPr lang="en-US" altLang="en-US" sz="4400">
              <a:ea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:p15="http://schemas.microsoft.com/office/powerpoint/2012/main" xmlns="">
      <p:transition spd="slow">
        <p:fade thruBlk="1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81000"/>
            <a:ext cx="8316912" cy="88741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/>
              </a:rPr>
              <a:t> </a:t>
            </a:r>
            <a:r>
              <a:rPr lang="id-ID" b="1" dirty="0" smtClean="0">
                <a:effectLst/>
              </a:rPr>
              <a:t/>
            </a:r>
            <a:br>
              <a:rPr lang="id-ID" b="1" dirty="0" smtClean="0">
                <a:effectLst/>
              </a:rPr>
            </a:br>
            <a:r>
              <a:rPr lang="en-US" sz="3600" b="1" dirty="0" smtClean="0">
                <a:effectLst/>
              </a:rPr>
              <a:t>METODE </a:t>
            </a:r>
            <a:r>
              <a:rPr lang="en-US" sz="3600" b="1" dirty="0">
                <a:effectLst/>
              </a:rPr>
              <a:t>PENGUMPULAN </a:t>
            </a:r>
            <a:r>
              <a:rPr lang="en-US" sz="3600" b="1" dirty="0" smtClean="0">
                <a:effectLst/>
              </a:rPr>
              <a:t>DATA</a:t>
            </a:r>
            <a:r>
              <a:rPr lang="id-ID" sz="3600" b="1" dirty="0" smtClean="0">
                <a:effectLst/>
              </a:rPr>
              <a:t> WAWANCARA</a:t>
            </a:r>
            <a:endParaRPr lang="en-AU" sz="3600" dirty="0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115616" y="2204864"/>
            <a:ext cx="6264275" cy="2663825"/>
          </a:xfrm>
          <a:ln>
            <a:solidFill>
              <a:schemeClr val="hlink"/>
            </a:solidFill>
          </a:ln>
        </p:spPr>
        <p:txBody>
          <a:bodyPr/>
          <a:lstStyle/>
          <a:p>
            <a:pPr marL="1143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b="1" dirty="0" err="1">
                <a:effectLst/>
              </a:rPr>
              <a:t>Wawancara</a:t>
            </a:r>
            <a:r>
              <a:rPr lang="en-US" dirty="0">
                <a:effectLst/>
              </a:rPr>
              <a:t> </a:t>
            </a:r>
            <a:r>
              <a:rPr lang="en-US" dirty="0" err="1">
                <a:effectLst/>
              </a:rPr>
              <a:t>merupakan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bentuk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pengumpulan</a:t>
            </a:r>
            <a:r>
              <a:rPr lang="en-US" dirty="0">
                <a:effectLst/>
              </a:rPr>
              <a:t> data yang paling </a:t>
            </a:r>
            <a:r>
              <a:rPr lang="en-US" dirty="0" err="1">
                <a:effectLst/>
              </a:rPr>
              <a:t>sering</a:t>
            </a:r>
            <a:r>
              <a:rPr lang="en-US" dirty="0">
                <a:effectLst/>
              </a:rPr>
              <a:t> </a:t>
            </a:r>
            <a:r>
              <a:rPr lang="en-US" dirty="0" err="1" smtClean="0">
                <a:effectLst/>
              </a:rPr>
              <a:t>digunakan</a:t>
            </a:r>
            <a:r>
              <a:rPr lang="id-ID" dirty="0">
                <a:effectLst/>
              </a:rPr>
              <a:t> </a:t>
            </a:r>
            <a:r>
              <a:rPr lang="en-US" dirty="0" err="1" smtClean="0">
                <a:effectLst/>
              </a:rPr>
              <a:t>dalam</a:t>
            </a:r>
            <a:r>
              <a:rPr lang="en-US" dirty="0">
                <a:effectLst/>
              </a:rPr>
              <a:t> </a:t>
            </a:r>
            <a:r>
              <a:rPr lang="en-US" b="1" dirty="0" err="1">
                <a:effectLst/>
              </a:rPr>
              <a:t>penelitian</a:t>
            </a:r>
            <a:r>
              <a:rPr lang="en-US" dirty="0">
                <a:effectLst/>
              </a:rPr>
              <a:t> </a:t>
            </a:r>
            <a:r>
              <a:rPr lang="en-US" dirty="0" err="1">
                <a:effectLst/>
              </a:rPr>
              <a:t>kualitatif</a:t>
            </a:r>
            <a:r>
              <a:rPr lang="en-US" dirty="0">
                <a:effectLst/>
              </a:rPr>
              <a:t>. </a:t>
            </a:r>
            <a:endParaRPr lang="en-US" dirty="0" smtClean="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779838" y="1125538"/>
            <a:ext cx="5040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130983"/>
      </p:ext>
    </p:extLst>
  </p:cSld>
  <p:clrMapOvr>
    <a:masterClrMapping/>
  </p:clrMapOvr>
  <p:transition spd="med" advClick="0" advTm="2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3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553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553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/>
              </a:rPr>
              <a:t>ME</a:t>
            </a:r>
            <a:r>
              <a:rPr lang="id-ID" dirty="0" smtClean="0">
                <a:effectLst/>
              </a:rPr>
              <a:t>TODE WAWANCARA</a:t>
            </a:r>
            <a:endParaRPr lang="en-AU" dirty="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87337" y="1608867"/>
            <a:ext cx="8569325" cy="3529013"/>
          </a:xfrm>
          <a:ln>
            <a:solidFill>
              <a:schemeClr val="hlink"/>
            </a:solidFill>
          </a:ln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dirty="0">
                <a:effectLst/>
              </a:rPr>
              <a:t> proses </a:t>
            </a:r>
            <a:r>
              <a:rPr lang="en-US" sz="2800" dirty="0" err="1">
                <a:effectLst/>
              </a:rPr>
              <a:t>memperoleh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keterangan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untuk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tujuan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penelitian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dengan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cara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tanya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jawab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sambil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bertatap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muka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antara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si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penanya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atau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pewawancara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dengan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si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penjawab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atau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responden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dengan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menggunakan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alat</a:t>
            </a:r>
            <a:r>
              <a:rPr lang="en-US" sz="2800" dirty="0">
                <a:effectLst/>
              </a:rPr>
              <a:t> yang </a:t>
            </a:r>
            <a:r>
              <a:rPr lang="en-US" sz="2800" dirty="0" err="1">
                <a:effectLst/>
              </a:rPr>
              <a:t>dinamakan</a:t>
            </a:r>
            <a:r>
              <a:rPr lang="en-US" sz="2800" dirty="0">
                <a:effectLst/>
              </a:rPr>
              <a:t> interview guide (</a:t>
            </a:r>
            <a:r>
              <a:rPr lang="en-US" sz="2800" dirty="0" err="1">
                <a:effectLst/>
              </a:rPr>
              <a:t>panduan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wawancara</a:t>
            </a:r>
            <a:r>
              <a:rPr lang="en-US" sz="2800" dirty="0">
                <a:effectLst/>
              </a:rPr>
              <a:t>).</a:t>
            </a:r>
            <a:endParaRPr lang="en-AU" sz="2800" dirty="0" smtClean="0"/>
          </a:p>
        </p:txBody>
      </p:sp>
    </p:spTree>
    <p:extLst>
      <p:ext uri="{BB962C8B-B14F-4D97-AF65-F5344CB8AC3E}">
        <p14:creationId xmlns:p14="http://schemas.microsoft.com/office/powerpoint/2010/main" val="429509791"/>
      </p:ext>
    </p:extLst>
  </p:cSld>
  <p:clrMapOvr>
    <a:masterClrMapping/>
  </p:clrMapOvr>
  <p:transition spd="med" advClick="0" advTm="3000">
    <p:cover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79512" y="404664"/>
            <a:ext cx="846931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/>
              <a:t>Beberapa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membedakan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wawancara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percakapan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sehari-hari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antara</a:t>
            </a:r>
            <a:r>
              <a:rPr lang="en-US" altLang="en-US" sz="2400" dirty="0"/>
              <a:t> lain</a:t>
            </a:r>
            <a:r>
              <a:rPr lang="en-US" altLang="en-US" sz="2400" dirty="0" smtClean="0"/>
              <a:t>:</a:t>
            </a:r>
            <a:endParaRPr lang="id-ID" altLang="en-US" sz="24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/>
            </a:r>
            <a:br>
              <a:rPr lang="en-US" altLang="en-US" sz="2400" dirty="0"/>
            </a:br>
            <a:r>
              <a:rPr lang="en-US" altLang="en-US" sz="2400" dirty="0"/>
              <a:t>• </a:t>
            </a:r>
            <a:r>
              <a:rPr lang="en-US" altLang="en-US" sz="2400" dirty="0" err="1"/>
              <a:t>Pewawancara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responden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biasanya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saling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kenal-mengenal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sebelumnya</a:t>
            </a:r>
            <a:r>
              <a:rPr lang="en-US" altLang="en-US" sz="2400" dirty="0"/>
              <a:t>.</a:t>
            </a:r>
            <a:br>
              <a:rPr lang="en-US" altLang="en-US" sz="2400" dirty="0"/>
            </a:br>
            <a:r>
              <a:rPr lang="en-US" altLang="en-US" sz="2400" dirty="0"/>
              <a:t>• </a:t>
            </a:r>
            <a:r>
              <a:rPr lang="en-US" altLang="en-US" sz="2400" dirty="0" err="1"/>
              <a:t>Responden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menjawab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pertanyaan</a:t>
            </a:r>
            <a:r>
              <a:rPr lang="en-US" altLang="en-US" sz="2400" dirty="0"/>
              <a:t>.</a:t>
            </a:r>
            <a:br>
              <a:rPr lang="en-US" altLang="en-US" sz="2400" dirty="0"/>
            </a:br>
            <a:r>
              <a:rPr lang="en-US" altLang="en-US" sz="2400" dirty="0"/>
              <a:t>• </a:t>
            </a:r>
            <a:r>
              <a:rPr lang="en-US" altLang="en-US" sz="2400" dirty="0" err="1"/>
              <a:t>Pewawancara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bertanya</a:t>
            </a:r>
            <a:r>
              <a:rPr lang="en-US" altLang="en-US" sz="2400" dirty="0"/>
              <a:t>.</a:t>
            </a:r>
            <a:br>
              <a:rPr lang="en-US" altLang="en-US" sz="2400" dirty="0"/>
            </a:br>
            <a:r>
              <a:rPr lang="en-US" altLang="en-US" sz="2400" dirty="0"/>
              <a:t>• </a:t>
            </a:r>
            <a:r>
              <a:rPr lang="en-US" altLang="en-US" sz="2400" dirty="0" err="1"/>
              <a:t>Pewawancara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menjuruskan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pertanyaan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jawaban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tetapi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bersifat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netral</a:t>
            </a:r>
            <a:r>
              <a:rPr lang="en-US" altLang="en-US" sz="2400" dirty="0"/>
              <a:t>.</a:t>
            </a:r>
            <a:br>
              <a:rPr lang="en-US" altLang="en-US" sz="2400" dirty="0"/>
            </a:br>
            <a:r>
              <a:rPr lang="en-US" altLang="en-US" sz="2400" dirty="0"/>
              <a:t>• </a:t>
            </a:r>
            <a:r>
              <a:rPr lang="en-US" altLang="en-US" sz="2400" dirty="0" err="1"/>
              <a:t>Pertanyaan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ditanyakan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mengikuti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panduan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sebelumnya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Pertanyaan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panduan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dinamakan</a:t>
            </a:r>
            <a:r>
              <a:rPr lang="en-US" altLang="en-US" sz="2400" dirty="0"/>
              <a:t> interview guide.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213400"/>
      </p:ext>
    </p:extLst>
  </p:cSld>
  <p:clrMapOvr>
    <a:masterClrMapping/>
  </p:clrMapOvr>
  <p:transition spd="med" advClick="0" advTm="3000"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d-ID" dirty="0" smtClean="0">
                <a:effectLst/>
              </a:rPr>
              <a:t>JENIS WAWANCARA</a:t>
            </a:r>
            <a:endParaRPr lang="en-AU" dirty="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87337" y="1600200"/>
            <a:ext cx="8569325" cy="3529013"/>
          </a:xfrm>
          <a:ln>
            <a:solidFill>
              <a:schemeClr val="hlink"/>
            </a:solidFill>
          </a:ln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dirty="0">
                <a:effectLst/>
              </a:rPr>
              <a:t> 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memutuskan</a:t>
            </a:r>
            <a:r>
              <a:rPr lang="en-US" sz="2800" dirty="0"/>
              <a:t> </a:t>
            </a:r>
            <a:r>
              <a:rPr lang="en-US" sz="2800" dirty="0" err="1"/>
              <a:t>besarnya</a:t>
            </a:r>
            <a:r>
              <a:rPr lang="en-US" sz="2800" dirty="0"/>
              <a:t> </a:t>
            </a:r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wawancara</a:t>
            </a:r>
            <a:r>
              <a:rPr lang="en-US" sz="2800" dirty="0"/>
              <a:t>. </a:t>
            </a:r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 smtClean="0"/>
              <a:t>berada</a:t>
            </a:r>
            <a:r>
              <a:rPr lang="id-ID" sz="2800" dirty="0" smtClean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rentang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berstruktur</a:t>
            </a:r>
            <a:r>
              <a:rPr lang="en-US" sz="2800" dirty="0"/>
              <a:t> </a:t>
            </a:r>
            <a:r>
              <a:rPr lang="en-US" sz="2800" dirty="0" err="1"/>
              <a:t>sampai</a:t>
            </a:r>
            <a:r>
              <a:rPr lang="en-US" sz="2800" dirty="0"/>
              <a:t> </a:t>
            </a:r>
            <a:r>
              <a:rPr lang="en-US" sz="2800" dirty="0" err="1"/>
              <a:t>berstruktur</a:t>
            </a:r>
            <a:r>
              <a:rPr lang="en-US" sz="2800" dirty="0"/>
              <a:t>.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kualitatif</a:t>
            </a:r>
            <a:r>
              <a:rPr lang="en-US" sz="2800" dirty="0"/>
              <a:t> </a:t>
            </a:r>
            <a:r>
              <a:rPr lang="en-US" sz="2800" dirty="0" err="1"/>
              <a:t>umumnya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berstruktur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semi </a:t>
            </a:r>
            <a:r>
              <a:rPr lang="en-US" sz="2800" dirty="0" err="1"/>
              <a:t>berstruktur</a:t>
            </a:r>
            <a:endParaRPr lang="id-ID" sz="2800" dirty="0" smtClean="0"/>
          </a:p>
          <a:p>
            <a:pPr marL="533400" indent="-533400" eaLnBrk="1" hangingPunct="1">
              <a:defRPr/>
            </a:pPr>
            <a:r>
              <a:rPr lang="id-ID" sz="2800" dirty="0"/>
              <a:t> </a:t>
            </a:r>
            <a:endParaRPr lang="en-AU" sz="2800" dirty="0" smtClean="0"/>
          </a:p>
        </p:txBody>
      </p:sp>
    </p:spTree>
    <p:extLst>
      <p:ext uri="{BB962C8B-B14F-4D97-AF65-F5344CB8AC3E}">
        <p14:creationId xmlns:p14="http://schemas.microsoft.com/office/powerpoint/2010/main" val="1271963243"/>
      </p:ext>
    </p:extLst>
  </p:cSld>
  <p:clrMapOvr>
    <a:masterClrMapping/>
  </p:clrMapOvr>
  <p:transition spd="med" advClick="0" advTm="3000">
    <p:cover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PROSEDUR WAWANCARA</a:t>
            </a:r>
            <a:endParaRPr lang="en-AU" dirty="0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31800" y="1591072"/>
            <a:ext cx="82804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457200" indent="-457200" algn="just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400" dirty="0" err="1" smtClean="0"/>
              <a:t>Identifikasi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para </a:t>
            </a:r>
            <a:r>
              <a:rPr lang="en-US" altLang="en-US" sz="2400" dirty="0" err="1"/>
              <a:t>partisipan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berdasarkan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prosedur</a:t>
            </a:r>
            <a:r>
              <a:rPr lang="en-US" altLang="en-US" sz="2400" dirty="0"/>
              <a:t> sampling yang </a:t>
            </a:r>
            <a:r>
              <a:rPr lang="en-US" altLang="en-US" sz="2400" dirty="0" err="1"/>
              <a:t>dipilih</a:t>
            </a:r>
            <a:r>
              <a:rPr lang="en-US" altLang="en-US" sz="2400" dirty="0"/>
              <a:t>. </a:t>
            </a:r>
            <a:endParaRPr lang="id-ID" altLang="en-US" sz="2400" dirty="0" smtClean="0"/>
          </a:p>
          <a:p>
            <a:pPr marL="457200" indent="-457200" algn="just">
              <a:spcBef>
                <a:spcPct val="0"/>
              </a:spcBef>
              <a:buClrTx/>
              <a:buSzTx/>
              <a:buFontTx/>
              <a:buAutoNum type="arabicPeriod"/>
            </a:pPr>
            <a:endParaRPr lang="id-ID" altLang="en-US" sz="2400" dirty="0"/>
          </a:p>
          <a:p>
            <a:pPr marL="457200" indent="-457200" algn="just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400" dirty="0" err="1" smtClean="0"/>
              <a:t>Tentukan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jenis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wawancara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informasi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relevan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menjawab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pertanyaan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penelitian</a:t>
            </a:r>
            <a:r>
              <a:rPr lang="en-US" altLang="en-US" sz="2400" dirty="0"/>
              <a:t>. </a:t>
            </a:r>
            <a:endParaRPr lang="id-ID" altLang="en-US" sz="2400" dirty="0" smtClean="0"/>
          </a:p>
          <a:p>
            <a:pPr marL="457200" indent="-457200" algn="just">
              <a:spcBef>
                <a:spcPct val="0"/>
              </a:spcBef>
              <a:buClrTx/>
              <a:buSzTx/>
              <a:buFontTx/>
              <a:buAutoNum type="arabicPeriod"/>
            </a:pPr>
            <a:endParaRPr lang="id-ID" altLang="en-US" sz="2400" dirty="0" smtClean="0"/>
          </a:p>
          <a:p>
            <a:pPr marL="457200" indent="-457200" algn="just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400" dirty="0" err="1" smtClean="0"/>
              <a:t>Siapkan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alat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perekam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sesuai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misalnya</a:t>
            </a:r>
            <a:r>
              <a:rPr lang="en-US" altLang="en-US" sz="2400" dirty="0"/>
              <a:t> mike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pewawancara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maupun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partisipan</a:t>
            </a:r>
            <a:r>
              <a:rPr lang="en-US" altLang="en-US" sz="2400" dirty="0"/>
              <a:t>. Mike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cukup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sensitif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merekam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pembicaraan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terutama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struktur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akustik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pihak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direkam</a:t>
            </a:r>
            <a:r>
              <a:rPr lang="en-US" altLang="en-US" sz="2400" dirty="0"/>
              <a:t>.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61031"/>
      </p:ext>
    </p:extLst>
  </p:cSld>
  <p:clrMapOvr>
    <a:masterClrMapping/>
  </p:clrMapOvr>
  <p:transition spd="med" advClick="0" advTm="3000"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1829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PROSEDUR WAWANCARA</a:t>
            </a:r>
            <a:endParaRPr lang="en-AU" dirty="0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31800" y="1484784"/>
            <a:ext cx="82804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id-ID" altLang="en-US" sz="2400" dirty="0"/>
              <a:t>4.</a:t>
            </a:r>
            <a:r>
              <a:rPr lang="en-US" altLang="en-US" sz="2400" dirty="0" err="1"/>
              <a:t>Cek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kondisi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perekam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misalnya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batereinya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Kaset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kosong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pita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merekam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perekaman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dimulai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tombol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perekam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sudah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ditekan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benar</a:t>
            </a:r>
            <a:r>
              <a:rPr lang="en-US" altLang="en-US" sz="2400" dirty="0"/>
              <a:t>. </a:t>
            </a:r>
            <a:endParaRPr lang="id-ID" altLang="en-US" sz="2400" dirty="0" smtClean="0"/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id-ID" altLang="en-US" sz="2400" dirty="0" smtClean="0"/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smtClean="0"/>
              <a:t>5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Susun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protokol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wawancara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empat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lima </a:t>
            </a:r>
            <a:r>
              <a:rPr lang="en-US" altLang="en-US" sz="2400" dirty="0" err="1"/>
              <a:t>halaman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kira-kira</a:t>
            </a:r>
            <a:r>
              <a:rPr lang="en-US" altLang="en-US" sz="2400" dirty="0"/>
              <a:t> lima </a:t>
            </a:r>
            <a:r>
              <a:rPr lang="en-US" altLang="en-US" sz="2400" dirty="0" err="1"/>
              <a:t>pertanyaan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terbuka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sediakan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ruang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cukup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antara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pertanyaan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mencatat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respon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komentar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partisipan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682683"/>
      </p:ext>
    </p:extLst>
  </p:cSld>
  <p:clrMapOvr>
    <a:masterClrMapping/>
  </p:clrMapOvr>
  <p:transition spd="med" advClick="0" advTm="3000">
    <p:cover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332656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PROSEDUR WAWANCARA</a:t>
            </a:r>
            <a:endParaRPr lang="en-AU" dirty="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23528" y="1628142"/>
            <a:ext cx="82804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id-ID" altLang="en-US" sz="2400" dirty="0"/>
              <a:t>7.</a:t>
            </a:r>
            <a:r>
              <a:rPr lang="en-US" altLang="en-US" sz="2400" dirty="0" err="1"/>
              <a:t>Tentukan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tempat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wawancara</a:t>
            </a:r>
            <a:r>
              <a:rPr lang="en-US" altLang="en-US" sz="2400" dirty="0" smtClean="0"/>
              <a:t>.</a:t>
            </a:r>
            <a:endParaRPr lang="id-ID" altLang="en-US" sz="2400" dirty="0" smtClean="0"/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400" dirty="0" smtClean="0"/>
              <a:t> </a:t>
            </a:r>
            <a:endParaRPr lang="id-ID" altLang="en-US" sz="2400" dirty="0"/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id-ID" altLang="en-US" sz="2400" dirty="0"/>
              <a:t>8. </a:t>
            </a:r>
            <a:r>
              <a:rPr lang="en-US" altLang="en-US" sz="2400" dirty="0" err="1"/>
              <a:t>Berikan</a:t>
            </a:r>
            <a:r>
              <a:rPr lang="en-US" altLang="en-US" sz="2400" dirty="0"/>
              <a:t> inform consent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calon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partisipan</a:t>
            </a:r>
            <a:r>
              <a:rPr lang="en-US" altLang="en-US" sz="2400" dirty="0"/>
              <a:t>. </a:t>
            </a:r>
            <a:endParaRPr lang="id-ID" altLang="en-US" sz="2400" dirty="0" smtClean="0"/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id-ID" altLang="en-US" sz="2400" dirty="0" smtClean="0"/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id-ID" altLang="en-US" sz="2400" dirty="0" smtClean="0"/>
              <a:t>9.</a:t>
            </a:r>
            <a:r>
              <a:rPr lang="en-US" altLang="en-US" sz="2400" dirty="0" err="1" smtClean="0"/>
              <a:t>Selama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wawancara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sesuaikan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pertanyaan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lengkapi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mungkin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hargai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partisipan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bersikap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sopan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santun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Pewawancara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mendengarkan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berbicara</a:t>
            </a:r>
            <a:r>
              <a:rPr lang="en-US" altLang="en-US" sz="2400" dirty="0"/>
              <a:t>.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419020"/>
      </p:ext>
    </p:extLst>
  </p:cSld>
  <p:clrMapOvr>
    <a:masterClrMapping/>
  </p:clrMapOvr>
  <p:transition spd="med" advClick="0" advTm="3000"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 idx="4294967295"/>
          </p:nvPr>
        </p:nvSpPr>
        <p:spPr>
          <a:xfrm>
            <a:off x="323850" y="1876425"/>
            <a:ext cx="8229600" cy="11430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eaLnBrk="1" hangingPunct="1"/>
            <a:r>
              <a:rPr lang="id-ID" altLang="en-US" sz="4000" dirty="0"/>
              <a:t>TERIMA KASIH</a:t>
            </a:r>
            <a:endParaRPr lang="en-US" altLang="en-US" sz="4000" dirty="0"/>
          </a:p>
        </p:txBody>
      </p:sp>
      <p:sp>
        <p:nvSpPr>
          <p:cNvPr id="14339" name="Rectangle 3"/>
          <p:cNvSpPr>
            <a:spLocks noGrp="1"/>
          </p:cNvSpPr>
          <p:nvPr>
            <p:ph type="body" idx="4294967295"/>
          </p:nvPr>
        </p:nvSpPr>
        <p:spPr>
          <a:xfrm>
            <a:off x="323850" y="2447925"/>
            <a:ext cx="8229600" cy="19177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buNone/>
            </a:pPr>
            <a:r>
              <a:rPr lang="sv-SE" altLang="en-US" b="1"/>
              <a:t>   </a:t>
            </a:r>
          </a:p>
        </p:txBody>
      </p:sp>
      <p:sp>
        <p:nvSpPr>
          <p:cNvPr id="14340" name="Date Placeholder 12"/>
          <p:cNvSpPr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14341" name="Slide Number Placeholder 13"/>
          <p:cNvSpPr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5E084DD7-2EE9-40A1-AC27-19ED44424593}" type="slidenum">
              <a:rPr lang="en-US" altLang="en-US" sz="1200">
                <a:solidFill>
                  <a:srgbClr val="898989"/>
                </a:solidFill>
                <a:ea typeface="Arial"/>
              </a:rPr>
              <a:t>9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  <p:sp>
        <p:nvSpPr>
          <p:cNvPr id="14342" name="Footer Placeholder 14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Revisi 04 Pemodelan Proses Bisnis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:p15="http://schemas.microsoft.com/office/powerpoint/2012/main" xmlns="">
      <p:transition spd="slow">
        <p:fade thruBlk="1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NEXTUNIQUEID" val="10011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223</Words>
  <Application>Microsoft Office PowerPoint</Application>
  <PresentationFormat>On-screen Show (4:3)</PresentationFormat>
  <Paragraphs>34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Tahoma</vt:lpstr>
      <vt:lpstr>Times New Roman</vt:lpstr>
      <vt:lpstr>Wingdings</vt:lpstr>
      <vt:lpstr>Office Theme</vt:lpstr>
      <vt:lpstr>PowerPoint Presentation</vt:lpstr>
      <vt:lpstr>  METODE PENGUMPULAN DATA WAWANCARA</vt:lpstr>
      <vt:lpstr>METODE WAWANCARA</vt:lpstr>
      <vt:lpstr>PowerPoint Presentation</vt:lpstr>
      <vt:lpstr>JENIS WAWANCARA</vt:lpstr>
      <vt:lpstr>PROSEDUR WAWANCARA</vt:lpstr>
      <vt:lpstr>PROSEDUR WAWANCARA</vt:lpstr>
      <vt:lpstr>PROSEDUR WAWANCARA</vt:lpstr>
      <vt:lpstr>TERIMA KASIH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account</cp:lastModifiedBy>
  <cp:revision>69</cp:revision>
  <dcterms:created xsi:type="dcterms:W3CDTF">2010-04-18T12:06:30Z</dcterms:created>
  <dcterms:modified xsi:type="dcterms:W3CDTF">2021-12-20T17:53:12Z</dcterms:modified>
</cp:coreProperties>
</file>