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FBE3-6A89-49FA-9B92-06BC1387B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BCBAF2-5166-4EC9-8F9A-52C5EF0CB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34072-B264-451B-9D5B-C7FC505D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93A1-D4BF-41B9-A4AE-0D28D2487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97C42-61DD-49E7-9767-5E91EB791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6938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0108E-EBE7-478B-90B4-305685F9B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6A821-DA32-4E16-921B-1B9A4044B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84693-88C1-4CB6-9E4A-55B35718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F963A-0D7D-435B-A615-6CF155AF7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A364D-E736-44CA-814E-A35F47713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891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52F621-381E-498D-9BCB-86A1F5240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767CF-0985-4F43-B068-7EB0E65B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D4E7C-ABBD-4494-B1D6-E6AC9764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96E0B-0BA3-4BE5-9D50-0060E53A3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75B72-72EE-4687-8DB2-CA8BFA42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371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E7722-15CB-4285-8280-501580DBF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F3367-6F4D-4844-A6DF-7384B6D4B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1E92C-2B0B-4277-B771-CF816C961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4EBDF-8E73-4BDD-A58E-35B5A31A2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A3734-551E-4E3F-81FA-8F3414A5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163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0648C-337C-4E46-A183-4C531D66E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70877-577B-4058-97D2-482506954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353EA-E443-473B-BD0B-423A0910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02A66-867D-4F3B-8994-4E852A10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5855F-1ED6-41DF-B0CF-DC656F35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673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97F6-073A-4836-8203-F040E810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8769C-2354-4CA2-BB96-7850EB2E5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23EC7-87DD-428B-BD06-F45A4EB58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AB79A-26D2-4DC3-ADC2-0940DBBD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76BCA-1B16-4DD3-B34E-4414BA00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6D783-98C0-48D6-A049-D6E94078A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977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23099-A1C7-4A48-83BA-CAB70C7F1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A1CBF-DD10-430D-AE2C-F21414EC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BEF96-834F-4851-B5B7-6E1CDE16E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0AC7FA-7F55-4DBA-A1B2-731D578E1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C7E67-15FF-4B67-ACF3-42BBA9352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8C710E-5115-4FF5-96A9-5B13370B5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83AAF7-5397-4784-A33C-B791562D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43C8BF-D347-43CD-B2B3-E6D706B7E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332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A9215-446F-4410-80B5-B241FA61B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15FE2-3E2B-4EEF-87AE-90C66059D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31D4C-AD55-42BD-A762-2F286AA0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1C218-7309-4F51-B91F-FFF00A75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294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3EC5D0-6B7C-4617-BEB6-BBB4DEEBD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336D9-5B69-4BD8-9D31-8BBCA552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C26FB-B08A-466F-83AC-88255DF23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111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C86C2-0392-4949-8986-E6344965E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0D68C-106E-4EBB-9700-0D66C9DF1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C45A1-AAD3-430D-8C59-AC508FD71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D425E-7BEE-4C3D-AC71-50138BA88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B084B-7FD9-48FE-BE1E-38DF0D9A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BA3F2-B50B-4915-B637-F6631C4D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6519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A793-DC50-499E-86E1-41E44174E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7FB552-81F7-48D2-A512-50A9D510C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E8977-6D34-4748-ADA1-F4D7A8F39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64DA8-2A84-4689-A506-F464F2BAB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E7C47-C834-4A85-9E2D-8B2532F77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3EF1D-9F3B-4080-B484-CD40099D2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34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8E233-4DB6-493E-A3E9-AA503500D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DCCC4-5FAF-4354-8710-1A8820DA6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012B3-6F6B-4A9A-9215-C9E228730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5BE48-6B6C-41D8-8800-BC3CE689142A}" type="datetimeFigureOut">
              <a:rPr lang="en-ID" smtClean="0"/>
              <a:t>13/12/2025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2AAF2-AC12-412E-BB3F-4D4761507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3E966-2013-4E4C-BFB2-9580AC8DB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A2BE6-CEB5-4DD9-8EFC-4CA9345BD8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982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6AA7-7C13-44AD-95D0-5BEC5C9F1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D9FC-83C5-4771-97CA-A9F57DA4C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718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dirty="0">
                <a:effectLst/>
              </a:rPr>
              <a:t>Review </a:t>
            </a:r>
            <a:r>
              <a:rPr lang="en-ID" dirty="0" err="1">
                <a:effectLst/>
              </a:rPr>
              <a:t>Jurnal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dengan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tema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silahkan</a:t>
            </a:r>
            <a:r>
              <a:rPr lang="en-ID" dirty="0">
                <a:effectLst/>
              </a:rPr>
              <a:t> </a:t>
            </a:r>
            <a:r>
              <a:rPr lang="en-ID" dirty="0" err="1">
                <a:effectLst/>
              </a:rPr>
              <a:t>pilih</a:t>
            </a:r>
            <a:r>
              <a:rPr lang="en-ID" dirty="0">
                <a:effectLst/>
              </a:rPr>
              <a:t> :</a:t>
            </a:r>
          </a:p>
          <a:p>
            <a:r>
              <a:rPr lang="en-ID" b="1" dirty="0">
                <a:effectLst/>
              </a:rPr>
              <a:t>1. Smart Village (</a:t>
            </a:r>
            <a:r>
              <a:rPr lang="en-ID" b="1" dirty="0" err="1">
                <a:effectLst/>
              </a:rPr>
              <a:t>Desa</a:t>
            </a:r>
            <a:r>
              <a:rPr lang="en-ID" b="1" dirty="0">
                <a:effectLst/>
              </a:rPr>
              <a:t> </a:t>
            </a:r>
            <a:r>
              <a:rPr lang="en-ID" b="1" dirty="0" err="1">
                <a:effectLst/>
              </a:rPr>
              <a:t>Cerdas</a:t>
            </a:r>
            <a:r>
              <a:rPr lang="en-ID" b="1" dirty="0">
                <a:effectLst/>
              </a:rPr>
              <a:t>)</a:t>
            </a:r>
            <a:endParaRPr lang="en-ID" dirty="0">
              <a:effectLst/>
            </a:endParaRPr>
          </a:p>
          <a:p>
            <a:r>
              <a:rPr lang="en-ID" b="1" dirty="0">
                <a:effectLst/>
              </a:rPr>
              <a:t>2. </a:t>
            </a:r>
            <a:r>
              <a:rPr lang="en-ID" b="1" dirty="0" err="1">
                <a:effectLst/>
              </a:rPr>
              <a:t>Ekowisata</a:t>
            </a:r>
            <a:r>
              <a:rPr lang="en-ID" b="1" dirty="0">
                <a:effectLst/>
              </a:rPr>
              <a:t> </a:t>
            </a:r>
            <a:r>
              <a:rPr lang="en-ID" b="1" dirty="0" err="1">
                <a:effectLst/>
              </a:rPr>
              <a:t>Berbasis</a:t>
            </a:r>
            <a:r>
              <a:rPr lang="en-ID" b="1" dirty="0">
                <a:effectLst/>
              </a:rPr>
              <a:t> Digital</a:t>
            </a:r>
            <a:endParaRPr lang="en-ID" dirty="0">
              <a:effectLst/>
            </a:endParaRPr>
          </a:p>
          <a:p>
            <a:r>
              <a:rPr lang="en-ID" b="1" dirty="0">
                <a:effectLst/>
              </a:rPr>
              <a:t>3. Green Entrepreneurship (</a:t>
            </a:r>
            <a:r>
              <a:rPr lang="en-ID" b="1" dirty="0" err="1">
                <a:effectLst/>
              </a:rPr>
              <a:t>Wirausaha</a:t>
            </a:r>
            <a:r>
              <a:rPr lang="en-ID" b="1" dirty="0">
                <a:effectLst/>
              </a:rPr>
              <a:t> </a:t>
            </a:r>
            <a:r>
              <a:rPr lang="en-ID" b="1" dirty="0" err="1">
                <a:effectLst/>
              </a:rPr>
              <a:t>Hijau</a:t>
            </a:r>
            <a:r>
              <a:rPr lang="en-ID" b="1" dirty="0">
                <a:effectLst/>
              </a:rPr>
              <a:t>)</a:t>
            </a:r>
            <a:br>
              <a:rPr lang="en-ID" b="1" dirty="0">
                <a:effectLst/>
              </a:rPr>
            </a:br>
            <a:endParaRPr lang="en-ID" dirty="0">
              <a:effectLst/>
            </a:endParaRPr>
          </a:p>
          <a:p>
            <a:pPr marL="0" indent="0">
              <a:buNone/>
            </a:pPr>
            <a:br>
              <a:rPr lang="en-ID" dirty="0">
                <a:effectLst/>
              </a:rPr>
            </a:b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42D17F-0DCF-40FD-8B05-9B351AAEA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0838" y="580418"/>
            <a:ext cx="2876550" cy="15906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A4FBB7-ADC1-4C25-9982-F533E93C7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83" y="4749800"/>
            <a:ext cx="2619375" cy="17430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D4DDEA-88AB-4CE8-854A-420CB7D792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7841" y="390360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165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TUGAS 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I</dc:title>
  <dc:creator>A C E R</dc:creator>
  <cp:lastModifiedBy>A C E R</cp:lastModifiedBy>
  <cp:revision>1</cp:revision>
  <dcterms:created xsi:type="dcterms:W3CDTF">2025-12-13T03:49:01Z</dcterms:created>
  <dcterms:modified xsi:type="dcterms:W3CDTF">2025-12-13T03:51:39Z</dcterms:modified>
</cp:coreProperties>
</file>