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7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1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0628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7749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6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907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78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1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6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5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8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90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3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56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865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69F05-D3BB-8786-23C2-7448C075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483" y="2273104"/>
            <a:ext cx="6554867" cy="1524000"/>
          </a:xfrm>
        </p:spPr>
        <p:txBody>
          <a:bodyPr>
            <a:normAutofit/>
          </a:bodyPr>
          <a:lstStyle/>
          <a:p>
            <a:r>
              <a:rPr lang="en-US" sz="4000" b="1" dirty="0"/>
              <a:t>ANALISIS KEPUTUSAN INVESTASI</a:t>
            </a:r>
            <a:endParaRPr lang="en-ID" sz="4000" b="1" dirty="0"/>
          </a:p>
        </p:txBody>
      </p:sp>
    </p:spTree>
    <p:extLst>
      <p:ext uri="{BB962C8B-B14F-4D97-AF65-F5344CB8AC3E}">
        <p14:creationId xmlns:p14="http://schemas.microsoft.com/office/powerpoint/2010/main" val="2378553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3</Words>
  <Application>Microsoft Office PowerPoint</Application>
  <PresentationFormat>On-screen Show (4:3)</PresentationFormat>
  <Paragraphs>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Century Gothic</vt:lpstr>
      <vt:lpstr>Wingdings 3</vt:lpstr>
      <vt:lpstr>Slice</vt:lpstr>
      <vt:lpstr>ANALISIS KEPUTUSAN INVESTASI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S.D.T</dc:creator>
  <cp:keywords/>
  <dc:description>generated using python-pptx</dc:description>
  <cp:lastModifiedBy>S.D.T</cp:lastModifiedBy>
  <cp:revision>2</cp:revision>
  <dcterms:created xsi:type="dcterms:W3CDTF">2013-01-27T09:14:16Z</dcterms:created>
  <dcterms:modified xsi:type="dcterms:W3CDTF">2025-12-13T04:15:19Z</dcterms:modified>
  <cp:category/>
</cp:coreProperties>
</file>