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6" r:id="rId3"/>
  </p:sldMasterIdLst>
  <p:notesMasterIdLst>
    <p:notesMasterId r:id="rId21"/>
  </p:notesMasterIdLst>
  <p:sldIdLst>
    <p:sldId id="256" r:id="rId4"/>
    <p:sldId id="257" r:id="rId5"/>
    <p:sldId id="265" r:id="rId6"/>
    <p:sldId id="264" r:id="rId7"/>
    <p:sldId id="266" r:id="rId8"/>
    <p:sldId id="267" r:id="rId9"/>
    <p:sldId id="268" r:id="rId10"/>
    <p:sldId id="269" r:id="rId11"/>
    <p:sldId id="270" r:id="rId12"/>
    <p:sldId id="271" r:id="rId13"/>
    <p:sldId id="272" r:id="rId14"/>
    <p:sldId id="273" r:id="rId15"/>
    <p:sldId id="274" r:id="rId16"/>
    <p:sldId id="259" r:id="rId17"/>
    <p:sldId id="260" r:id="rId18"/>
    <p:sldId id="261" r:id="rId19"/>
    <p:sldId id="262" r:id="rId2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D4E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4" d="100"/>
          <a:sy n="74" d="100"/>
        </p:scale>
        <p:origin x="12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48AF0B-39EE-49EE-9F25-21364DBBEE6B}" type="datetimeFigureOut">
              <a:rPr lang="id-ID" smtClean="0"/>
              <a:t>12/12/2025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EDF9F5-3346-4B10-AD59-D8DD2B73289D}" type="slidenum">
              <a:rPr lang="id-ID" smtClean="0"/>
              <a:t>‹#›</a:t>
            </a:fld>
            <a:endParaRPr lang="id-ID"/>
          </a:p>
        </p:txBody>
      </p:sp>
    </p:spTree>
    <p:extLst>
      <p:ext uri="{BB962C8B-B14F-4D97-AF65-F5344CB8AC3E}">
        <p14:creationId xmlns:p14="http://schemas.microsoft.com/office/powerpoint/2010/main" val="3032422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smtClean="0"/>
          </a:p>
        </p:txBody>
      </p:sp>
      <p:sp>
        <p:nvSpPr>
          <p:cNvPr id="4" name="Slide Number Placeholder 3"/>
          <p:cNvSpPr>
            <a:spLocks noGrp="1"/>
          </p:cNvSpPr>
          <p:nvPr>
            <p:ph type="sldNum" sz="quarter" idx="10"/>
          </p:nvPr>
        </p:nvSpPr>
        <p:spPr/>
        <p:txBody>
          <a:bodyPr/>
          <a:lstStyle/>
          <a:p>
            <a:fld id="{43EDF9F5-3346-4B10-AD59-D8DD2B73289D}" type="slidenum">
              <a:rPr lang="id-ID" smtClean="0"/>
              <a:t>1</a:t>
            </a:fld>
            <a:endParaRPr lang="id-ID"/>
          </a:p>
        </p:txBody>
      </p:sp>
    </p:spTree>
    <p:extLst>
      <p:ext uri="{BB962C8B-B14F-4D97-AF65-F5344CB8AC3E}">
        <p14:creationId xmlns:p14="http://schemas.microsoft.com/office/powerpoint/2010/main" val="1295384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smtClean="0"/>
              <a:t>Slide 2</a:t>
            </a:r>
          </a:p>
          <a:p>
            <a:r>
              <a:rPr lang="id-ID" dirty="0" smtClean="0"/>
              <a:t>Kali ini kita akan bahas media sosial</a:t>
            </a:r>
          </a:p>
          <a:p>
            <a:r>
              <a:rPr lang="id-ID" dirty="0" smtClean="0"/>
              <a:t>Setelah google berkali-kali akhirnya nemu media sosial itu apa, maka akan saya jelaskan</a:t>
            </a:r>
          </a:p>
          <a:p>
            <a:r>
              <a:rPr lang="id-ID" dirty="0" smtClean="0"/>
              <a:t>Jadi media sosial ini adalah sarana untuk bersosialisasi satu sama lain dengan cara online.</a:t>
            </a:r>
          </a:p>
          <a:p>
            <a:endParaRPr lang="id-ID" dirty="0" smtClean="0"/>
          </a:p>
          <a:p>
            <a:r>
              <a:rPr lang="id-ID" dirty="0" smtClean="0"/>
              <a:t>Media sosial dibagi beberapa kelompok tuh/ coba sebut! </a:t>
            </a:r>
          </a:p>
          <a:p>
            <a:r>
              <a:rPr lang="id-ID" dirty="0" smtClean="0"/>
              <a:t>Ada aturan gak?</a:t>
            </a:r>
          </a:p>
          <a:p>
            <a:r>
              <a:rPr lang="id-ID" dirty="0" smtClean="0"/>
              <a:t>Ada pastinya...</a:t>
            </a:r>
          </a:p>
          <a:p>
            <a:endParaRPr lang="id-ID" dirty="0" smtClean="0"/>
          </a:p>
          <a:p>
            <a:r>
              <a:rPr lang="id-ID" dirty="0" smtClean="0"/>
              <a:t>Kenapa dibuat aturan?</a:t>
            </a:r>
          </a:p>
          <a:p>
            <a:r>
              <a:rPr lang="id-ID" dirty="0" smtClean="0"/>
              <a:t>Itu karna mereka .......?</a:t>
            </a:r>
          </a:p>
          <a:p>
            <a:r>
              <a:rPr lang="id-ID" dirty="0" smtClean="0"/>
              <a:t>Bisa kalian bayangkan, kalau misalnya kebijakan gak dibuat apa yang terjadi di media sosial?</a:t>
            </a:r>
          </a:p>
          <a:p>
            <a:r>
              <a:rPr lang="id-ID" dirty="0" smtClean="0"/>
              <a:t>- ngamuk di komen</a:t>
            </a:r>
          </a:p>
          <a:p>
            <a:r>
              <a:rPr lang="id-ID" dirty="0" smtClean="0"/>
              <a:t>- saya kemarin lagi posting aneh-aneh, tiba-tiba diangkut satpol pp</a:t>
            </a:r>
          </a:p>
          <a:p>
            <a:r>
              <a:rPr lang="id-ID" dirty="0" smtClean="0"/>
              <a:t>Aneh juga sebenernya kalau satpol pp ngangkut di komen</a:t>
            </a:r>
          </a:p>
          <a:p>
            <a:r>
              <a:rPr lang="id-ID" dirty="0" smtClean="0"/>
              <a:t>-satpol pp jangan dulu ngamuk dikomen</a:t>
            </a:r>
          </a:p>
          <a:p>
            <a:r>
              <a:rPr lang="id-ID" dirty="0" smtClean="0"/>
              <a:t>Diangkatnya sama dia</a:t>
            </a:r>
          </a:p>
          <a:p>
            <a:r>
              <a:rPr lang="id-ID" dirty="0" smtClean="0"/>
              <a:t>Menurut google, ini dimulai sejak th ....., t walaupun adanya kebijakan ini masih diam-diam terjadi di masyarakat</a:t>
            </a:r>
          </a:p>
        </p:txBody>
      </p:sp>
      <p:sp>
        <p:nvSpPr>
          <p:cNvPr id="4" name="Slide Number Placeholder 3"/>
          <p:cNvSpPr>
            <a:spLocks noGrp="1"/>
          </p:cNvSpPr>
          <p:nvPr>
            <p:ph type="sldNum" sz="quarter" idx="10"/>
          </p:nvPr>
        </p:nvSpPr>
        <p:spPr/>
        <p:txBody>
          <a:bodyPr/>
          <a:lstStyle/>
          <a:p>
            <a:fld id="{43EDF9F5-3346-4B10-AD59-D8DD2B73289D}" type="slidenum">
              <a:rPr lang="id-ID" smtClean="0"/>
              <a:t>2</a:t>
            </a:fld>
            <a:endParaRPr lang="id-ID"/>
          </a:p>
        </p:txBody>
      </p:sp>
    </p:spTree>
    <p:extLst>
      <p:ext uri="{BB962C8B-B14F-4D97-AF65-F5344CB8AC3E}">
        <p14:creationId xmlns:p14="http://schemas.microsoft.com/office/powerpoint/2010/main" val="2061922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41"/>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2" name="Holder 2"/>
          <p:cNvSpPr>
            <a:spLocks noGrp="1"/>
          </p:cNvSpPr>
          <p:nvPr>
            <p:ph type="ctrTitle"/>
          </p:nvPr>
        </p:nvSpPr>
        <p:spPr>
          <a:xfrm>
            <a:off x="535940" y="2087245"/>
            <a:ext cx="8072119" cy="1787143"/>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1371600" y="3840480"/>
            <a:ext cx="6400799" cy="17145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6" name="Holder 6"/>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43310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6" name="Holder 6"/>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6995002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4709159" y="1577340"/>
            <a:ext cx="3977640" cy="4526280"/>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7" name="Holder 7"/>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4838460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5" name="Holder 5"/>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2526553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4" name="Holder 4"/>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14733470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2" name="Holder 2"/>
          <p:cNvSpPr>
            <a:spLocks noGrp="1"/>
          </p:cNvSpPr>
          <p:nvPr>
            <p:ph type="ctrTitle"/>
          </p:nvPr>
        </p:nvSpPr>
        <p:spPr>
          <a:xfrm>
            <a:off x="535940" y="2087245"/>
            <a:ext cx="8072119" cy="1787143"/>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1371600" y="3840480"/>
            <a:ext cx="6400799" cy="17145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6" name="Holder 6"/>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20959171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6" name="Holder 6"/>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18263735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4709159" y="1577340"/>
            <a:ext cx="3977640" cy="4526280"/>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7" name="Holder 7"/>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509413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5" name="Holder 5"/>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13483449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4" name="Holder 4"/>
          <p:cNvSpPr>
            <a:spLocks noGrp="1"/>
          </p:cNvSpPr>
          <p:nvPr>
            <p:ph type="sldNum" sz="quarter" idx="7"/>
          </p:nvPr>
        </p:nvSpPr>
        <p:spPr/>
        <p:txBody>
          <a:bodyPr lIns="0" tIns="0" rIns="0" bIns="0"/>
          <a:lstStyle/>
          <a:p>
            <a:pPr marL="25400"/>
            <a:fld id="{81D60167-4931-47E6-BA6A-407CBD079E47}" type="slidenum">
              <a:rPr sz="1200" spc="-10" dirty="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3631439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3"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53E49C-CA9C-462A-865E-75A29CE2FCA7}" type="datetimeFigureOut">
              <a:rPr lang="id-ID" smtClean="0"/>
              <a:pPr/>
              <a:t>12/12/2025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3C8B175-5A0F-487A-A0E9-DFF391138ABF}"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3.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53E49C-CA9C-462A-865E-75A29CE2FCA7}" type="datetimeFigureOut">
              <a:rPr lang="id-ID" smtClean="0"/>
              <a:pPr/>
              <a:t>12/12/2025</a:t>
            </a:fld>
            <a:endParaRPr lang="id-ID"/>
          </a:p>
        </p:txBody>
      </p:sp>
      <p:sp>
        <p:nvSpPr>
          <p:cNvPr id="5" name="Footer Placeholder 4"/>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8B175-5A0F-487A-A0E9-DFF391138ABF}"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5940" y="2586228"/>
            <a:ext cx="8072119" cy="571499"/>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547217" y="2875661"/>
            <a:ext cx="8049564" cy="1528571"/>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3108960" y="6377940"/>
            <a:ext cx="2926079" cy="342900"/>
          </a:xfrm>
          <a:prstGeom prst="rect">
            <a:avLst/>
          </a:prstGeom>
        </p:spPr>
        <p:txBody>
          <a:bodyPr wrap="square" lIns="0" tIns="0" rIns="0" bIns="0">
            <a:noAutofit/>
          </a:bodyPr>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noAutofit/>
          </a:bodyPr>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6" name="Holder 6"/>
          <p:cNvSpPr>
            <a:spLocks noGrp="1"/>
          </p:cNvSpPr>
          <p:nvPr>
            <p:ph type="sldNum" sz="quarter" idx="7"/>
          </p:nvPr>
        </p:nvSpPr>
        <p:spPr>
          <a:xfrm>
            <a:off x="8491981" y="6536740"/>
            <a:ext cx="128066" cy="203199"/>
          </a:xfrm>
          <a:prstGeom prst="rect">
            <a:avLst/>
          </a:prstGeom>
        </p:spPr>
        <p:txBody>
          <a:bodyPr wrap="square" lIns="0" tIns="0" rIns="0" bIns="0">
            <a:noAutofit/>
          </a:bodyPr>
          <a:lstStyle/>
          <a:p>
            <a:pPr marL="25400"/>
            <a:fld id="{81D60167-4931-47E6-BA6A-407CBD079E47}" type="slidenum">
              <a:rPr sz="1200" spc="-10" dirty="0" smtClean="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538629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5940" y="2586228"/>
            <a:ext cx="8072119" cy="571499"/>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547217" y="2875661"/>
            <a:ext cx="8049564" cy="1528571"/>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3108960" y="6377940"/>
            <a:ext cx="2926079" cy="342900"/>
          </a:xfrm>
          <a:prstGeom prst="rect">
            <a:avLst/>
          </a:prstGeom>
        </p:spPr>
        <p:txBody>
          <a:bodyPr wrap="square" lIns="0" tIns="0" rIns="0" bIns="0">
            <a:noAutofit/>
          </a:bodyPr>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noAutofit/>
          </a:bodyPr>
          <a:lstStyle>
            <a:lvl1pPr algn="l">
              <a:defRPr>
                <a:solidFill>
                  <a:schemeClr val="tx1">
                    <a:tint val="75000"/>
                  </a:schemeClr>
                </a:solidFill>
              </a:defRPr>
            </a:lvl1pPr>
          </a:lstStyle>
          <a:p>
            <a:fld id="{1D8BD707-D9CF-40AE-B4C6-C98DA3205C09}" type="datetimeFigureOut">
              <a:rPr lang="en-US" smtClean="0">
                <a:solidFill>
                  <a:prstClr val="black">
                    <a:tint val="75000"/>
                  </a:prstClr>
                </a:solidFill>
              </a:rPr>
              <a:pPr/>
              <a:t>12/12/2025</a:t>
            </a:fld>
            <a:endParaRPr lang="en-US" smtClean="0">
              <a:solidFill>
                <a:prstClr val="black">
                  <a:tint val="75000"/>
                </a:prstClr>
              </a:solidFill>
            </a:endParaRPr>
          </a:p>
        </p:txBody>
      </p:sp>
      <p:sp>
        <p:nvSpPr>
          <p:cNvPr id="6" name="Holder 6"/>
          <p:cNvSpPr>
            <a:spLocks noGrp="1"/>
          </p:cNvSpPr>
          <p:nvPr>
            <p:ph type="sldNum" sz="quarter" idx="7"/>
          </p:nvPr>
        </p:nvSpPr>
        <p:spPr>
          <a:xfrm>
            <a:off x="8491981" y="6536740"/>
            <a:ext cx="128066" cy="203199"/>
          </a:xfrm>
          <a:prstGeom prst="rect">
            <a:avLst/>
          </a:prstGeom>
        </p:spPr>
        <p:txBody>
          <a:bodyPr wrap="square" lIns="0" tIns="0" rIns="0" bIns="0">
            <a:noAutofit/>
          </a:bodyPr>
          <a:lstStyle/>
          <a:p>
            <a:pPr marL="25400"/>
            <a:fld id="{81D60167-4931-47E6-BA6A-407CBD079E47}" type="slidenum">
              <a:rPr sz="1200" spc="-10" dirty="0" smtClean="0">
                <a:solidFill>
                  <a:srgbClr val="FFFFFF"/>
                </a:solidFill>
                <a:cs typeface="Calibri"/>
              </a:rPr>
              <a:pPr marL="25400"/>
              <a:t>‹#›</a:t>
            </a:fld>
            <a:endParaRPr sz="1200">
              <a:solidFill>
                <a:prstClr val="black"/>
              </a:solidFill>
              <a:cs typeface="Calibri"/>
            </a:endParaRPr>
          </a:p>
        </p:txBody>
      </p:sp>
    </p:spTree>
    <p:extLst>
      <p:ext uri="{BB962C8B-B14F-4D97-AF65-F5344CB8AC3E}">
        <p14:creationId xmlns:p14="http://schemas.microsoft.com/office/powerpoint/2010/main" val="351425354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g"/><Relationship Id="rId1" Type="http://schemas.openxmlformats.org/officeDocument/2006/relationships/slideLayout" Target="../slideLayouts/slideLayout18.xml"/><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jpg"/><Relationship Id="rId1" Type="http://schemas.openxmlformats.org/officeDocument/2006/relationships/slideLayout" Target="../slideLayouts/slideLayout17.xml"/><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2.jpg"/><Relationship Id="rId1" Type="http://schemas.openxmlformats.org/officeDocument/2006/relationships/slideLayout" Target="../slideLayouts/slideLayout18.xml"/><Relationship Id="rId4" Type="http://schemas.openxmlformats.org/officeDocument/2006/relationships/image" Target="../media/image24.png"/></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jpg"/><Relationship Id="rId1" Type="http://schemas.openxmlformats.org/officeDocument/2006/relationships/slideLayout" Target="../slideLayouts/slideLayout18.xml"/><Relationship Id="rId4" Type="http://schemas.openxmlformats.org/officeDocument/2006/relationships/image" Target="../media/image26.pn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6.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18.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18.xm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Layout" Target="../slideLayouts/slideLayout18.xml"/><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g"/><Relationship Id="rId1" Type="http://schemas.openxmlformats.org/officeDocument/2006/relationships/slideLayout" Target="../slideLayouts/slideLayout18.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p:nvPr/>
        </p:nvSpPr>
        <p:spPr>
          <a:xfrm>
            <a:off x="0" y="0"/>
            <a:ext cx="9144000" cy="6857999"/>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5" name="Rectangle 4"/>
          <p:cNvSpPr/>
          <p:nvPr/>
        </p:nvSpPr>
        <p:spPr>
          <a:xfrm>
            <a:off x="2714612" y="2857495"/>
            <a:ext cx="3714776" cy="1143008"/>
          </a:xfrm>
          <a:prstGeom prst="rect">
            <a:avLst/>
          </a:prstGeom>
          <a:solidFill>
            <a:srgbClr val="000099"/>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id-ID" sz="4800" b="1" dirty="0" smtClean="0">
                <a:solidFill>
                  <a:schemeClr val="bg1"/>
                </a:solidFill>
              </a:rPr>
              <a:t>M</a:t>
            </a:r>
            <a:r>
              <a:rPr lang="id-ID" sz="4000" b="1" dirty="0" smtClean="0">
                <a:solidFill>
                  <a:schemeClr val="bg1"/>
                </a:solidFill>
              </a:rPr>
              <a:t>EDIA </a:t>
            </a:r>
            <a:r>
              <a:rPr lang="id-ID" sz="4800" b="1" dirty="0" smtClean="0">
                <a:solidFill>
                  <a:schemeClr val="bg1"/>
                </a:solidFill>
              </a:rPr>
              <a:t>S</a:t>
            </a:r>
            <a:r>
              <a:rPr lang="id-ID" sz="4000" b="1" dirty="0" smtClean="0">
                <a:solidFill>
                  <a:schemeClr val="bg1"/>
                </a:solidFill>
              </a:rPr>
              <a:t>OSIAL</a:t>
            </a:r>
            <a:endParaRPr lang="id-ID" sz="2400" b="1" dirty="0" smtClean="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3" name="object 3"/>
          <p:cNvSpPr txBox="1"/>
          <p:nvPr/>
        </p:nvSpPr>
        <p:spPr>
          <a:xfrm>
            <a:off x="524967" y="2246121"/>
            <a:ext cx="5148580" cy="571500"/>
          </a:xfrm>
          <a:prstGeom prst="rect">
            <a:avLst/>
          </a:prstGeom>
        </p:spPr>
        <p:txBody>
          <a:bodyPr vert="horz" wrap="square" lIns="0" tIns="0" rIns="0" bIns="0" rtlCol="0">
            <a:noAutofit/>
          </a:bodyPr>
          <a:lstStyle/>
          <a:p>
            <a:pPr marL="12700"/>
            <a:r>
              <a:rPr sz="3600" b="1" spc="-15" dirty="0" smtClean="0">
                <a:solidFill>
                  <a:srgbClr val="E2392F"/>
                </a:solidFill>
                <a:cs typeface="Calibri"/>
              </a:rPr>
              <a:t>Social</a:t>
            </a:r>
            <a:r>
              <a:rPr sz="3600" b="1" spc="5" dirty="0" smtClean="0">
                <a:solidFill>
                  <a:srgbClr val="E2392F"/>
                </a:solidFill>
                <a:cs typeface="Calibri"/>
              </a:rPr>
              <a:t> </a:t>
            </a:r>
            <a:r>
              <a:rPr sz="3600" b="1" spc="10" dirty="0" smtClean="0">
                <a:solidFill>
                  <a:srgbClr val="E2392F"/>
                </a:solidFill>
                <a:cs typeface="Calibri"/>
              </a:rPr>
              <a:t>P</a:t>
            </a:r>
            <a:r>
              <a:rPr sz="3600" b="1" spc="-15" dirty="0" smtClean="0">
                <a:solidFill>
                  <a:srgbClr val="E2392F"/>
                </a:solidFill>
                <a:cs typeface="Calibri"/>
              </a:rPr>
              <a:t>ublishing</a:t>
            </a:r>
            <a:r>
              <a:rPr sz="3600" b="1" spc="20" dirty="0" smtClean="0">
                <a:solidFill>
                  <a:srgbClr val="E2392F"/>
                </a:solidFill>
                <a:cs typeface="Calibri"/>
              </a:rPr>
              <a:t> </a:t>
            </a:r>
            <a:r>
              <a:rPr sz="3600" b="1" dirty="0" smtClean="0">
                <a:solidFill>
                  <a:srgbClr val="E2392F"/>
                </a:solidFill>
                <a:cs typeface="Calibri"/>
              </a:rPr>
              <a:t>Platforms</a:t>
            </a:r>
            <a:endParaRPr sz="3600">
              <a:solidFill>
                <a:prstClr val="black"/>
              </a:solidFill>
              <a:cs typeface="Calibri"/>
            </a:endParaRPr>
          </a:p>
        </p:txBody>
      </p:sp>
      <p:sp>
        <p:nvSpPr>
          <p:cNvPr id="4" name="object 4"/>
          <p:cNvSpPr txBox="1"/>
          <p:nvPr/>
        </p:nvSpPr>
        <p:spPr>
          <a:xfrm>
            <a:off x="558190" y="2909824"/>
            <a:ext cx="7822565" cy="1528445"/>
          </a:xfrm>
          <a:prstGeom prst="rect">
            <a:avLst/>
          </a:prstGeom>
        </p:spPr>
        <p:txBody>
          <a:bodyPr vert="horz" wrap="square" lIns="0" tIns="0" rIns="0" bIns="0" rtlCol="0">
            <a:noAutofit/>
          </a:bodyPr>
          <a:lstStyle/>
          <a:p>
            <a:pPr marL="12700" marR="12700">
              <a:lnSpc>
                <a:spcPts val="2260"/>
              </a:lnSpc>
            </a:pPr>
            <a:r>
              <a:rPr sz="2000" b="1" dirty="0" smtClean="0">
                <a:solidFill>
                  <a:srgbClr val="E2392F"/>
                </a:solidFill>
                <a:cs typeface="Calibri"/>
              </a:rPr>
              <a:t>Contoh</a:t>
            </a:r>
            <a:r>
              <a:rPr sz="2000" b="1" spc="-10" dirty="0" smtClean="0">
                <a:solidFill>
                  <a:srgbClr val="E2392F"/>
                </a:solidFill>
                <a:cs typeface="Calibri"/>
              </a:rPr>
              <a:t> </a:t>
            </a:r>
            <a:r>
              <a:rPr sz="2000" b="1" dirty="0" smtClean="0">
                <a:solidFill>
                  <a:srgbClr val="E2392F"/>
                </a:solidFill>
                <a:cs typeface="Calibri"/>
              </a:rPr>
              <a:t>media</a:t>
            </a:r>
            <a:r>
              <a:rPr sz="2000" b="1" spc="-25" dirty="0" smtClean="0">
                <a:solidFill>
                  <a:srgbClr val="E2392F"/>
                </a:solidFill>
                <a:cs typeface="Calibri"/>
              </a:rPr>
              <a:t> </a:t>
            </a:r>
            <a:r>
              <a:rPr sz="2000" b="1" dirty="0" smtClean="0">
                <a:solidFill>
                  <a:srgbClr val="E2392F"/>
                </a:solidFill>
                <a:cs typeface="Calibri"/>
              </a:rPr>
              <a:t>s</a:t>
            </a:r>
            <a:r>
              <a:rPr sz="2000" b="1" spc="5" dirty="0" smtClean="0">
                <a:solidFill>
                  <a:srgbClr val="E2392F"/>
                </a:solidFill>
                <a:cs typeface="Calibri"/>
              </a:rPr>
              <a:t>o</a:t>
            </a:r>
            <a:r>
              <a:rPr sz="2000" b="1" dirty="0" smtClean="0">
                <a:solidFill>
                  <a:srgbClr val="E2392F"/>
                </a:solidFill>
                <a:cs typeface="Calibri"/>
              </a:rPr>
              <a:t>sial</a:t>
            </a:r>
            <a:r>
              <a:rPr sz="2000" b="1" spc="-25" dirty="0" smtClean="0">
                <a:solidFill>
                  <a:srgbClr val="E2392F"/>
                </a:solidFill>
                <a:cs typeface="Calibri"/>
              </a:rPr>
              <a:t> </a:t>
            </a:r>
            <a:r>
              <a:rPr sz="2000" b="1" dirty="0" smtClean="0">
                <a:solidFill>
                  <a:srgbClr val="E2392F"/>
                </a:solidFill>
                <a:cs typeface="Calibri"/>
              </a:rPr>
              <a:t>ini</a:t>
            </a:r>
            <a:r>
              <a:rPr sz="2000" b="1" spc="-5" dirty="0" smtClean="0">
                <a:solidFill>
                  <a:srgbClr val="E2392F"/>
                </a:solidFill>
                <a:cs typeface="Calibri"/>
              </a:rPr>
              <a:t> </a:t>
            </a:r>
            <a:r>
              <a:rPr sz="2000" b="1" dirty="0" smtClean="0">
                <a:solidFill>
                  <a:srgbClr val="E2392F"/>
                </a:solidFill>
                <a:cs typeface="Calibri"/>
              </a:rPr>
              <a:t>ad</a:t>
            </a:r>
            <a:r>
              <a:rPr sz="2000" b="1" spc="-10" dirty="0" smtClean="0">
                <a:solidFill>
                  <a:srgbClr val="E2392F"/>
                </a:solidFill>
                <a:cs typeface="Calibri"/>
              </a:rPr>
              <a:t>a</a:t>
            </a:r>
            <a:r>
              <a:rPr sz="2000" b="1" dirty="0" smtClean="0">
                <a:solidFill>
                  <a:srgbClr val="E2392F"/>
                </a:solidFill>
                <a:cs typeface="Calibri"/>
              </a:rPr>
              <a:t>l</a:t>
            </a:r>
            <a:r>
              <a:rPr sz="2000" b="1" spc="-5" dirty="0" smtClean="0">
                <a:solidFill>
                  <a:srgbClr val="E2392F"/>
                </a:solidFill>
                <a:cs typeface="Calibri"/>
              </a:rPr>
              <a:t>a</a:t>
            </a:r>
            <a:r>
              <a:rPr sz="2000" b="1" dirty="0" smtClean="0">
                <a:solidFill>
                  <a:srgbClr val="E2392F"/>
                </a:solidFill>
                <a:cs typeface="Calibri"/>
              </a:rPr>
              <a:t>h blog</a:t>
            </a:r>
            <a:r>
              <a:rPr sz="2000" b="1" spc="-25" dirty="0" smtClean="0">
                <a:solidFill>
                  <a:srgbClr val="E2392F"/>
                </a:solidFill>
                <a:cs typeface="Calibri"/>
              </a:rPr>
              <a:t> </a:t>
            </a:r>
            <a:r>
              <a:rPr sz="2000" b="1" dirty="0" smtClean="0">
                <a:solidFill>
                  <a:srgbClr val="E2392F"/>
                </a:solidFill>
                <a:cs typeface="Calibri"/>
              </a:rPr>
              <a:t>dan</a:t>
            </a:r>
            <a:r>
              <a:rPr sz="2000" b="1" spc="-5" dirty="0" smtClean="0">
                <a:solidFill>
                  <a:srgbClr val="E2392F"/>
                </a:solidFill>
                <a:cs typeface="Calibri"/>
              </a:rPr>
              <a:t> </a:t>
            </a:r>
            <a:r>
              <a:rPr sz="2000" b="1" dirty="0" smtClean="0">
                <a:solidFill>
                  <a:srgbClr val="E2392F"/>
                </a:solidFill>
                <a:cs typeface="Calibri"/>
              </a:rPr>
              <a:t>microblog</a:t>
            </a:r>
            <a:r>
              <a:rPr sz="2000" b="1" spc="-20" dirty="0" smtClean="0">
                <a:solidFill>
                  <a:srgbClr val="E2392F"/>
                </a:solidFill>
                <a:cs typeface="Calibri"/>
              </a:rPr>
              <a:t> </a:t>
            </a:r>
            <a:r>
              <a:rPr sz="2000" b="1" dirty="0" smtClean="0">
                <a:solidFill>
                  <a:srgbClr val="E2392F"/>
                </a:solidFill>
                <a:cs typeface="Calibri"/>
              </a:rPr>
              <a:t>u</a:t>
            </a:r>
            <a:r>
              <a:rPr sz="2000" b="1" spc="5" dirty="0" smtClean="0">
                <a:solidFill>
                  <a:srgbClr val="E2392F"/>
                </a:solidFill>
                <a:cs typeface="Calibri"/>
              </a:rPr>
              <a:t>n</a:t>
            </a:r>
            <a:r>
              <a:rPr sz="2000" b="1" dirty="0" smtClean="0">
                <a:solidFill>
                  <a:srgbClr val="E2392F"/>
                </a:solidFill>
                <a:cs typeface="Calibri"/>
              </a:rPr>
              <a:t>tuk</a:t>
            </a:r>
            <a:r>
              <a:rPr sz="2000" b="1" spc="-30" dirty="0" smtClean="0">
                <a:solidFill>
                  <a:srgbClr val="E2392F"/>
                </a:solidFill>
                <a:cs typeface="Calibri"/>
              </a:rPr>
              <a:t> </a:t>
            </a:r>
            <a:r>
              <a:rPr sz="2000" b="1" dirty="0" smtClean="0">
                <a:solidFill>
                  <a:srgbClr val="E2392F"/>
                </a:solidFill>
                <a:cs typeface="Calibri"/>
              </a:rPr>
              <a:t>mem</a:t>
            </a:r>
            <a:r>
              <a:rPr sz="2000" b="1" spc="5" dirty="0" smtClean="0">
                <a:solidFill>
                  <a:srgbClr val="E2392F"/>
                </a:solidFill>
                <a:cs typeface="Calibri"/>
              </a:rPr>
              <a:t>b</a:t>
            </a:r>
            <a:r>
              <a:rPr sz="2000" b="1" dirty="0" smtClean="0">
                <a:solidFill>
                  <a:srgbClr val="E2392F"/>
                </a:solidFill>
                <a:cs typeface="Calibri"/>
              </a:rPr>
              <a:t>a</a:t>
            </a:r>
            <a:r>
              <a:rPr sz="2000" b="1" spc="-10" dirty="0" smtClean="0">
                <a:solidFill>
                  <a:srgbClr val="E2392F"/>
                </a:solidFill>
                <a:cs typeface="Calibri"/>
              </a:rPr>
              <a:t>g</a:t>
            </a:r>
            <a:r>
              <a:rPr sz="2000" b="1" dirty="0" smtClean="0">
                <a:solidFill>
                  <a:srgbClr val="E2392F"/>
                </a:solidFill>
                <a:cs typeface="Calibri"/>
              </a:rPr>
              <a:t>ik</a:t>
            </a:r>
            <a:r>
              <a:rPr sz="2000" b="1" spc="-10" dirty="0" smtClean="0">
                <a:solidFill>
                  <a:srgbClr val="E2392F"/>
                </a:solidFill>
                <a:cs typeface="Calibri"/>
              </a:rPr>
              <a:t>a</a:t>
            </a:r>
            <a:r>
              <a:rPr sz="2000" b="1" dirty="0" smtClean="0">
                <a:solidFill>
                  <a:srgbClr val="E2392F"/>
                </a:solidFill>
                <a:cs typeface="Calibri"/>
              </a:rPr>
              <a:t>n a</a:t>
            </a:r>
            <a:r>
              <a:rPr sz="2000" b="1" spc="-15" dirty="0" smtClean="0">
                <a:solidFill>
                  <a:srgbClr val="E2392F"/>
                </a:solidFill>
                <a:cs typeface="Calibri"/>
              </a:rPr>
              <a:t>r</a:t>
            </a:r>
            <a:r>
              <a:rPr sz="2000" b="1" dirty="0" smtClean="0">
                <a:solidFill>
                  <a:srgbClr val="E2392F"/>
                </a:solidFill>
                <a:cs typeface="Calibri"/>
              </a:rPr>
              <a:t>tikel</a:t>
            </a:r>
            <a:r>
              <a:rPr sz="2000" b="1" spc="-10" dirty="0" smtClean="0">
                <a:solidFill>
                  <a:srgbClr val="E2392F"/>
                </a:solidFill>
                <a:cs typeface="Calibri"/>
              </a:rPr>
              <a:t> </a:t>
            </a:r>
            <a:r>
              <a:rPr sz="2000" b="1" dirty="0" smtClean="0">
                <a:solidFill>
                  <a:srgbClr val="E2392F"/>
                </a:solidFill>
                <a:cs typeface="Calibri"/>
              </a:rPr>
              <a:t>y</a:t>
            </a:r>
            <a:r>
              <a:rPr sz="2000" b="1" spc="-10" dirty="0" smtClean="0">
                <a:solidFill>
                  <a:srgbClr val="E2392F"/>
                </a:solidFill>
                <a:cs typeface="Calibri"/>
              </a:rPr>
              <a:t>a</a:t>
            </a:r>
            <a:r>
              <a:rPr sz="2000" b="1" dirty="0" smtClean="0">
                <a:solidFill>
                  <a:srgbClr val="E2392F"/>
                </a:solidFill>
                <a:cs typeface="Calibri"/>
              </a:rPr>
              <a:t>ng </a:t>
            </a:r>
            <a:r>
              <a:rPr sz="2000" b="1" spc="5" dirty="0" smtClean="0">
                <a:solidFill>
                  <a:srgbClr val="E2392F"/>
                </a:solidFill>
                <a:cs typeface="Calibri"/>
              </a:rPr>
              <a:t>d</a:t>
            </a:r>
            <a:r>
              <a:rPr sz="2000" b="1" dirty="0" smtClean="0">
                <a:solidFill>
                  <a:srgbClr val="E2392F"/>
                </a:solidFill>
                <a:cs typeface="Calibri"/>
              </a:rPr>
              <a:t>itulis</a:t>
            </a:r>
            <a:r>
              <a:rPr sz="2000" b="1" spc="-25" dirty="0" smtClean="0">
                <a:solidFill>
                  <a:srgbClr val="E2392F"/>
                </a:solidFill>
                <a:cs typeface="Calibri"/>
              </a:rPr>
              <a:t> </a:t>
            </a:r>
            <a:r>
              <a:rPr sz="2000" b="1" dirty="0" smtClean="0">
                <a:solidFill>
                  <a:srgbClr val="E2392F"/>
                </a:solidFill>
                <a:cs typeface="Calibri"/>
              </a:rPr>
              <a:t>para</a:t>
            </a:r>
            <a:r>
              <a:rPr sz="2000" b="1" spc="-10" dirty="0" smtClean="0">
                <a:solidFill>
                  <a:srgbClr val="E2392F"/>
                </a:solidFill>
                <a:cs typeface="Calibri"/>
              </a:rPr>
              <a:t> </a:t>
            </a:r>
            <a:r>
              <a:rPr sz="2000" b="1" dirty="0" smtClean="0">
                <a:solidFill>
                  <a:srgbClr val="E2392F"/>
                </a:solidFill>
                <a:cs typeface="Calibri"/>
              </a:rPr>
              <a:t>penggu</a:t>
            </a:r>
            <a:r>
              <a:rPr sz="2000" b="1" spc="5" dirty="0" smtClean="0">
                <a:solidFill>
                  <a:srgbClr val="E2392F"/>
                </a:solidFill>
                <a:cs typeface="Calibri"/>
              </a:rPr>
              <a:t>n</a:t>
            </a:r>
            <a:r>
              <a:rPr sz="2000" b="1" dirty="0" smtClean="0">
                <a:solidFill>
                  <a:srgbClr val="E2392F"/>
                </a:solidFill>
                <a:cs typeface="Calibri"/>
              </a:rPr>
              <a:t>a.</a:t>
            </a:r>
            <a:r>
              <a:rPr sz="2000" b="1" spc="-25" dirty="0" smtClean="0">
                <a:solidFill>
                  <a:srgbClr val="E2392F"/>
                </a:solidFill>
                <a:cs typeface="Calibri"/>
              </a:rPr>
              <a:t> </a:t>
            </a:r>
            <a:r>
              <a:rPr sz="2000" b="1" dirty="0" smtClean="0">
                <a:solidFill>
                  <a:srgbClr val="E2392F"/>
                </a:solidFill>
                <a:cs typeface="Calibri"/>
              </a:rPr>
              <a:t>Social</a:t>
            </a:r>
            <a:r>
              <a:rPr sz="2000" b="1" spc="-10" dirty="0" smtClean="0">
                <a:solidFill>
                  <a:srgbClr val="E2392F"/>
                </a:solidFill>
                <a:cs typeface="Calibri"/>
              </a:rPr>
              <a:t> </a:t>
            </a:r>
            <a:r>
              <a:rPr sz="2000" b="1" dirty="0" smtClean="0">
                <a:solidFill>
                  <a:srgbClr val="E2392F"/>
                </a:solidFill>
                <a:cs typeface="Calibri"/>
              </a:rPr>
              <a:t>p</a:t>
            </a:r>
            <a:r>
              <a:rPr sz="2000" b="1" spc="5" dirty="0" smtClean="0">
                <a:solidFill>
                  <a:srgbClr val="E2392F"/>
                </a:solidFill>
                <a:cs typeface="Calibri"/>
              </a:rPr>
              <a:t>u</a:t>
            </a:r>
            <a:r>
              <a:rPr sz="2000" b="1" dirty="0" smtClean="0">
                <a:solidFill>
                  <a:srgbClr val="E2392F"/>
                </a:solidFill>
                <a:cs typeface="Calibri"/>
              </a:rPr>
              <a:t>bli</a:t>
            </a:r>
            <a:r>
              <a:rPr sz="2000" b="1" spc="5" dirty="0" smtClean="0">
                <a:solidFill>
                  <a:srgbClr val="E2392F"/>
                </a:solidFill>
                <a:cs typeface="Calibri"/>
              </a:rPr>
              <a:t>s</a:t>
            </a:r>
            <a:r>
              <a:rPr sz="2000" b="1" dirty="0" smtClean="0">
                <a:solidFill>
                  <a:srgbClr val="E2392F"/>
                </a:solidFill>
                <a:cs typeface="Calibri"/>
              </a:rPr>
              <a:t>hing</a:t>
            </a:r>
            <a:r>
              <a:rPr sz="2000" b="1" spc="-40" dirty="0" smtClean="0">
                <a:solidFill>
                  <a:srgbClr val="E2392F"/>
                </a:solidFill>
                <a:cs typeface="Calibri"/>
              </a:rPr>
              <a:t> </a:t>
            </a:r>
            <a:r>
              <a:rPr sz="2000" b="1" dirty="0" smtClean="0">
                <a:solidFill>
                  <a:srgbClr val="E2392F"/>
                </a:solidFill>
                <a:cs typeface="Calibri"/>
              </a:rPr>
              <a:t>platform</a:t>
            </a:r>
            <a:r>
              <a:rPr sz="2000" b="1" spc="-20" dirty="0" smtClean="0">
                <a:solidFill>
                  <a:srgbClr val="E2392F"/>
                </a:solidFill>
                <a:cs typeface="Calibri"/>
              </a:rPr>
              <a:t> </a:t>
            </a:r>
            <a:r>
              <a:rPr sz="2000" b="1" dirty="0" smtClean="0">
                <a:solidFill>
                  <a:srgbClr val="E2392F"/>
                </a:solidFill>
                <a:cs typeface="Calibri"/>
              </a:rPr>
              <a:t>bi</a:t>
            </a:r>
            <a:r>
              <a:rPr sz="2000" b="1" spc="5" dirty="0" smtClean="0">
                <a:solidFill>
                  <a:srgbClr val="E2392F"/>
                </a:solidFill>
                <a:cs typeface="Calibri"/>
              </a:rPr>
              <a:t>s</a:t>
            </a:r>
            <a:r>
              <a:rPr sz="2000" b="1" dirty="0" smtClean="0">
                <a:solidFill>
                  <a:srgbClr val="E2392F"/>
                </a:solidFill>
                <a:cs typeface="Calibri"/>
              </a:rPr>
              <a:t>a</a:t>
            </a:r>
            <a:r>
              <a:rPr sz="2000" b="1" spc="-25" dirty="0" smtClean="0">
                <a:solidFill>
                  <a:srgbClr val="E2392F"/>
                </a:solidFill>
                <a:cs typeface="Calibri"/>
              </a:rPr>
              <a:t> </a:t>
            </a:r>
            <a:r>
              <a:rPr sz="2000" b="1" dirty="0" smtClean="0">
                <a:solidFill>
                  <a:srgbClr val="E2392F"/>
                </a:solidFill>
                <a:cs typeface="Calibri"/>
              </a:rPr>
              <a:t>bersifat re</a:t>
            </a:r>
            <a:r>
              <a:rPr sz="2000" b="1" spc="-15" dirty="0" smtClean="0">
                <a:solidFill>
                  <a:srgbClr val="E2392F"/>
                </a:solidFill>
                <a:cs typeface="Calibri"/>
              </a:rPr>
              <a:t>a</a:t>
            </a:r>
            <a:r>
              <a:rPr sz="2000" b="1" dirty="0" smtClean="0">
                <a:solidFill>
                  <a:srgbClr val="E2392F"/>
                </a:solidFill>
                <a:cs typeface="Calibri"/>
              </a:rPr>
              <a:t>l time</a:t>
            </a:r>
            <a:r>
              <a:rPr sz="2000" b="1" spc="-20" dirty="0" smtClean="0">
                <a:solidFill>
                  <a:srgbClr val="E2392F"/>
                </a:solidFill>
                <a:cs typeface="Calibri"/>
              </a:rPr>
              <a:t> </a:t>
            </a:r>
            <a:r>
              <a:rPr sz="2000" b="1" dirty="0" smtClean="0">
                <a:solidFill>
                  <a:srgbClr val="E2392F"/>
                </a:solidFill>
                <a:cs typeface="Calibri"/>
              </a:rPr>
              <a:t>maup</a:t>
            </a:r>
            <a:r>
              <a:rPr sz="2000" b="1" spc="5" dirty="0" smtClean="0">
                <a:solidFill>
                  <a:srgbClr val="E2392F"/>
                </a:solidFill>
                <a:cs typeface="Calibri"/>
              </a:rPr>
              <a:t>u</a:t>
            </a:r>
            <a:r>
              <a:rPr sz="2000" b="1" dirty="0" smtClean="0">
                <a:solidFill>
                  <a:srgbClr val="E2392F"/>
                </a:solidFill>
                <a:cs typeface="Calibri"/>
              </a:rPr>
              <a:t>n</a:t>
            </a:r>
            <a:r>
              <a:rPr sz="2000" b="1" spc="-20" dirty="0" smtClean="0">
                <a:solidFill>
                  <a:srgbClr val="E2392F"/>
                </a:solidFill>
                <a:cs typeface="Calibri"/>
              </a:rPr>
              <a:t> </a:t>
            </a:r>
            <a:r>
              <a:rPr sz="2000" b="1" dirty="0" smtClean="0">
                <a:solidFill>
                  <a:srgbClr val="E2392F"/>
                </a:solidFill>
                <a:cs typeface="Calibri"/>
              </a:rPr>
              <a:t>tidak.</a:t>
            </a:r>
            <a:endParaRPr sz="2000">
              <a:solidFill>
                <a:prstClr val="black"/>
              </a:solidFill>
              <a:cs typeface="Calibri"/>
            </a:endParaRPr>
          </a:p>
          <a:p>
            <a:pPr>
              <a:lnSpc>
                <a:spcPts val="650"/>
              </a:lnSpc>
              <a:spcBef>
                <a:spcPts val="9"/>
              </a:spcBef>
            </a:pPr>
            <a:endParaRPr sz="650">
              <a:solidFill>
                <a:prstClr val="black"/>
              </a:solidFill>
            </a:endParaRPr>
          </a:p>
          <a:p>
            <a:pPr>
              <a:lnSpc>
                <a:spcPts val="1000"/>
              </a:lnSpc>
            </a:pPr>
            <a:endParaRPr sz="1000">
              <a:solidFill>
                <a:prstClr val="black"/>
              </a:solidFill>
            </a:endParaRPr>
          </a:p>
          <a:p>
            <a:pPr>
              <a:lnSpc>
                <a:spcPts val="1000"/>
              </a:lnSpc>
            </a:pPr>
            <a:endParaRPr sz="1000">
              <a:solidFill>
                <a:prstClr val="black"/>
              </a:solidFill>
            </a:endParaRPr>
          </a:p>
          <a:p>
            <a:pPr marL="12700"/>
            <a:r>
              <a:rPr sz="2000" b="1" dirty="0" smtClean="0">
                <a:solidFill>
                  <a:srgbClr val="E2392F"/>
                </a:solidFill>
                <a:cs typeface="Calibri"/>
              </a:rPr>
              <a:t>Contoh</a:t>
            </a:r>
            <a:r>
              <a:rPr sz="2000" b="1" spc="-20" dirty="0" smtClean="0">
                <a:solidFill>
                  <a:srgbClr val="E2392F"/>
                </a:solidFill>
                <a:cs typeface="Calibri"/>
              </a:rPr>
              <a:t> </a:t>
            </a:r>
            <a:r>
              <a:rPr sz="2000" b="1" dirty="0" smtClean="0">
                <a:solidFill>
                  <a:srgbClr val="E2392F"/>
                </a:solidFill>
                <a:cs typeface="Calibri"/>
              </a:rPr>
              <a:t>:</a:t>
            </a:r>
            <a:r>
              <a:rPr sz="2000" b="1" spc="-15" dirty="0" smtClean="0">
                <a:solidFill>
                  <a:srgbClr val="E2392F"/>
                </a:solidFill>
                <a:cs typeface="Calibri"/>
              </a:rPr>
              <a:t> </a:t>
            </a:r>
            <a:r>
              <a:rPr sz="2000" b="1" dirty="0" smtClean="0">
                <a:solidFill>
                  <a:srgbClr val="E2392F"/>
                </a:solidFill>
                <a:cs typeface="Calibri"/>
              </a:rPr>
              <a:t>Blog,</a:t>
            </a:r>
            <a:r>
              <a:rPr sz="2000" b="1" spc="-20" dirty="0" smtClean="0">
                <a:solidFill>
                  <a:srgbClr val="E2392F"/>
                </a:solidFill>
                <a:cs typeface="Calibri"/>
              </a:rPr>
              <a:t> </a:t>
            </a:r>
            <a:r>
              <a:rPr sz="2000" b="1" dirty="0" smtClean="0">
                <a:solidFill>
                  <a:srgbClr val="E2392F"/>
                </a:solidFill>
                <a:cs typeface="Calibri"/>
              </a:rPr>
              <a:t>Medium,</a:t>
            </a:r>
            <a:r>
              <a:rPr sz="2000" b="1" spc="-20" dirty="0" smtClean="0">
                <a:solidFill>
                  <a:srgbClr val="E2392F"/>
                </a:solidFill>
                <a:cs typeface="Calibri"/>
              </a:rPr>
              <a:t> </a:t>
            </a:r>
            <a:r>
              <a:rPr sz="2000" b="1" dirty="0" smtClean="0">
                <a:solidFill>
                  <a:srgbClr val="E2392F"/>
                </a:solidFill>
                <a:cs typeface="Calibri"/>
              </a:rPr>
              <a:t>Tumblr</a:t>
            </a:r>
            <a:endParaRPr sz="2000">
              <a:solidFill>
                <a:prstClr val="black"/>
              </a:solidFill>
              <a:cs typeface="Calibri"/>
            </a:endParaRPr>
          </a:p>
        </p:txBody>
      </p:sp>
      <p:sp>
        <p:nvSpPr>
          <p:cNvPr id="5" name="object 5"/>
          <p:cNvSpPr/>
          <p:nvPr/>
        </p:nvSpPr>
        <p:spPr>
          <a:xfrm>
            <a:off x="6388608" y="4442459"/>
            <a:ext cx="2462784" cy="1848612"/>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6" name="object 6"/>
          <p:cNvSpPr/>
          <p:nvPr/>
        </p:nvSpPr>
        <p:spPr>
          <a:xfrm>
            <a:off x="4427220" y="5111496"/>
            <a:ext cx="1961388" cy="512064"/>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7" name="object 7"/>
          <p:cNvSpPr txBox="1">
            <a:spLocks noGrp="1"/>
          </p:cNvSpPr>
          <p:nvPr>
            <p:ph type="sldNum" sz="quarter" idx="7"/>
          </p:nvPr>
        </p:nvSpPr>
        <p:spPr>
          <a:prstGeom prst="rect">
            <a:avLst/>
          </a:prstGeom>
        </p:spPr>
        <p:txBody>
          <a:bodyPr vert="horz" wrap="square" lIns="0" tIns="0" rIns="0" bIns="0" rtlCol="0">
            <a:noAutofit/>
          </a:bodyPr>
          <a:lstStyle/>
          <a:p>
            <a:pPr marL="25400"/>
            <a:fld id="{81D60167-4931-47E6-BA6A-407CBD079E47}" type="slidenum">
              <a:rPr sz="1200" spc="-10" dirty="0">
                <a:solidFill>
                  <a:srgbClr val="FFFFFF"/>
                </a:solidFill>
                <a:cs typeface="Calibri"/>
              </a:rPr>
              <a:pPr marL="25400"/>
              <a:t>10</a:t>
            </a:fld>
            <a:endParaRPr sz="1200">
              <a:solidFill>
                <a:prstClr val="black"/>
              </a:solidFill>
              <a:cs typeface="Calibri"/>
            </a:endParaRPr>
          </a:p>
        </p:txBody>
      </p:sp>
    </p:spTree>
    <p:extLst>
      <p:ext uri="{BB962C8B-B14F-4D97-AF65-F5344CB8AC3E}">
        <p14:creationId xmlns:p14="http://schemas.microsoft.com/office/powerpoint/2010/main" val="32741110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3" name="object 3"/>
          <p:cNvSpPr txBox="1"/>
          <p:nvPr/>
        </p:nvSpPr>
        <p:spPr>
          <a:xfrm>
            <a:off x="535940" y="2087245"/>
            <a:ext cx="7917180" cy="1787525"/>
          </a:xfrm>
          <a:prstGeom prst="rect">
            <a:avLst/>
          </a:prstGeom>
        </p:spPr>
        <p:txBody>
          <a:bodyPr vert="horz" wrap="square" lIns="0" tIns="0" rIns="0" bIns="0" rtlCol="0">
            <a:noAutofit/>
          </a:bodyPr>
          <a:lstStyle/>
          <a:p>
            <a:pPr marL="12700"/>
            <a:r>
              <a:rPr sz="3600" b="1" spc="-25" dirty="0" smtClean="0">
                <a:solidFill>
                  <a:srgbClr val="B4222D"/>
                </a:solidFill>
                <a:cs typeface="Calibri"/>
              </a:rPr>
              <a:t>B</a:t>
            </a:r>
            <a:r>
              <a:rPr sz="3600" b="1" spc="-30" dirty="0" smtClean="0">
                <a:solidFill>
                  <a:srgbClr val="B4222D"/>
                </a:solidFill>
                <a:cs typeface="Calibri"/>
              </a:rPr>
              <a:t>o</a:t>
            </a:r>
            <a:r>
              <a:rPr sz="3600" b="1" dirty="0" smtClean="0">
                <a:solidFill>
                  <a:srgbClr val="B4222D"/>
                </a:solidFill>
                <a:cs typeface="Calibri"/>
              </a:rPr>
              <a:t>okm</a:t>
            </a:r>
            <a:r>
              <a:rPr sz="3600" b="1" spc="-10" dirty="0" smtClean="0">
                <a:solidFill>
                  <a:srgbClr val="B4222D"/>
                </a:solidFill>
                <a:cs typeface="Calibri"/>
              </a:rPr>
              <a:t>a</a:t>
            </a:r>
            <a:r>
              <a:rPr sz="3600" b="1" dirty="0" smtClean="0">
                <a:solidFill>
                  <a:srgbClr val="B4222D"/>
                </a:solidFill>
                <a:cs typeface="Calibri"/>
              </a:rPr>
              <a:t>rking Sites</a:t>
            </a:r>
            <a:endParaRPr sz="3600">
              <a:solidFill>
                <a:prstClr val="black"/>
              </a:solidFill>
              <a:cs typeface="Calibri"/>
            </a:endParaRPr>
          </a:p>
          <a:p>
            <a:pPr>
              <a:lnSpc>
                <a:spcPts val="550"/>
              </a:lnSpc>
              <a:spcBef>
                <a:spcPts val="24"/>
              </a:spcBef>
            </a:pPr>
            <a:endParaRPr sz="550">
              <a:solidFill>
                <a:prstClr val="black"/>
              </a:solidFill>
            </a:endParaRPr>
          </a:p>
          <a:p>
            <a:pPr marL="23495" marR="12700">
              <a:lnSpc>
                <a:spcPts val="2260"/>
              </a:lnSpc>
            </a:pPr>
            <a:r>
              <a:rPr sz="2000" b="1" dirty="0" smtClean="0">
                <a:solidFill>
                  <a:srgbClr val="B4222D"/>
                </a:solidFill>
                <a:cs typeface="Calibri"/>
              </a:rPr>
              <a:t>Media</a:t>
            </a:r>
            <a:r>
              <a:rPr sz="2000" b="1" spc="-10" dirty="0" smtClean="0">
                <a:solidFill>
                  <a:srgbClr val="B4222D"/>
                </a:solidFill>
                <a:cs typeface="Calibri"/>
              </a:rPr>
              <a:t> </a:t>
            </a:r>
            <a:r>
              <a:rPr sz="2000" b="1" dirty="0" smtClean="0">
                <a:solidFill>
                  <a:srgbClr val="B4222D"/>
                </a:solidFill>
                <a:cs typeface="Calibri"/>
              </a:rPr>
              <a:t>s</a:t>
            </a:r>
            <a:r>
              <a:rPr sz="2000" b="1" spc="5" dirty="0" smtClean="0">
                <a:solidFill>
                  <a:srgbClr val="B4222D"/>
                </a:solidFill>
                <a:cs typeface="Calibri"/>
              </a:rPr>
              <a:t>o</a:t>
            </a:r>
            <a:r>
              <a:rPr sz="2000" b="1" dirty="0" smtClean="0">
                <a:solidFill>
                  <a:srgbClr val="B4222D"/>
                </a:solidFill>
                <a:cs typeface="Calibri"/>
              </a:rPr>
              <a:t>sial</a:t>
            </a:r>
            <a:r>
              <a:rPr sz="2000" b="1" spc="-25" dirty="0" smtClean="0">
                <a:solidFill>
                  <a:srgbClr val="B4222D"/>
                </a:solidFill>
                <a:cs typeface="Calibri"/>
              </a:rPr>
              <a:t> </a:t>
            </a:r>
            <a:r>
              <a:rPr sz="2000" b="1" dirty="0" smtClean="0">
                <a:solidFill>
                  <a:srgbClr val="B4222D"/>
                </a:solidFill>
                <a:cs typeface="Calibri"/>
              </a:rPr>
              <a:t>ini</a:t>
            </a:r>
            <a:r>
              <a:rPr sz="2000" b="1" spc="-5" dirty="0" smtClean="0">
                <a:solidFill>
                  <a:srgbClr val="B4222D"/>
                </a:solidFill>
                <a:cs typeface="Calibri"/>
              </a:rPr>
              <a:t> </a:t>
            </a:r>
            <a:r>
              <a:rPr sz="2000" b="1" dirty="0" smtClean="0">
                <a:solidFill>
                  <a:srgbClr val="B4222D"/>
                </a:solidFill>
                <a:cs typeface="Calibri"/>
              </a:rPr>
              <a:t>mem</a:t>
            </a:r>
            <a:r>
              <a:rPr sz="2000" b="1" spc="5" dirty="0" smtClean="0">
                <a:solidFill>
                  <a:srgbClr val="B4222D"/>
                </a:solidFill>
                <a:cs typeface="Calibri"/>
              </a:rPr>
              <a:t>u</a:t>
            </a:r>
            <a:r>
              <a:rPr sz="2000" b="1" dirty="0" smtClean="0">
                <a:solidFill>
                  <a:srgbClr val="B4222D"/>
                </a:solidFill>
                <a:cs typeface="Calibri"/>
              </a:rPr>
              <a:t>ngkinkan</a:t>
            </a:r>
            <a:r>
              <a:rPr sz="2000" b="1" spc="-30" dirty="0" smtClean="0">
                <a:solidFill>
                  <a:srgbClr val="B4222D"/>
                </a:solidFill>
                <a:cs typeface="Calibri"/>
              </a:rPr>
              <a:t> </a:t>
            </a:r>
            <a:r>
              <a:rPr sz="2000" b="1" dirty="0" smtClean="0">
                <a:solidFill>
                  <a:srgbClr val="B4222D"/>
                </a:solidFill>
                <a:cs typeface="Calibri"/>
              </a:rPr>
              <a:t>pe</a:t>
            </a:r>
            <a:r>
              <a:rPr sz="2000" b="1" spc="5" dirty="0" smtClean="0">
                <a:solidFill>
                  <a:srgbClr val="B4222D"/>
                </a:solidFill>
                <a:cs typeface="Calibri"/>
              </a:rPr>
              <a:t>n</a:t>
            </a:r>
            <a:r>
              <a:rPr sz="2000" b="1" dirty="0" smtClean="0">
                <a:solidFill>
                  <a:srgbClr val="B4222D"/>
                </a:solidFill>
                <a:cs typeface="Calibri"/>
              </a:rPr>
              <a:t>gguna</a:t>
            </a:r>
            <a:r>
              <a:rPr sz="2000" b="1" spc="-10" dirty="0" smtClean="0">
                <a:solidFill>
                  <a:srgbClr val="B4222D"/>
                </a:solidFill>
                <a:cs typeface="Calibri"/>
              </a:rPr>
              <a:t> </a:t>
            </a:r>
            <a:r>
              <a:rPr sz="2000" b="1" dirty="0" smtClean="0">
                <a:solidFill>
                  <a:srgbClr val="B4222D"/>
                </a:solidFill>
                <a:cs typeface="Calibri"/>
              </a:rPr>
              <a:t>u</a:t>
            </a:r>
            <a:r>
              <a:rPr sz="2000" b="1" spc="5" dirty="0" smtClean="0">
                <a:solidFill>
                  <a:srgbClr val="B4222D"/>
                </a:solidFill>
                <a:cs typeface="Calibri"/>
              </a:rPr>
              <a:t>n</a:t>
            </a:r>
            <a:r>
              <a:rPr sz="2000" b="1" dirty="0" smtClean="0">
                <a:solidFill>
                  <a:srgbClr val="B4222D"/>
                </a:solidFill>
                <a:cs typeface="Calibri"/>
              </a:rPr>
              <a:t>tuk</a:t>
            </a:r>
            <a:r>
              <a:rPr sz="2000" b="1" spc="-20" dirty="0" smtClean="0">
                <a:solidFill>
                  <a:srgbClr val="B4222D"/>
                </a:solidFill>
                <a:cs typeface="Calibri"/>
              </a:rPr>
              <a:t> </a:t>
            </a:r>
            <a:r>
              <a:rPr sz="2000" b="1" dirty="0" smtClean="0">
                <a:solidFill>
                  <a:srgbClr val="B4222D"/>
                </a:solidFill>
                <a:cs typeface="Calibri"/>
              </a:rPr>
              <a:t>mengum</a:t>
            </a:r>
            <a:r>
              <a:rPr sz="2000" b="1" spc="5" dirty="0" smtClean="0">
                <a:solidFill>
                  <a:srgbClr val="B4222D"/>
                </a:solidFill>
                <a:cs typeface="Calibri"/>
              </a:rPr>
              <a:t>p</a:t>
            </a:r>
            <a:r>
              <a:rPr sz="2000" b="1" dirty="0" smtClean="0">
                <a:solidFill>
                  <a:srgbClr val="B4222D"/>
                </a:solidFill>
                <a:cs typeface="Calibri"/>
              </a:rPr>
              <a:t>ulkan</a:t>
            </a:r>
            <a:r>
              <a:rPr sz="2000" b="1" spc="-35" dirty="0" smtClean="0">
                <a:solidFill>
                  <a:srgbClr val="B4222D"/>
                </a:solidFill>
                <a:cs typeface="Calibri"/>
              </a:rPr>
              <a:t> </a:t>
            </a:r>
            <a:r>
              <a:rPr sz="2000" b="1" dirty="0" smtClean="0">
                <a:solidFill>
                  <a:srgbClr val="B4222D"/>
                </a:solidFill>
                <a:cs typeface="Calibri"/>
              </a:rPr>
              <a:t>konten (teks,</a:t>
            </a:r>
            <a:r>
              <a:rPr sz="2000" b="1" spc="-10" dirty="0" smtClean="0">
                <a:solidFill>
                  <a:srgbClr val="B4222D"/>
                </a:solidFill>
                <a:cs typeface="Calibri"/>
              </a:rPr>
              <a:t> </a:t>
            </a:r>
            <a:r>
              <a:rPr sz="2000" b="1" dirty="0" smtClean="0">
                <a:solidFill>
                  <a:srgbClr val="B4222D"/>
                </a:solidFill>
                <a:cs typeface="Calibri"/>
              </a:rPr>
              <a:t>g</a:t>
            </a:r>
            <a:r>
              <a:rPr sz="2000" b="1" spc="-10" dirty="0" smtClean="0">
                <a:solidFill>
                  <a:srgbClr val="B4222D"/>
                </a:solidFill>
                <a:cs typeface="Calibri"/>
              </a:rPr>
              <a:t>a</a:t>
            </a:r>
            <a:r>
              <a:rPr sz="2000" b="1" dirty="0" smtClean="0">
                <a:solidFill>
                  <a:srgbClr val="B4222D"/>
                </a:solidFill>
                <a:cs typeface="Calibri"/>
              </a:rPr>
              <a:t>mba</a:t>
            </a:r>
            <a:r>
              <a:rPr sz="2000" b="1" spc="-15" dirty="0" smtClean="0">
                <a:solidFill>
                  <a:srgbClr val="B4222D"/>
                </a:solidFill>
                <a:cs typeface="Calibri"/>
              </a:rPr>
              <a:t>r</a:t>
            </a:r>
            <a:r>
              <a:rPr sz="2000" b="1" dirty="0" smtClean="0">
                <a:solidFill>
                  <a:srgbClr val="B4222D"/>
                </a:solidFill>
                <a:cs typeface="Calibri"/>
              </a:rPr>
              <a:t>,</a:t>
            </a:r>
            <a:r>
              <a:rPr sz="2000" b="1" spc="-10" dirty="0" smtClean="0">
                <a:solidFill>
                  <a:srgbClr val="B4222D"/>
                </a:solidFill>
                <a:cs typeface="Calibri"/>
              </a:rPr>
              <a:t> </a:t>
            </a:r>
            <a:r>
              <a:rPr sz="2000" b="1" dirty="0" smtClean="0">
                <a:solidFill>
                  <a:srgbClr val="B4222D"/>
                </a:solidFill>
                <a:cs typeface="Calibri"/>
              </a:rPr>
              <a:t>video, </a:t>
            </a:r>
            <a:r>
              <a:rPr sz="2000" b="1" spc="-10" dirty="0" smtClean="0">
                <a:solidFill>
                  <a:srgbClr val="B4222D"/>
                </a:solidFill>
                <a:cs typeface="Calibri"/>
              </a:rPr>
              <a:t>l</a:t>
            </a:r>
            <a:r>
              <a:rPr sz="2000" b="1" dirty="0" smtClean="0">
                <a:solidFill>
                  <a:srgbClr val="B4222D"/>
                </a:solidFill>
                <a:cs typeface="Calibri"/>
              </a:rPr>
              <a:t>ink)</a:t>
            </a:r>
            <a:r>
              <a:rPr sz="2000" b="1" spc="-20" dirty="0" smtClean="0">
                <a:solidFill>
                  <a:srgbClr val="B4222D"/>
                </a:solidFill>
                <a:cs typeface="Calibri"/>
              </a:rPr>
              <a:t> </a:t>
            </a:r>
            <a:r>
              <a:rPr sz="2000" b="1" dirty="0" smtClean="0">
                <a:solidFill>
                  <a:srgbClr val="B4222D"/>
                </a:solidFill>
                <a:cs typeface="Calibri"/>
              </a:rPr>
              <a:t>l</a:t>
            </a:r>
            <a:r>
              <a:rPr sz="2000" b="1" spc="-5" dirty="0" smtClean="0">
                <a:solidFill>
                  <a:srgbClr val="B4222D"/>
                </a:solidFill>
                <a:cs typeface="Calibri"/>
              </a:rPr>
              <a:t>a</a:t>
            </a:r>
            <a:r>
              <a:rPr sz="2000" b="1" dirty="0" smtClean="0">
                <a:solidFill>
                  <a:srgbClr val="B4222D"/>
                </a:solidFill>
                <a:cs typeface="Calibri"/>
              </a:rPr>
              <a:t>lu</a:t>
            </a:r>
            <a:r>
              <a:rPr sz="2000" b="1" spc="-5" dirty="0" smtClean="0">
                <a:solidFill>
                  <a:srgbClr val="B4222D"/>
                </a:solidFill>
                <a:cs typeface="Calibri"/>
              </a:rPr>
              <a:t> </a:t>
            </a:r>
            <a:r>
              <a:rPr sz="2000" b="1" dirty="0" smtClean="0">
                <a:solidFill>
                  <a:srgbClr val="B4222D"/>
                </a:solidFill>
                <a:cs typeface="Calibri"/>
              </a:rPr>
              <a:t>menyimpannya</a:t>
            </a:r>
            <a:r>
              <a:rPr sz="2000" b="1" spc="-20" dirty="0" smtClean="0">
                <a:solidFill>
                  <a:srgbClr val="B4222D"/>
                </a:solidFill>
                <a:cs typeface="Calibri"/>
              </a:rPr>
              <a:t> </a:t>
            </a:r>
            <a:r>
              <a:rPr sz="2000" b="1" dirty="0" smtClean="0">
                <a:solidFill>
                  <a:srgbClr val="B4222D"/>
                </a:solidFill>
                <a:cs typeface="Calibri"/>
              </a:rPr>
              <a:t>dal</a:t>
            </a:r>
            <a:r>
              <a:rPr sz="2000" b="1" spc="-10" dirty="0" smtClean="0">
                <a:solidFill>
                  <a:srgbClr val="B4222D"/>
                </a:solidFill>
                <a:cs typeface="Calibri"/>
              </a:rPr>
              <a:t>a</a:t>
            </a:r>
            <a:r>
              <a:rPr sz="2000" b="1" dirty="0" smtClean="0">
                <a:solidFill>
                  <a:srgbClr val="B4222D"/>
                </a:solidFill>
                <a:cs typeface="Calibri"/>
              </a:rPr>
              <a:t>m</a:t>
            </a:r>
            <a:r>
              <a:rPr sz="2000" b="1" spc="-20" dirty="0" smtClean="0">
                <a:solidFill>
                  <a:srgbClr val="B4222D"/>
                </a:solidFill>
                <a:cs typeface="Calibri"/>
              </a:rPr>
              <a:t> </a:t>
            </a:r>
            <a:r>
              <a:rPr sz="2000" b="1" dirty="0" smtClean="0">
                <a:solidFill>
                  <a:srgbClr val="B4222D"/>
                </a:solidFill>
                <a:cs typeface="Calibri"/>
              </a:rPr>
              <a:t>a</a:t>
            </a:r>
            <a:r>
              <a:rPr sz="2000" b="1" spc="-10" dirty="0" smtClean="0">
                <a:solidFill>
                  <a:srgbClr val="B4222D"/>
                </a:solidFill>
                <a:cs typeface="Calibri"/>
              </a:rPr>
              <a:t>k</a:t>
            </a:r>
            <a:r>
              <a:rPr sz="2000" b="1" dirty="0" smtClean="0">
                <a:solidFill>
                  <a:srgbClr val="B4222D"/>
                </a:solidFill>
                <a:cs typeface="Calibri"/>
              </a:rPr>
              <a:t>un masin</a:t>
            </a:r>
            <a:r>
              <a:rPr sz="2000" b="1" spc="15" dirty="0" smtClean="0">
                <a:solidFill>
                  <a:srgbClr val="B4222D"/>
                </a:solidFill>
                <a:cs typeface="Calibri"/>
              </a:rPr>
              <a:t>g</a:t>
            </a:r>
            <a:r>
              <a:rPr sz="2000" b="1" spc="-5" dirty="0" smtClean="0">
                <a:solidFill>
                  <a:srgbClr val="B4222D"/>
                </a:solidFill>
                <a:cs typeface="Calibri"/>
              </a:rPr>
              <a:t>-</a:t>
            </a:r>
            <a:r>
              <a:rPr sz="2000" b="1" dirty="0" smtClean="0">
                <a:solidFill>
                  <a:srgbClr val="B4222D"/>
                </a:solidFill>
                <a:cs typeface="Calibri"/>
              </a:rPr>
              <a:t>masing. Penggu</a:t>
            </a:r>
            <a:r>
              <a:rPr sz="2000" b="1" spc="5" dirty="0" smtClean="0">
                <a:solidFill>
                  <a:srgbClr val="B4222D"/>
                </a:solidFill>
                <a:cs typeface="Calibri"/>
              </a:rPr>
              <a:t>n</a:t>
            </a:r>
            <a:r>
              <a:rPr sz="2000" b="1" dirty="0" smtClean="0">
                <a:solidFill>
                  <a:srgbClr val="B4222D"/>
                </a:solidFill>
                <a:cs typeface="Calibri"/>
              </a:rPr>
              <a:t>a</a:t>
            </a:r>
            <a:r>
              <a:rPr sz="2000" b="1" spc="-15" dirty="0" smtClean="0">
                <a:solidFill>
                  <a:srgbClr val="B4222D"/>
                </a:solidFill>
                <a:cs typeface="Calibri"/>
              </a:rPr>
              <a:t> </a:t>
            </a:r>
            <a:r>
              <a:rPr sz="2000" b="1" dirty="0" smtClean="0">
                <a:solidFill>
                  <a:srgbClr val="B4222D"/>
                </a:solidFill>
                <a:cs typeface="Calibri"/>
              </a:rPr>
              <a:t>bi</a:t>
            </a:r>
            <a:r>
              <a:rPr sz="2000" b="1" spc="5" dirty="0" smtClean="0">
                <a:solidFill>
                  <a:srgbClr val="B4222D"/>
                </a:solidFill>
                <a:cs typeface="Calibri"/>
              </a:rPr>
              <a:t>s</a:t>
            </a:r>
            <a:r>
              <a:rPr sz="2000" b="1" dirty="0" smtClean="0">
                <a:solidFill>
                  <a:srgbClr val="B4222D"/>
                </a:solidFill>
                <a:cs typeface="Calibri"/>
              </a:rPr>
              <a:t>a</a:t>
            </a:r>
            <a:r>
              <a:rPr sz="2000" b="1" spc="-25" dirty="0" smtClean="0">
                <a:solidFill>
                  <a:srgbClr val="B4222D"/>
                </a:solidFill>
                <a:cs typeface="Calibri"/>
              </a:rPr>
              <a:t> </a:t>
            </a:r>
            <a:r>
              <a:rPr sz="2000" b="1" dirty="0" smtClean="0">
                <a:solidFill>
                  <a:srgbClr val="B4222D"/>
                </a:solidFill>
                <a:cs typeface="Calibri"/>
              </a:rPr>
              <a:t>menyimpan</a:t>
            </a:r>
            <a:r>
              <a:rPr sz="2000" b="1" spc="-20" dirty="0" smtClean="0">
                <a:solidFill>
                  <a:srgbClr val="B4222D"/>
                </a:solidFill>
                <a:cs typeface="Calibri"/>
              </a:rPr>
              <a:t> </a:t>
            </a:r>
            <a:r>
              <a:rPr sz="2000" b="1" dirty="0" smtClean="0">
                <a:solidFill>
                  <a:srgbClr val="B4222D"/>
                </a:solidFill>
                <a:cs typeface="Calibri"/>
              </a:rPr>
              <a:t>konten</a:t>
            </a:r>
            <a:r>
              <a:rPr sz="2000" b="1" spc="-15" dirty="0" smtClean="0">
                <a:solidFill>
                  <a:srgbClr val="B4222D"/>
                </a:solidFill>
                <a:cs typeface="Calibri"/>
              </a:rPr>
              <a:t> </a:t>
            </a:r>
            <a:r>
              <a:rPr sz="2000" b="1" dirty="0" smtClean="0">
                <a:solidFill>
                  <a:srgbClr val="B4222D"/>
                </a:solidFill>
                <a:cs typeface="Calibri"/>
              </a:rPr>
              <a:t>seca</a:t>
            </a:r>
            <a:r>
              <a:rPr sz="2000" b="1" spc="-15" dirty="0" smtClean="0">
                <a:solidFill>
                  <a:srgbClr val="B4222D"/>
                </a:solidFill>
                <a:cs typeface="Calibri"/>
              </a:rPr>
              <a:t>r</a:t>
            </a:r>
            <a:r>
              <a:rPr sz="2000" b="1" dirty="0" smtClean="0">
                <a:solidFill>
                  <a:srgbClr val="B4222D"/>
                </a:solidFill>
                <a:cs typeface="Calibri"/>
              </a:rPr>
              <a:t>a priv</a:t>
            </a:r>
            <a:r>
              <a:rPr sz="2000" b="1" spc="-10" dirty="0" smtClean="0">
                <a:solidFill>
                  <a:srgbClr val="B4222D"/>
                </a:solidFill>
                <a:cs typeface="Calibri"/>
              </a:rPr>
              <a:t>a</a:t>
            </a:r>
            <a:r>
              <a:rPr sz="2000" b="1" dirty="0" smtClean="0">
                <a:solidFill>
                  <a:srgbClr val="B4222D"/>
                </a:solidFill>
                <a:cs typeface="Calibri"/>
              </a:rPr>
              <a:t>t</a:t>
            </a:r>
            <a:r>
              <a:rPr sz="2000" b="1" spc="-10" dirty="0" smtClean="0">
                <a:solidFill>
                  <a:srgbClr val="B4222D"/>
                </a:solidFill>
                <a:cs typeface="Calibri"/>
              </a:rPr>
              <a:t> </a:t>
            </a:r>
            <a:r>
              <a:rPr sz="2000" b="1" dirty="0" smtClean="0">
                <a:solidFill>
                  <a:srgbClr val="B4222D"/>
                </a:solidFill>
                <a:cs typeface="Calibri"/>
              </a:rPr>
              <a:t>at</a:t>
            </a:r>
            <a:r>
              <a:rPr sz="2000" b="1" spc="-10" dirty="0" smtClean="0">
                <a:solidFill>
                  <a:srgbClr val="B4222D"/>
                </a:solidFill>
                <a:cs typeface="Calibri"/>
              </a:rPr>
              <a:t>a</a:t>
            </a:r>
            <a:r>
              <a:rPr sz="2000" b="1" dirty="0" smtClean="0">
                <a:solidFill>
                  <a:srgbClr val="B4222D"/>
                </a:solidFill>
                <a:cs typeface="Calibri"/>
              </a:rPr>
              <a:t>u memberik</a:t>
            </a:r>
            <a:r>
              <a:rPr sz="2000" b="1" spc="-15" dirty="0" smtClean="0">
                <a:solidFill>
                  <a:srgbClr val="B4222D"/>
                </a:solidFill>
                <a:cs typeface="Calibri"/>
              </a:rPr>
              <a:t>a</a:t>
            </a:r>
            <a:r>
              <a:rPr sz="2000" b="1" dirty="0" smtClean="0">
                <a:solidFill>
                  <a:srgbClr val="B4222D"/>
                </a:solidFill>
                <a:cs typeface="Calibri"/>
              </a:rPr>
              <a:t>n bebas a</a:t>
            </a:r>
            <a:r>
              <a:rPr sz="2000" b="1" spc="-10" dirty="0" smtClean="0">
                <a:solidFill>
                  <a:srgbClr val="B4222D"/>
                </a:solidFill>
                <a:cs typeface="Calibri"/>
              </a:rPr>
              <a:t>k</a:t>
            </a:r>
            <a:r>
              <a:rPr sz="2000" b="1" dirty="0" smtClean="0">
                <a:solidFill>
                  <a:srgbClr val="B4222D"/>
                </a:solidFill>
                <a:cs typeface="Calibri"/>
              </a:rPr>
              <a:t>ses</a:t>
            </a:r>
            <a:r>
              <a:rPr sz="2000" b="1" spc="5" dirty="0" smtClean="0">
                <a:solidFill>
                  <a:srgbClr val="B4222D"/>
                </a:solidFill>
                <a:cs typeface="Calibri"/>
              </a:rPr>
              <a:t> </a:t>
            </a:r>
            <a:r>
              <a:rPr sz="2000" b="1" dirty="0" smtClean="0">
                <a:solidFill>
                  <a:srgbClr val="B4222D"/>
                </a:solidFill>
                <a:cs typeface="Calibri"/>
              </a:rPr>
              <a:t>unt</a:t>
            </a:r>
            <a:r>
              <a:rPr sz="2000" b="1" spc="5" dirty="0" smtClean="0">
                <a:solidFill>
                  <a:srgbClr val="B4222D"/>
                </a:solidFill>
                <a:cs typeface="Calibri"/>
              </a:rPr>
              <a:t>u</a:t>
            </a:r>
            <a:r>
              <a:rPr sz="2000" b="1" dirty="0" smtClean="0">
                <a:solidFill>
                  <a:srgbClr val="B4222D"/>
                </a:solidFill>
                <a:cs typeface="Calibri"/>
              </a:rPr>
              <a:t>k</a:t>
            </a:r>
            <a:r>
              <a:rPr sz="2000" b="1" spc="-35" dirty="0" smtClean="0">
                <a:solidFill>
                  <a:srgbClr val="B4222D"/>
                </a:solidFill>
                <a:cs typeface="Calibri"/>
              </a:rPr>
              <a:t> </a:t>
            </a:r>
            <a:r>
              <a:rPr sz="2000" b="1" dirty="0" smtClean="0">
                <a:solidFill>
                  <a:srgbClr val="B4222D"/>
                </a:solidFill>
                <a:cs typeface="Calibri"/>
              </a:rPr>
              <a:t>pe</a:t>
            </a:r>
            <a:r>
              <a:rPr sz="2000" b="1" spc="5" dirty="0" smtClean="0">
                <a:solidFill>
                  <a:srgbClr val="B4222D"/>
                </a:solidFill>
                <a:cs typeface="Calibri"/>
              </a:rPr>
              <a:t>n</a:t>
            </a:r>
            <a:r>
              <a:rPr sz="2000" b="1" dirty="0" smtClean="0">
                <a:solidFill>
                  <a:srgbClr val="B4222D"/>
                </a:solidFill>
                <a:cs typeface="Calibri"/>
              </a:rPr>
              <a:t>gguna</a:t>
            </a:r>
            <a:r>
              <a:rPr sz="2000" b="1" spc="-10" dirty="0" smtClean="0">
                <a:solidFill>
                  <a:srgbClr val="B4222D"/>
                </a:solidFill>
                <a:cs typeface="Calibri"/>
              </a:rPr>
              <a:t> </a:t>
            </a:r>
            <a:r>
              <a:rPr sz="2000" b="1" dirty="0" smtClean="0">
                <a:solidFill>
                  <a:srgbClr val="B4222D"/>
                </a:solidFill>
                <a:cs typeface="Calibri"/>
              </a:rPr>
              <a:t>l</a:t>
            </a:r>
            <a:r>
              <a:rPr sz="2000" b="1" spc="-5" dirty="0" smtClean="0">
                <a:solidFill>
                  <a:srgbClr val="B4222D"/>
                </a:solidFill>
                <a:cs typeface="Calibri"/>
              </a:rPr>
              <a:t>a</a:t>
            </a:r>
            <a:r>
              <a:rPr sz="2000" b="1" dirty="0" smtClean="0">
                <a:solidFill>
                  <a:srgbClr val="B4222D"/>
                </a:solidFill>
                <a:cs typeface="Calibri"/>
              </a:rPr>
              <a:t>in</a:t>
            </a:r>
            <a:r>
              <a:rPr sz="2000" b="1" spc="5" dirty="0" smtClean="0">
                <a:solidFill>
                  <a:srgbClr val="B4222D"/>
                </a:solidFill>
                <a:cs typeface="Calibri"/>
              </a:rPr>
              <a:t>n</a:t>
            </a:r>
            <a:r>
              <a:rPr sz="2000" b="1" dirty="0" smtClean="0">
                <a:solidFill>
                  <a:srgbClr val="B4222D"/>
                </a:solidFill>
                <a:cs typeface="Calibri"/>
              </a:rPr>
              <a:t>y</a:t>
            </a:r>
            <a:r>
              <a:rPr sz="2000" b="1" spc="-10" dirty="0" smtClean="0">
                <a:solidFill>
                  <a:srgbClr val="B4222D"/>
                </a:solidFill>
                <a:cs typeface="Calibri"/>
              </a:rPr>
              <a:t>a</a:t>
            </a:r>
            <a:r>
              <a:rPr sz="2000" b="1" dirty="0" smtClean="0">
                <a:solidFill>
                  <a:srgbClr val="B4222D"/>
                </a:solidFill>
                <a:cs typeface="Calibri"/>
              </a:rPr>
              <a:t>.</a:t>
            </a:r>
            <a:endParaRPr sz="2000">
              <a:solidFill>
                <a:prstClr val="black"/>
              </a:solidFill>
              <a:cs typeface="Calibri"/>
            </a:endParaRPr>
          </a:p>
        </p:txBody>
      </p:sp>
      <p:sp>
        <p:nvSpPr>
          <p:cNvPr id="4" name="object 4"/>
          <p:cNvSpPr txBox="1"/>
          <p:nvPr/>
        </p:nvSpPr>
        <p:spPr>
          <a:xfrm>
            <a:off x="547217" y="4193667"/>
            <a:ext cx="5027295" cy="330835"/>
          </a:xfrm>
          <a:prstGeom prst="rect">
            <a:avLst/>
          </a:prstGeom>
        </p:spPr>
        <p:txBody>
          <a:bodyPr vert="horz" wrap="square" lIns="0" tIns="0" rIns="0" bIns="0" rtlCol="0">
            <a:noAutofit/>
          </a:bodyPr>
          <a:lstStyle/>
          <a:p>
            <a:pPr marL="12700"/>
            <a:r>
              <a:rPr sz="2000" b="1" dirty="0" smtClean="0">
                <a:solidFill>
                  <a:srgbClr val="B4222D"/>
                </a:solidFill>
                <a:cs typeface="Calibri"/>
              </a:rPr>
              <a:t>Contoh</a:t>
            </a:r>
            <a:r>
              <a:rPr sz="2000" b="1" spc="-10" dirty="0" smtClean="0">
                <a:solidFill>
                  <a:srgbClr val="B4222D"/>
                </a:solidFill>
                <a:cs typeface="Calibri"/>
              </a:rPr>
              <a:t> </a:t>
            </a:r>
            <a:r>
              <a:rPr sz="2000" b="1" dirty="0" smtClean="0">
                <a:solidFill>
                  <a:srgbClr val="B4222D"/>
                </a:solidFill>
                <a:cs typeface="Calibri"/>
              </a:rPr>
              <a:t>:</a:t>
            </a:r>
            <a:r>
              <a:rPr sz="2000" b="1" spc="-10" dirty="0" smtClean="0">
                <a:solidFill>
                  <a:srgbClr val="B4222D"/>
                </a:solidFill>
                <a:cs typeface="Calibri"/>
              </a:rPr>
              <a:t> </a:t>
            </a:r>
            <a:r>
              <a:rPr sz="2000" b="1" dirty="0" smtClean="0">
                <a:solidFill>
                  <a:srgbClr val="B4222D"/>
                </a:solidFill>
                <a:cs typeface="Calibri"/>
              </a:rPr>
              <a:t>Stu</a:t>
            </a:r>
            <a:r>
              <a:rPr sz="2000" b="1" spc="5" dirty="0" smtClean="0">
                <a:solidFill>
                  <a:srgbClr val="B4222D"/>
                </a:solidFill>
                <a:cs typeface="Calibri"/>
              </a:rPr>
              <a:t>m</a:t>
            </a:r>
            <a:r>
              <a:rPr sz="2000" b="1" dirty="0" smtClean="0">
                <a:solidFill>
                  <a:srgbClr val="B4222D"/>
                </a:solidFill>
                <a:cs typeface="Calibri"/>
              </a:rPr>
              <a:t>bleU</a:t>
            </a:r>
            <a:r>
              <a:rPr sz="2000" b="1" spc="5" dirty="0" smtClean="0">
                <a:solidFill>
                  <a:srgbClr val="B4222D"/>
                </a:solidFill>
                <a:cs typeface="Calibri"/>
              </a:rPr>
              <a:t>p</a:t>
            </a:r>
            <a:r>
              <a:rPr sz="2000" b="1" dirty="0" smtClean="0">
                <a:solidFill>
                  <a:srgbClr val="B4222D"/>
                </a:solidFill>
                <a:cs typeface="Calibri"/>
              </a:rPr>
              <a:t>o</a:t>
            </a:r>
            <a:r>
              <a:rPr sz="2000" b="1" spc="-5" dirty="0" smtClean="0">
                <a:solidFill>
                  <a:srgbClr val="B4222D"/>
                </a:solidFill>
                <a:cs typeface="Calibri"/>
              </a:rPr>
              <a:t>n</a:t>
            </a:r>
            <a:r>
              <a:rPr sz="2000" b="1" dirty="0" smtClean="0">
                <a:solidFill>
                  <a:srgbClr val="B4222D"/>
                </a:solidFill>
                <a:cs typeface="Calibri"/>
              </a:rPr>
              <a:t>,</a:t>
            </a:r>
            <a:r>
              <a:rPr sz="2000" b="1" spc="-45" dirty="0" smtClean="0">
                <a:solidFill>
                  <a:srgbClr val="B4222D"/>
                </a:solidFill>
                <a:cs typeface="Calibri"/>
              </a:rPr>
              <a:t> </a:t>
            </a:r>
            <a:r>
              <a:rPr sz="2000" b="1" dirty="0" smtClean="0">
                <a:solidFill>
                  <a:srgbClr val="B4222D"/>
                </a:solidFill>
                <a:cs typeface="Calibri"/>
              </a:rPr>
              <a:t>Pinterest</a:t>
            </a:r>
            <a:r>
              <a:rPr sz="2000" b="1" spc="-20" dirty="0" smtClean="0">
                <a:solidFill>
                  <a:srgbClr val="B4222D"/>
                </a:solidFill>
                <a:cs typeface="Calibri"/>
              </a:rPr>
              <a:t> </a:t>
            </a:r>
            <a:r>
              <a:rPr sz="2000" b="1" dirty="0" smtClean="0">
                <a:solidFill>
                  <a:srgbClr val="B4222D"/>
                </a:solidFill>
                <a:cs typeface="Calibri"/>
              </a:rPr>
              <a:t>dan</a:t>
            </a:r>
            <a:r>
              <a:rPr sz="2000" b="1" spc="-5" dirty="0" smtClean="0">
                <a:solidFill>
                  <a:srgbClr val="B4222D"/>
                </a:solidFill>
                <a:cs typeface="Calibri"/>
              </a:rPr>
              <a:t> </a:t>
            </a:r>
            <a:r>
              <a:rPr sz="2000" b="1" dirty="0" smtClean="0">
                <a:solidFill>
                  <a:srgbClr val="B4222D"/>
                </a:solidFill>
                <a:cs typeface="Calibri"/>
              </a:rPr>
              <a:t>Fli</a:t>
            </a:r>
            <a:r>
              <a:rPr sz="2000" b="1" spc="5" dirty="0" smtClean="0">
                <a:solidFill>
                  <a:srgbClr val="B4222D"/>
                </a:solidFill>
                <a:cs typeface="Calibri"/>
              </a:rPr>
              <a:t>p</a:t>
            </a:r>
            <a:r>
              <a:rPr sz="2000" b="1" dirty="0" smtClean="0">
                <a:solidFill>
                  <a:srgbClr val="B4222D"/>
                </a:solidFill>
                <a:cs typeface="Calibri"/>
              </a:rPr>
              <a:t>board</a:t>
            </a:r>
            <a:endParaRPr sz="2000">
              <a:solidFill>
                <a:prstClr val="black"/>
              </a:solidFill>
              <a:cs typeface="Calibri"/>
            </a:endParaRPr>
          </a:p>
        </p:txBody>
      </p:sp>
      <p:sp>
        <p:nvSpPr>
          <p:cNvPr id="5" name="object 5"/>
          <p:cNvSpPr/>
          <p:nvPr/>
        </p:nvSpPr>
        <p:spPr>
          <a:xfrm>
            <a:off x="7299959" y="5077967"/>
            <a:ext cx="1036320" cy="1037844"/>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6" name="object 6"/>
          <p:cNvSpPr/>
          <p:nvPr/>
        </p:nvSpPr>
        <p:spPr>
          <a:xfrm>
            <a:off x="5995415" y="5077967"/>
            <a:ext cx="1037843" cy="1037844"/>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7" name="object 7"/>
          <p:cNvSpPr txBox="1">
            <a:spLocks noGrp="1"/>
          </p:cNvSpPr>
          <p:nvPr>
            <p:ph type="sldNum" sz="quarter" idx="7"/>
          </p:nvPr>
        </p:nvSpPr>
        <p:spPr>
          <a:prstGeom prst="rect">
            <a:avLst/>
          </a:prstGeom>
        </p:spPr>
        <p:txBody>
          <a:bodyPr vert="horz" wrap="square" lIns="0" tIns="0" rIns="0" bIns="0" rtlCol="0">
            <a:noAutofit/>
          </a:bodyPr>
          <a:lstStyle/>
          <a:p>
            <a:pPr marL="25400"/>
            <a:fld id="{81D60167-4931-47E6-BA6A-407CBD079E47}" type="slidenum">
              <a:rPr sz="1200" spc="-10" dirty="0">
                <a:solidFill>
                  <a:srgbClr val="FFFFFF"/>
                </a:solidFill>
                <a:cs typeface="Calibri"/>
              </a:rPr>
              <a:pPr marL="25400"/>
              <a:t>11</a:t>
            </a:fld>
            <a:endParaRPr sz="1200">
              <a:solidFill>
                <a:prstClr val="black"/>
              </a:solidFill>
              <a:cs typeface="Calibri"/>
            </a:endParaRPr>
          </a:p>
        </p:txBody>
      </p:sp>
    </p:spTree>
    <p:extLst>
      <p:ext uri="{BB962C8B-B14F-4D97-AF65-F5344CB8AC3E}">
        <p14:creationId xmlns:p14="http://schemas.microsoft.com/office/powerpoint/2010/main" val="7650816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3" name="object 3"/>
          <p:cNvSpPr txBox="1"/>
          <p:nvPr/>
        </p:nvSpPr>
        <p:spPr>
          <a:xfrm>
            <a:off x="535940" y="2200655"/>
            <a:ext cx="4612005" cy="571500"/>
          </a:xfrm>
          <a:prstGeom prst="rect">
            <a:avLst/>
          </a:prstGeom>
        </p:spPr>
        <p:txBody>
          <a:bodyPr vert="horz" wrap="square" lIns="0" tIns="0" rIns="0" bIns="0" rtlCol="0">
            <a:noAutofit/>
          </a:bodyPr>
          <a:lstStyle/>
          <a:p>
            <a:pPr marL="12700"/>
            <a:r>
              <a:rPr sz="3600" b="1" spc="-20" dirty="0" smtClean="0">
                <a:solidFill>
                  <a:srgbClr val="181C1D"/>
                </a:solidFill>
                <a:cs typeface="Calibri"/>
              </a:rPr>
              <a:t>Interne</a:t>
            </a:r>
            <a:r>
              <a:rPr sz="3600" b="1" spc="-10" dirty="0" smtClean="0">
                <a:solidFill>
                  <a:srgbClr val="181C1D"/>
                </a:solidFill>
                <a:cs typeface="Calibri"/>
              </a:rPr>
              <a:t>t</a:t>
            </a:r>
            <a:r>
              <a:rPr sz="3600" b="1" dirty="0" smtClean="0">
                <a:solidFill>
                  <a:srgbClr val="181C1D"/>
                </a:solidFill>
                <a:cs typeface="Calibri"/>
              </a:rPr>
              <a:t>-</a:t>
            </a:r>
            <a:r>
              <a:rPr sz="3600" b="1" spc="-20" dirty="0" smtClean="0">
                <a:solidFill>
                  <a:srgbClr val="181C1D"/>
                </a:solidFill>
                <a:cs typeface="Calibri"/>
              </a:rPr>
              <a:t>based</a:t>
            </a:r>
            <a:r>
              <a:rPr sz="3600" b="1" spc="10" dirty="0" smtClean="0">
                <a:solidFill>
                  <a:srgbClr val="181C1D"/>
                </a:solidFill>
                <a:cs typeface="Calibri"/>
              </a:rPr>
              <a:t> </a:t>
            </a:r>
            <a:r>
              <a:rPr sz="3600" b="1" spc="-20" dirty="0" smtClean="0">
                <a:solidFill>
                  <a:srgbClr val="181C1D"/>
                </a:solidFill>
                <a:cs typeface="Calibri"/>
              </a:rPr>
              <a:t>Netwo</a:t>
            </a:r>
            <a:r>
              <a:rPr sz="3600" b="1" spc="-10" dirty="0" smtClean="0">
                <a:solidFill>
                  <a:srgbClr val="181C1D"/>
                </a:solidFill>
                <a:cs typeface="Calibri"/>
              </a:rPr>
              <a:t>r</a:t>
            </a:r>
            <a:r>
              <a:rPr sz="3600" b="1" spc="-20" dirty="0" smtClean="0">
                <a:solidFill>
                  <a:srgbClr val="181C1D"/>
                </a:solidFill>
                <a:cs typeface="Calibri"/>
              </a:rPr>
              <a:t>k</a:t>
            </a:r>
            <a:endParaRPr sz="3600" dirty="0">
              <a:solidFill>
                <a:prstClr val="black"/>
              </a:solidFill>
              <a:cs typeface="Calibri"/>
            </a:endParaRPr>
          </a:p>
        </p:txBody>
      </p:sp>
      <p:sp>
        <p:nvSpPr>
          <p:cNvPr id="4" name="object 4"/>
          <p:cNvSpPr txBox="1"/>
          <p:nvPr/>
        </p:nvSpPr>
        <p:spPr>
          <a:xfrm>
            <a:off x="547217" y="2875661"/>
            <a:ext cx="7632065" cy="1529080"/>
          </a:xfrm>
          <a:prstGeom prst="rect">
            <a:avLst/>
          </a:prstGeom>
        </p:spPr>
        <p:txBody>
          <a:bodyPr vert="horz" wrap="square" lIns="0" tIns="0" rIns="0" bIns="0" rtlCol="0">
            <a:noAutofit/>
          </a:bodyPr>
          <a:lstStyle/>
          <a:p>
            <a:pPr marL="12700" marR="12700">
              <a:lnSpc>
                <a:spcPts val="2260"/>
              </a:lnSpc>
            </a:pPr>
            <a:r>
              <a:rPr sz="2000" b="1" dirty="0" smtClean="0">
                <a:solidFill>
                  <a:srgbClr val="181C1D"/>
                </a:solidFill>
                <a:cs typeface="Calibri"/>
              </a:rPr>
              <a:t>Manfa</a:t>
            </a:r>
            <a:r>
              <a:rPr sz="2000" b="1" spc="-10" dirty="0" smtClean="0">
                <a:solidFill>
                  <a:srgbClr val="181C1D"/>
                </a:solidFill>
                <a:cs typeface="Calibri"/>
              </a:rPr>
              <a:t>a</a:t>
            </a:r>
            <a:r>
              <a:rPr sz="2000" b="1" dirty="0" smtClean="0">
                <a:solidFill>
                  <a:srgbClr val="181C1D"/>
                </a:solidFill>
                <a:cs typeface="Calibri"/>
              </a:rPr>
              <a:t>t</a:t>
            </a:r>
            <a:r>
              <a:rPr sz="2000" b="1" spc="-10" dirty="0" smtClean="0">
                <a:solidFill>
                  <a:srgbClr val="181C1D"/>
                </a:solidFill>
                <a:cs typeface="Calibri"/>
              </a:rPr>
              <a:t> </a:t>
            </a:r>
            <a:r>
              <a:rPr sz="2000" b="1" dirty="0" smtClean="0">
                <a:solidFill>
                  <a:srgbClr val="181C1D"/>
                </a:solidFill>
                <a:cs typeface="Calibri"/>
              </a:rPr>
              <a:t>utama</a:t>
            </a:r>
            <a:r>
              <a:rPr sz="2000" b="1" spc="-15" dirty="0" smtClean="0">
                <a:solidFill>
                  <a:srgbClr val="181C1D"/>
                </a:solidFill>
                <a:cs typeface="Calibri"/>
              </a:rPr>
              <a:t> </a:t>
            </a:r>
            <a:r>
              <a:rPr sz="2000" b="1" dirty="0" smtClean="0">
                <a:solidFill>
                  <a:srgbClr val="181C1D"/>
                </a:solidFill>
                <a:cs typeface="Calibri"/>
              </a:rPr>
              <a:t>media</a:t>
            </a:r>
            <a:r>
              <a:rPr sz="2000" b="1" spc="-25" dirty="0" smtClean="0">
                <a:solidFill>
                  <a:srgbClr val="181C1D"/>
                </a:solidFill>
                <a:cs typeface="Calibri"/>
              </a:rPr>
              <a:t> </a:t>
            </a:r>
            <a:r>
              <a:rPr sz="2000" b="1" dirty="0" smtClean="0">
                <a:solidFill>
                  <a:srgbClr val="181C1D"/>
                </a:solidFill>
                <a:cs typeface="Calibri"/>
              </a:rPr>
              <a:t>s</a:t>
            </a:r>
            <a:r>
              <a:rPr sz="2000" b="1" spc="5" dirty="0" smtClean="0">
                <a:solidFill>
                  <a:srgbClr val="181C1D"/>
                </a:solidFill>
                <a:cs typeface="Calibri"/>
              </a:rPr>
              <a:t>o</a:t>
            </a:r>
            <a:r>
              <a:rPr sz="2000" b="1" dirty="0" smtClean="0">
                <a:solidFill>
                  <a:srgbClr val="181C1D"/>
                </a:solidFill>
                <a:cs typeface="Calibri"/>
              </a:rPr>
              <a:t>sial</a:t>
            </a:r>
            <a:r>
              <a:rPr sz="2000" b="1" spc="-25" dirty="0" smtClean="0">
                <a:solidFill>
                  <a:srgbClr val="181C1D"/>
                </a:solidFill>
                <a:cs typeface="Calibri"/>
              </a:rPr>
              <a:t> </a:t>
            </a:r>
            <a:r>
              <a:rPr sz="2000" b="1" dirty="0" smtClean="0">
                <a:solidFill>
                  <a:srgbClr val="181C1D"/>
                </a:solidFill>
                <a:cs typeface="Calibri"/>
              </a:rPr>
              <a:t>ad</a:t>
            </a:r>
            <a:r>
              <a:rPr sz="2000" b="1" spc="-10" dirty="0" smtClean="0">
                <a:solidFill>
                  <a:srgbClr val="181C1D"/>
                </a:solidFill>
                <a:cs typeface="Calibri"/>
              </a:rPr>
              <a:t>a</a:t>
            </a:r>
            <a:r>
              <a:rPr sz="2000" b="1" dirty="0" smtClean="0">
                <a:solidFill>
                  <a:srgbClr val="181C1D"/>
                </a:solidFill>
                <a:cs typeface="Calibri"/>
              </a:rPr>
              <a:t>l</a:t>
            </a:r>
            <a:r>
              <a:rPr sz="2000" b="1" spc="-5" dirty="0" smtClean="0">
                <a:solidFill>
                  <a:srgbClr val="181C1D"/>
                </a:solidFill>
                <a:cs typeface="Calibri"/>
              </a:rPr>
              <a:t>a</a:t>
            </a:r>
            <a:r>
              <a:rPr sz="2000" b="1" dirty="0" smtClean="0">
                <a:solidFill>
                  <a:srgbClr val="181C1D"/>
                </a:solidFill>
                <a:cs typeface="Calibri"/>
              </a:rPr>
              <a:t>h</a:t>
            </a:r>
            <a:r>
              <a:rPr sz="2000" b="1" spc="5" dirty="0" smtClean="0">
                <a:solidFill>
                  <a:srgbClr val="181C1D"/>
                </a:solidFill>
                <a:cs typeface="Calibri"/>
              </a:rPr>
              <a:t> </a:t>
            </a:r>
            <a:r>
              <a:rPr sz="2000" b="1" dirty="0" smtClean="0">
                <a:solidFill>
                  <a:srgbClr val="181C1D"/>
                </a:solidFill>
                <a:cs typeface="Calibri"/>
              </a:rPr>
              <a:t>kemampuan</a:t>
            </a:r>
            <a:r>
              <a:rPr sz="2000" b="1" spc="5" dirty="0" smtClean="0">
                <a:solidFill>
                  <a:srgbClr val="181C1D"/>
                </a:solidFill>
                <a:cs typeface="Calibri"/>
              </a:rPr>
              <a:t>n</a:t>
            </a:r>
            <a:r>
              <a:rPr sz="2000" b="1" dirty="0" smtClean="0">
                <a:solidFill>
                  <a:srgbClr val="181C1D"/>
                </a:solidFill>
                <a:cs typeface="Calibri"/>
              </a:rPr>
              <a:t>ya</a:t>
            </a:r>
            <a:r>
              <a:rPr sz="2000" b="1" spc="-30" dirty="0" smtClean="0">
                <a:solidFill>
                  <a:srgbClr val="181C1D"/>
                </a:solidFill>
                <a:cs typeface="Calibri"/>
              </a:rPr>
              <a:t> </a:t>
            </a:r>
            <a:r>
              <a:rPr sz="2000" b="1" dirty="0" smtClean="0">
                <a:solidFill>
                  <a:srgbClr val="181C1D"/>
                </a:solidFill>
                <a:cs typeface="Calibri"/>
              </a:rPr>
              <a:t>mem</a:t>
            </a:r>
            <a:r>
              <a:rPr sz="2000" b="1" spc="5" dirty="0" smtClean="0">
                <a:solidFill>
                  <a:srgbClr val="181C1D"/>
                </a:solidFill>
                <a:cs typeface="Calibri"/>
              </a:rPr>
              <a:t>p</a:t>
            </a:r>
            <a:r>
              <a:rPr sz="2000" b="1" dirty="0" smtClean="0">
                <a:solidFill>
                  <a:srgbClr val="181C1D"/>
                </a:solidFill>
                <a:cs typeface="Calibri"/>
              </a:rPr>
              <a:t>ertemukan bany</a:t>
            </a:r>
            <a:r>
              <a:rPr sz="2000" b="1" spc="-5" dirty="0" smtClean="0">
                <a:solidFill>
                  <a:srgbClr val="181C1D"/>
                </a:solidFill>
                <a:cs typeface="Calibri"/>
              </a:rPr>
              <a:t>a</a:t>
            </a:r>
            <a:r>
              <a:rPr sz="2000" b="1" dirty="0" smtClean="0">
                <a:solidFill>
                  <a:srgbClr val="181C1D"/>
                </a:solidFill>
                <a:cs typeface="Calibri"/>
              </a:rPr>
              <a:t>k or</a:t>
            </a:r>
            <a:r>
              <a:rPr sz="2000" b="1" spc="-10" dirty="0" smtClean="0">
                <a:solidFill>
                  <a:srgbClr val="181C1D"/>
                </a:solidFill>
                <a:cs typeface="Calibri"/>
              </a:rPr>
              <a:t>a</a:t>
            </a:r>
            <a:r>
              <a:rPr sz="2000" b="1" dirty="0" smtClean="0">
                <a:solidFill>
                  <a:srgbClr val="181C1D"/>
                </a:solidFill>
                <a:cs typeface="Calibri"/>
              </a:rPr>
              <a:t>ng</a:t>
            </a:r>
            <a:r>
              <a:rPr sz="2000" b="1" spc="-5" dirty="0" smtClean="0">
                <a:solidFill>
                  <a:srgbClr val="181C1D"/>
                </a:solidFill>
                <a:cs typeface="Calibri"/>
              </a:rPr>
              <a:t> </a:t>
            </a:r>
            <a:r>
              <a:rPr sz="2000" b="1" dirty="0" smtClean="0">
                <a:solidFill>
                  <a:srgbClr val="181C1D"/>
                </a:solidFill>
                <a:cs typeface="Calibri"/>
              </a:rPr>
              <a:t>de</a:t>
            </a:r>
            <a:r>
              <a:rPr sz="2000" b="1" spc="5" dirty="0" smtClean="0">
                <a:solidFill>
                  <a:srgbClr val="181C1D"/>
                </a:solidFill>
                <a:cs typeface="Calibri"/>
              </a:rPr>
              <a:t>n</a:t>
            </a:r>
            <a:r>
              <a:rPr sz="2000" b="1" dirty="0" smtClean="0">
                <a:solidFill>
                  <a:srgbClr val="181C1D"/>
                </a:solidFill>
                <a:cs typeface="Calibri"/>
              </a:rPr>
              <a:t>g</a:t>
            </a:r>
            <a:r>
              <a:rPr sz="2000" b="1" spc="-10" dirty="0" smtClean="0">
                <a:solidFill>
                  <a:srgbClr val="181C1D"/>
                </a:solidFill>
                <a:cs typeface="Calibri"/>
              </a:rPr>
              <a:t>a</a:t>
            </a:r>
            <a:r>
              <a:rPr sz="2000" b="1" dirty="0" smtClean="0">
                <a:solidFill>
                  <a:srgbClr val="181C1D"/>
                </a:solidFill>
                <a:cs typeface="Calibri"/>
              </a:rPr>
              <a:t>n </a:t>
            </a:r>
            <a:r>
              <a:rPr sz="2000" b="1" spc="-10" dirty="0" smtClean="0">
                <a:solidFill>
                  <a:srgbClr val="181C1D"/>
                </a:solidFill>
                <a:cs typeface="Calibri"/>
              </a:rPr>
              <a:t>l</a:t>
            </a:r>
            <a:r>
              <a:rPr sz="2000" b="1" dirty="0" smtClean="0">
                <a:solidFill>
                  <a:srgbClr val="181C1D"/>
                </a:solidFill>
                <a:cs typeface="Calibri"/>
              </a:rPr>
              <a:t>at</a:t>
            </a:r>
            <a:r>
              <a:rPr sz="2000" b="1" spc="-10" dirty="0" smtClean="0">
                <a:solidFill>
                  <a:srgbClr val="181C1D"/>
                </a:solidFill>
                <a:cs typeface="Calibri"/>
              </a:rPr>
              <a:t>a</a:t>
            </a:r>
            <a:r>
              <a:rPr sz="2000" b="1" dirty="0" smtClean="0">
                <a:solidFill>
                  <a:srgbClr val="181C1D"/>
                </a:solidFill>
                <a:cs typeface="Calibri"/>
              </a:rPr>
              <a:t>r belak</a:t>
            </a:r>
            <a:r>
              <a:rPr sz="2000" b="1" spc="-10" dirty="0" smtClean="0">
                <a:solidFill>
                  <a:srgbClr val="181C1D"/>
                </a:solidFill>
                <a:cs typeface="Calibri"/>
              </a:rPr>
              <a:t>a</a:t>
            </a:r>
            <a:r>
              <a:rPr sz="2000" b="1" dirty="0" smtClean="0">
                <a:solidFill>
                  <a:srgbClr val="181C1D"/>
                </a:solidFill>
                <a:cs typeface="Calibri"/>
              </a:rPr>
              <a:t>ng</a:t>
            </a:r>
            <a:r>
              <a:rPr sz="2000" b="1" spc="-5" dirty="0" smtClean="0">
                <a:solidFill>
                  <a:srgbClr val="181C1D"/>
                </a:solidFill>
                <a:cs typeface="Calibri"/>
              </a:rPr>
              <a:t> </a:t>
            </a:r>
            <a:r>
              <a:rPr sz="2000" b="1" dirty="0" smtClean="0">
                <a:solidFill>
                  <a:srgbClr val="181C1D"/>
                </a:solidFill>
                <a:cs typeface="Calibri"/>
              </a:rPr>
              <a:t>y</a:t>
            </a:r>
            <a:r>
              <a:rPr sz="2000" b="1" spc="-10" dirty="0" smtClean="0">
                <a:solidFill>
                  <a:srgbClr val="181C1D"/>
                </a:solidFill>
                <a:cs typeface="Calibri"/>
              </a:rPr>
              <a:t>a</a:t>
            </a:r>
            <a:r>
              <a:rPr sz="2000" b="1" dirty="0" smtClean="0">
                <a:solidFill>
                  <a:srgbClr val="181C1D"/>
                </a:solidFill>
                <a:cs typeface="Calibri"/>
              </a:rPr>
              <a:t>ng </a:t>
            </a:r>
            <a:r>
              <a:rPr sz="2000" b="1" spc="5" dirty="0" smtClean="0">
                <a:solidFill>
                  <a:srgbClr val="181C1D"/>
                </a:solidFill>
                <a:cs typeface="Calibri"/>
              </a:rPr>
              <a:t>s</a:t>
            </a:r>
            <a:r>
              <a:rPr sz="2000" b="1" dirty="0" smtClean="0">
                <a:solidFill>
                  <a:srgbClr val="181C1D"/>
                </a:solidFill>
                <a:cs typeface="Calibri"/>
              </a:rPr>
              <a:t>ama</a:t>
            </a:r>
            <a:r>
              <a:rPr sz="2000" b="1" spc="-20" dirty="0" smtClean="0">
                <a:solidFill>
                  <a:srgbClr val="181C1D"/>
                </a:solidFill>
                <a:cs typeface="Calibri"/>
              </a:rPr>
              <a:t> </a:t>
            </a:r>
            <a:r>
              <a:rPr sz="2000" b="1" dirty="0" smtClean="0">
                <a:solidFill>
                  <a:srgbClr val="181C1D"/>
                </a:solidFill>
                <a:cs typeface="Calibri"/>
              </a:rPr>
              <a:t>at</a:t>
            </a:r>
            <a:r>
              <a:rPr sz="2000" b="1" spc="-10" dirty="0" smtClean="0">
                <a:solidFill>
                  <a:srgbClr val="181C1D"/>
                </a:solidFill>
                <a:cs typeface="Calibri"/>
              </a:rPr>
              <a:t>a</a:t>
            </a:r>
            <a:r>
              <a:rPr sz="2000" b="1" dirty="0" smtClean="0">
                <a:solidFill>
                  <a:srgbClr val="181C1D"/>
                </a:solidFill>
                <a:cs typeface="Calibri"/>
              </a:rPr>
              <a:t>u</a:t>
            </a:r>
            <a:r>
              <a:rPr sz="2000" b="1" spc="5" dirty="0" smtClean="0">
                <a:solidFill>
                  <a:srgbClr val="181C1D"/>
                </a:solidFill>
                <a:cs typeface="Calibri"/>
              </a:rPr>
              <a:t>p</a:t>
            </a:r>
            <a:r>
              <a:rPr sz="2000" b="1" dirty="0" smtClean="0">
                <a:solidFill>
                  <a:srgbClr val="181C1D"/>
                </a:solidFill>
                <a:cs typeface="Calibri"/>
              </a:rPr>
              <a:t>un</a:t>
            </a:r>
            <a:r>
              <a:rPr sz="2000" b="1" spc="-15" dirty="0" smtClean="0">
                <a:solidFill>
                  <a:srgbClr val="181C1D"/>
                </a:solidFill>
                <a:cs typeface="Calibri"/>
              </a:rPr>
              <a:t> </a:t>
            </a:r>
            <a:r>
              <a:rPr sz="2000" b="1" dirty="0" smtClean="0">
                <a:solidFill>
                  <a:srgbClr val="181C1D"/>
                </a:solidFill>
                <a:cs typeface="Calibri"/>
              </a:rPr>
              <a:t>berbe</a:t>
            </a:r>
            <a:r>
              <a:rPr sz="2000" b="1" spc="5" dirty="0" smtClean="0">
                <a:solidFill>
                  <a:srgbClr val="181C1D"/>
                </a:solidFill>
                <a:cs typeface="Calibri"/>
              </a:rPr>
              <a:t>d</a:t>
            </a:r>
            <a:r>
              <a:rPr sz="2000" b="1" dirty="0" smtClean="0">
                <a:solidFill>
                  <a:srgbClr val="181C1D"/>
                </a:solidFill>
                <a:cs typeface="Calibri"/>
              </a:rPr>
              <a:t>a</a:t>
            </a:r>
            <a:r>
              <a:rPr sz="2000" b="1" spc="-15" dirty="0" smtClean="0">
                <a:solidFill>
                  <a:srgbClr val="181C1D"/>
                </a:solidFill>
                <a:cs typeface="Calibri"/>
              </a:rPr>
              <a:t> </a:t>
            </a:r>
            <a:r>
              <a:rPr sz="2000" b="1" dirty="0" smtClean="0">
                <a:solidFill>
                  <a:srgbClr val="181C1D"/>
                </a:solidFill>
                <a:cs typeface="Calibri"/>
              </a:rPr>
              <a:t>dal</a:t>
            </a:r>
            <a:r>
              <a:rPr sz="2000" b="1" spc="-10" dirty="0" smtClean="0">
                <a:solidFill>
                  <a:srgbClr val="181C1D"/>
                </a:solidFill>
                <a:cs typeface="Calibri"/>
              </a:rPr>
              <a:t>a</a:t>
            </a:r>
            <a:r>
              <a:rPr sz="2000" b="1" dirty="0" smtClean="0">
                <a:solidFill>
                  <a:srgbClr val="181C1D"/>
                </a:solidFill>
                <a:cs typeface="Calibri"/>
              </a:rPr>
              <a:t>m seb</a:t>
            </a:r>
            <a:r>
              <a:rPr sz="2000" b="1" spc="5" dirty="0" smtClean="0">
                <a:solidFill>
                  <a:srgbClr val="181C1D"/>
                </a:solidFill>
                <a:cs typeface="Calibri"/>
              </a:rPr>
              <a:t>u</a:t>
            </a:r>
            <a:r>
              <a:rPr sz="2000" b="1" spc="-10" dirty="0" smtClean="0">
                <a:solidFill>
                  <a:srgbClr val="181C1D"/>
                </a:solidFill>
                <a:cs typeface="Calibri"/>
              </a:rPr>
              <a:t>a</a:t>
            </a:r>
            <a:r>
              <a:rPr sz="2000" b="1" dirty="0" smtClean="0">
                <a:solidFill>
                  <a:srgbClr val="181C1D"/>
                </a:solidFill>
                <a:cs typeface="Calibri"/>
              </a:rPr>
              <a:t>h</a:t>
            </a:r>
            <a:r>
              <a:rPr sz="2000" b="1" spc="-5" dirty="0" smtClean="0">
                <a:solidFill>
                  <a:srgbClr val="181C1D"/>
                </a:solidFill>
                <a:cs typeface="Calibri"/>
              </a:rPr>
              <a:t> </a:t>
            </a:r>
            <a:r>
              <a:rPr sz="2000" b="1" dirty="0" smtClean="0">
                <a:solidFill>
                  <a:srgbClr val="181C1D"/>
                </a:solidFill>
                <a:cs typeface="Calibri"/>
              </a:rPr>
              <a:t>ja</a:t>
            </a:r>
            <a:r>
              <a:rPr sz="2000" b="1" spc="-10" dirty="0" smtClean="0">
                <a:solidFill>
                  <a:srgbClr val="181C1D"/>
                </a:solidFill>
                <a:cs typeface="Calibri"/>
              </a:rPr>
              <a:t>r</a:t>
            </a:r>
            <a:r>
              <a:rPr sz="2000" b="1" dirty="0" smtClean="0">
                <a:solidFill>
                  <a:srgbClr val="181C1D"/>
                </a:solidFill>
                <a:cs typeface="Calibri"/>
              </a:rPr>
              <a:t>ing</a:t>
            </a:r>
            <a:r>
              <a:rPr sz="2000" b="1" spc="-10" dirty="0" smtClean="0">
                <a:solidFill>
                  <a:srgbClr val="181C1D"/>
                </a:solidFill>
                <a:cs typeface="Calibri"/>
              </a:rPr>
              <a:t>a</a:t>
            </a:r>
            <a:r>
              <a:rPr sz="2000" b="1" dirty="0" smtClean="0">
                <a:solidFill>
                  <a:srgbClr val="181C1D"/>
                </a:solidFill>
                <a:cs typeface="Calibri"/>
              </a:rPr>
              <a:t>n</a:t>
            </a:r>
            <a:r>
              <a:rPr sz="2000" b="1" spc="-5" dirty="0" smtClean="0">
                <a:solidFill>
                  <a:srgbClr val="181C1D"/>
                </a:solidFill>
                <a:cs typeface="Calibri"/>
              </a:rPr>
              <a:t> </a:t>
            </a:r>
            <a:r>
              <a:rPr sz="2000" b="1" dirty="0" smtClean="0">
                <a:solidFill>
                  <a:srgbClr val="181C1D"/>
                </a:solidFill>
                <a:cs typeface="Calibri"/>
              </a:rPr>
              <a:t>(net</a:t>
            </a:r>
            <a:r>
              <a:rPr sz="2000" b="1" spc="-10" dirty="0" smtClean="0">
                <a:solidFill>
                  <a:srgbClr val="181C1D"/>
                </a:solidFill>
                <a:cs typeface="Calibri"/>
              </a:rPr>
              <a:t>w</a:t>
            </a:r>
            <a:r>
              <a:rPr sz="2000" b="1" dirty="0" smtClean="0">
                <a:solidFill>
                  <a:srgbClr val="181C1D"/>
                </a:solidFill>
                <a:cs typeface="Calibri"/>
              </a:rPr>
              <a:t>or</a:t>
            </a:r>
            <a:r>
              <a:rPr sz="2000" b="1" spc="-10" dirty="0" smtClean="0">
                <a:solidFill>
                  <a:srgbClr val="181C1D"/>
                </a:solidFill>
                <a:cs typeface="Calibri"/>
              </a:rPr>
              <a:t>k</a:t>
            </a:r>
            <a:r>
              <a:rPr sz="2000" b="1" dirty="0" smtClean="0">
                <a:solidFill>
                  <a:srgbClr val="181C1D"/>
                </a:solidFill>
                <a:cs typeface="Calibri"/>
              </a:rPr>
              <a:t>).</a:t>
            </a:r>
            <a:endParaRPr sz="2000">
              <a:solidFill>
                <a:prstClr val="black"/>
              </a:solidFill>
              <a:cs typeface="Calibri"/>
            </a:endParaRPr>
          </a:p>
          <a:p>
            <a:pPr>
              <a:lnSpc>
                <a:spcPts val="650"/>
              </a:lnSpc>
              <a:spcBef>
                <a:spcPts val="12"/>
              </a:spcBef>
            </a:pPr>
            <a:endParaRPr sz="650">
              <a:solidFill>
                <a:prstClr val="black"/>
              </a:solidFill>
            </a:endParaRPr>
          </a:p>
          <a:p>
            <a:pPr>
              <a:lnSpc>
                <a:spcPts val="1000"/>
              </a:lnSpc>
            </a:pPr>
            <a:endParaRPr sz="1000">
              <a:solidFill>
                <a:prstClr val="black"/>
              </a:solidFill>
            </a:endParaRPr>
          </a:p>
          <a:p>
            <a:pPr>
              <a:lnSpc>
                <a:spcPts val="1000"/>
              </a:lnSpc>
            </a:pPr>
            <a:endParaRPr sz="1000">
              <a:solidFill>
                <a:prstClr val="black"/>
              </a:solidFill>
            </a:endParaRPr>
          </a:p>
          <a:p>
            <a:pPr marL="12700"/>
            <a:r>
              <a:rPr sz="2000" b="1" dirty="0" smtClean="0">
                <a:solidFill>
                  <a:srgbClr val="181C1D"/>
                </a:solidFill>
                <a:cs typeface="Calibri"/>
              </a:rPr>
              <a:t>Contoh</a:t>
            </a:r>
            <a:r>
              <a:rPr sz="2000" b="1" spc="-10" dirty="0" smtClean="0">
                <a:solidFill>
                  <a:srgbClr val="181C1D"/>
                </a:solidFill>
                <a:cs typeface="Calibri"/>
              </a:rPr>
              <a:t> </a:t>
            </a:r>
            <a:r>
              <a:rPr sz="2000" b="1" dirty="0" smtClean="0">
                <a:solidFill>
                  <a:srgbClr val="181C1D"/>
                </a:solidFill>
                <a:cs typeface="Calibri"/>
              </a:rPr>
              <a:t>:</a:t>
            </a:r>
            <a:r>
              <a:rPr sz="2000" b="1" spc="-10" dirty="0" smtClean="0">
                <a:solidFill>
                  <a:srgbClr val="181C1D"/>
                </a:solidFill>
                <a:cs typeface="Calibri"/>
              </a:rPr>
              <a:t> </a:t>
            </a:r>
            <a:r>
              <a:rPr sz="2000" b="1" dirty="0" smtClean="0">
                <a:solidFill>
                  <a:srgbClr val="181C1D"/>
                </a:solidFill>
                <a:cs typeface="Calibri"/>
              </a:rPr>
              <a:t>Facebook</a:t>
            </a:r>
            <a:r>
              <a:rPr sz="2000" b="1" spc="-20" dirty="0" smtClean="0">
                <a:solidFill>
                  <a:srgbClr val="181C1D"/>
                </a:solidFill>
                <a:cs typeface="Calibri"/>
              </a:rPr>
              <a:t> </a:t>
            </a:r>
            <a:r>
              <a:rPr sz="2000" b="1" dirty="0" smtClean="0">
                <a:solidFill>
                  <a:srgbClr val="181C1D"/>
                </a:solidFill>
                <a:cs typeface="Calibri"/>
              </a:rPr>
              <a:t>G</a:t>
            </a:r>
            <a:r>
              <a:rPr sz="2000" b="1" spc="-10" dirty="0" smtClean="0">
                <a:solidFill>
                  <a:srgbClr val="181C1D"/>
                </a:solidFill>
                <a:cs typeface="Calibri"/>
              </a:rPr>
              <a:t>r</a:t>
            </a:r>
            <a:r>
              <a:rPr sz="2000" b="1" dirty="0" smtClean="0">
                <a:solidFill>
                  <a:srgbClr val="181C1D"/>
                </a:solidFill>
                <a:cs typeface="Calibri"/>
              </a:rPr>
              <a:t>ou</a:t>
            </a:r>
            <a:r>
              <a:rPr sz="2000" b="1" spc="10" dirty="0" smtClean="0">
                <a:solidFill>
                  <a:srgbClr val="181C1D"/>
                </a:solidFill>
                <a:cs typeface="Calibri"/>
              </a:rPr>
              <a:t>p</a:t>
            </a:r>
            <a:r>
              <a:rPr sz="2000" b="1" dirty="0" smtClean="0">
                <a:solidFill>
                  <a:srgbClr val="181C1D"/>
                </a:solidFill>
                <a:cs typeface="Calibri"/>
              </a:rPr>
              <a:t>s,</a:t>
            </a:r>
            <a:r>
              <a:rPr sz="2000" b="1" spc="-20" dirty="0" smtClean="0">
                <a:solidFill>
                  <a:srgbClr val="181C1D"/>
                </a:solidFill>
                <a:cs typeface="Calibri"/>
              </a:rPr>
              <a:t> </a:t>
            </a:r>
            <a:r>
              <a:rPr sz="2000" b="1" dirty="0" smtClean="0">
                <a:solidFill>
                  <a:srgbClr val="181C1D"/>
                </a:solidFill>
                <a:cs typeface="Calibri"/>
              </a:rPr>
              <a:t>Li</a:t>
            </a:r>
            <a:r>
              <a:rPr sz="2000" b="1" spc="5" dirty="0" smtClean="0">
                <a:solidFill>
                  <a:srgbClr val="181C1D"/>
                </a:solidFill>
                <a:cs typeface="Calibri"/>
              </a:rPr>
              <a:t>n</a:t>
            </a:r>
            <a:r>
              <a:rPr sz="2000" b="1" dirty="0" smtClean="0">
                <a:solidFill>
                  <a:srgbClr val="181C1D"/>
                </a:solidFill>
                <a:cs typeface="Calibri"/>
              </a:rPr>
              <a:t>kedIn</a:t>
            </a:r>
            <a:r>
              <a:rPr sz="2000" b="1" spc="-20" dirty="0" smtClean="0">
                <a:solidFill>
                  <a:srgbClr val="181C1D"/>
                </a:solidFill>
                <a:cs typeface="Calibri"/>
              </a:rPr>
              <a:t> </a:t>
            </a:r>
            <a:r>
              <a:rPr sz="2000" b="1" dirty="0" smtClean="0">
                <a:solidFill>
                  <a:srgbClr val="181C1D"/>
                </a:solidFill>
                <a:cs typeface="Calibri"/>
              </a:rPr>
              <a:t>G</a:t>
            </a:r>
            <a:r>
              <a:rPr sz="2000" b="1" spc="-10" dirty="0" smtClean="0">
                <a:solidFill>
                  <a:srgbClr val="181C1D"/>
                </a:solidFill>
                <a:cs typeface="Calibri"/>
              </a:rPr>
              <a:t>r</a:t>
            </a:r>
            <a:r>
              <a:rPr sz="2000" b="1" dirty="0" smtClean="0">
                <a:solidFill>
                  <a:srgbClr val="181C1D"/>
                </a:solidFill>
                <a:cs typeface="Calibri"/>
              </a:rPr>
              <a:t>ou</a:t>
            </a:r>
            <a:r>
              <a:rPr sz="2000" b="1" spc="10" dirty="0" smtClean="0">
                <a:solidFill>
                  <a:srgbClr val="181C1D"/>
                </a:solidFill>
                <a:cs typeface="Calibri"/>
              </a:rPr>
              <a:t>p</a:t>
            </a:r>
            <a:r>
              <a:rPr sz="2000" b="1" dirty="0" smtClean="0">
                <a:solidFill>
                  <a:srgbClr val="181C1D"/>
                </a:solidFill>
                <a:cs typeface="Calibri"/>
              </a:rPr>
              <a:t>s, </a:t>
            </a:r>
            <a:r>
              <a:rPr sz="2000" b="1" spc="-15" dirty="0" smtClean="0">
                <a:solidFill>
                  <a:srgbClr val="181C1D"/>
                </a:solidFill>
                <a:cs typeface="Calibri"/>
              </a:rPr>
              <a:t>G</a:t>
            </a:r>
            <a:r>
              <a:rPr sz="2000" b="1" dirty="0" smtClean="0">
                <a:solidFill>
                  <a:srgbClr val="181C1D"/>
                </a:solidFill>
                <a:cs typeface="Calibri"/>
              </a:rPr>
              <a:t>oogle+</a:t>
            </a:r>
            <a:r>
              <a:rPr sz="2000" b="1" spc="-10" dirty="0" smtClean="0">
                <a:solidFill>
                  <a:srgbClr val="181C1D"/>
                </a:solidFill>
                <a:cs typeface="Calibri"/>
              </a:rPr>
              <a:t> </a:t>
            </a:r>
            <a:r>
              <a:rPr sz="2000" b="1" dirty="0" smtClean="0">
                <a:solidFill>
                  <a:srgbClr val="181C1D"/>
                </a:solidFill>
                <a:cs typeface="Calibri"/>
              </a:rPr>
              <a:t>communi</a:t>
            </a:r>
            <a:r>
              <a:rPr sz="2000" b="1" spc="-10" dirty="0" smtClean="0">
                <a:solidFill>
                  <a:srgbClr val="181C1D"/>
                </a:solidFill>
                <a:cs typeface="Calibri"/>
              </a:rPr>
              <a:t>t</a:t>
            </a:r>
            <a:r>
              <a:rPr sz="2000" b="1" dirty="0" smtClean="0">
                <a:solidFill>
                  <a:srgbClr val="181C1D"/>
                </a:solidFill>
                <a:cs typeface="Calibri"/>
              </a:rPr>
              <a:t>ies,</a:t>
            </a:r>
            <a:r>
              <a:rPr sz="2000" b="1" spc="-45" dirty="0" smtClean="0">
                <a:solidFill>
                  <a:srgbClr val="181C1D"/>
                </a:solidFill>
                <a:cs typeface="Calibri"/>
              </a:rPr>
              <a:t> </a:t>
            </a:r>
            <a:r>
              <a:rPr sz="2000" b="1" dirty="0" smtClean="0">
                <a:solidFill>
                  <a:srgbClr val="181C1D"/>
                </a:solidFill>
                <a:cs typeface="Calibri"/>
              </a:rPr>
              <a:t>dll</a:t>
            </a:r>
            <a:endParaRPr sz="2000">
              <a:solidFill>
                <a:prstClr val="black"/>
              </a:solidFill>
              <a:cs typeface="Calibri"/>
            </a:endParaRPr>
          </a:p>
        </p:txBody>
      </p:sp>
      <p:sp>
        <p:nvSpPr>
          <p:cNvPr id="5" name="object 5"/>
          <p:cNvSpPr/>
          <p:nvPr/>
        </p:nvSpPr>
        <p:spPr>
          <a:xfrm>
            <a:off x="7447788" y="4885944"/>
            <a:ext cx="1286255" cy="1286256"/>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6" name="object 6"/>
          <p:cNvSpPr/>
          <p:nvPr/>
        </p:nvSpPr>
        <p:spPr>
          <a:xfrm>
            <a:off x="4985003" y="5077967"/>
            <a:ext cx="2462783" cy="900684"/>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7" name="object 7"/>
          <p:cNvSpPr txBox="1"/>
          <p:nvPr/>
        </p:nvSpPr>
        <p:spPr>
          <a:xfrm>
            <a:off x="8426957" y="6536740"/>
            <a:ext cx="180975" cy="203200"/>
          </a:xfrm>
          <a:prstGeom prst="rect">
            <a:avLst/>
          </a:prstGeom>
        </p:spPr>
        <p:txBody>
          <a:bodyPr vert="horz" wrap="square" lIns="0" tIns="0" rIns="0" bIns="0" rtlCol="0">
            <a:noAutofit/>
          </a:bodyPr>
          <a:lstStyle/>
          <a:p>
            <a:pPr marL="12700"/>
            <a:r>
              <a:rPr sz="1200" spc="-10" dirty="0" smtClean="0">
                <a:solidFill>
                  <a:srgbClr val="FFFFFF"/>
                </a:solidFill>
                <a:cs typeface="Calibri"/>
              </a:rPr>
              <a:t>10</a:t>
            </a:r>
            <a:endParaRPr sz="1200">
              <a:solidFill>
                <a:prstClr val="black"/>
              </a:solidFill>
              <a:cs typeface="Calibri"/>
            </a:endParaRPr>
          </a:p>
        </p:txBody>
      </p:sp>
    </p:spTree>
    <p:extLst>
      <p:ext uri="{BB962C8B-B14F-4D97-AF65-F5344CB8AC3E}">
        <p14:creationId xmlns:p14="http://schemas.microsoft.com/office/powerpoint/2010/main" val="15620495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3" name="object 3"/>
          <p:cNvSpPr txBox="1"/>
          <p:nvPr/>
        </p:nvSpPr>
        <p:spPr>
          <a:xfrm>
            <a:off x="524967" y="2246121"/>
            <a:ext cx="2294255" cy="571500"/>
          </a:xfrm>
          <a:prstGeom prst="rect">
            <a:avLst/>
          </a:prstGeom>
        </p:spPr>
        <p:txBody>
          <a:bodyPr vert="horz" wrap="square" lIns="0" tIns="0" rIns="0" bIns="0" rtlCol="0">
            <a:noAutofit/>
          </a:bodyPr>
          <a:lstStyle/>
          <a:p>
            <a:pPr marL="12700"/>
            <a:r>
              <a:rPr sz="3600" b="1" dirty="0" smtClean="0">
                <a:solidFill>
                  <a:srgbClr val="E2392F"/>
                </a:solidFill>
                <a:cs typeface="Calibri"/>
              </a:rPr>
              <a:t>ECommerce</a:t>
            </a:r>
            <a:endParaRPr sz="3600" dirty="0">
              <a:solidFill>
                <a:prstClr val="black"/>
              </a:solidFill>
              <a:cs typeface="Calibri"/>
            </a:endParaRPr>
          </a:p>
        </p:txBody>
      </p:sp>
      <p:sp>
        <p:nvSpPr>
          <p:cNvPr id="4" name="object 4"/>
          <p:cNvSpPr txBox="1"/>
          <p:nvPr/>
        </p:nvSpPr>
        <p:spPr>
          <a:xfrm>
            <a:off x="558190" y="2909824"/>
            <a:ext cx="7579359" cy="1242060"/>
          </a:xfrm>
          <a:prstGeom prst="rect">
            <a:avLst/>
          </a:prstGeom>
        </p:spPr>
        <p:txBody>
          <a:bodyPr vert="horz" wrap="square" lIns="0" tIns="0" rIns="0" bIns="0" rtlCol="0">
            <a:noAutofit/>
          </a:bodyPr>
          <a:lstStyle/>
          <a:p>
            <a:pPr marL="12700" marR="12700">
              <a:lnSpc>
                <a:spcPts val="2260"/>
              </a:lnSpc>
            </a:pPr>
            <a:r>
              <a:rPr sz="2000" b="1" dirty="0" smtClean="0">
                <a:solidFill>
                  <a:srgbClr val="E2392F"/>
                </a:solidFill>
                <a:cs typeface="Calibri"/>
              </a:rPr>
              <a:t>E</a:t>
            </a:r>
            <a:r>
              <a:rPr sz="2000" b="1" spc="-15" dirty="0" smtClean="0">
                <a:solidFill>
                  <a:srgbClr val="E2392F"/>
                </a:solidFill>
                <a:cs typeface="Calibri"/>
              </a:rPr>
              <a:t>C</a:t>
            </a:r>
            <a:r>
              <a:rPr sz="2000" b="1" dirty="0" smtClean="0">
                <a:solidFill>
                  <a:srgbClr val="E2392F"/>
                </a:solidFill>
                <a:cs typeface="Calibri"/>
              </a:rPr>
              <a:t>om</a:t>
            </a:r>
            <a:r>
              <a:rPr sz="2000" b="1" spc="5" dirty="0" smtClean="0">
                <a:solidFill>
                  <a:srgbClr val="E2392F"/>
                </a:solidFill>
                <a:cs typeface="Calibri"/>
              </a:rPr>
              <a:t>m</a:t>
            </a:r>
            <a:r>
              <a:rPr sz="2000" b="1" dirty="0" smtClean="0">
                <a:solidFill>
                  <a:srgbClr val="E2392F"/>
                </a:solidFill>
                <a:cs typeface="Calibri"/>
              </a:rPr>
              <a:t>erce</a:t>
            </a:r>
            <a:r>
              <a:rPr sz="2000" b="1" spc="-5" dirty="0" smtClean="0">
                <a:solidFill>
                  <a:srgbClr val="E2392F"/>
                </a:solidFill>
                <a:cs typeface="Calibri"/>
              </a:rPr>
              <a:t> </a:t>
            </a:r>
            <a:r>
              <a:rPr sz="2000" b="1" dirty="0" smtClean="0">
                <a:solidFill>
                  <a:srgbClr val="E2392F"/>
                </a:solidFill>
                <a:cs typeface="Calibri"/>
              </a:rPr>
              <a:t>ad</a:t>
            </a:r>
            <a:r>
              <a:rPr sz="2000" b="1" spc="-5" dirty="0" smtClean="0">
                <a:solidFill>
                  <a:srgbClr val="E2392F"/>
                </a:solidFill>
                <a:cs typeface="Calibri"/>
              </a:rPr>
              <a:t>a</a:t>
            </a:r>
            <a:r>
              <a:rPr sz="2000" b="1" dirty="0" smtClean="0">
                <a:solidFill>
                  <a:srgbClr val="E2392F"/>
                </a:solidFill>
                <a:cs typeface="Calibri"/>
              </a:rPr>
              <a:t>l</a:t>
            </a:r>
            <a:r>
              <a:rPr sz="2000" b="1" spc="-5" dirty="0" smtClean="0">
                <a:solidFill>
                  <a:srgbClr val="E2392F"/>
                </a:solidFill>
                <a:cs typeface="Calibri"/>
              </a:rPr>
              <a:t>a</a:t>
            </a:r>
            <a:r>
              <a:rPr sz="2000" b="1" dirty="0" smtClean="0">
                <a:solidFill>
                  <a:srgbClr val="E2392F"/>
                </a:solidFill>
                <a:cs typeface="Calibri"/>
              </a:rPr>
              <a:t>h bent</a:t>
            </a:r>
            <a:r>
              <a:rPr sz="2000" b="1" spc="5" dirty="0" smtClean="0">
                <a:solidFill>
                  <a:srgbClr val="E2392F"/>
                </a:solidFill>
                <a:cs typeface="Calibri"/>
              </a:rPr>
              <a:t>u</a:t>
            </a:r>
            <a:r>
              <a:rPr sz="2000" b="1" dirty="0" smtClean="0">
                <a:solidFill>
                  <a:srgbClr val="E2392F"/>
                </a:solidFill>
                <a:cs typeface="Calibri"/>
              </a:rPr>
              <a:t>k</a:t>
            </a:r>
            <a:r>
              <a:rPr sz="2000" b="1" spc="-25" dirty="0" smtClean="0">
                <a:solidFill>
                  <a:srgbClr val="E2392F"/>
                </a:solidFill>
                <a:cs typeface="Calibri"/>
              </a:rPr>
              <a:t> </a:t>
            </a:r>
            <a:r>
              <a:rPr sz="2000" b="1" dirty="0" smtClean="0">
                <a:solidFill>
                  <a:srgbClr val="E2392F"/>
                </a:solidFill>
                <a:cs typeface="Calibri"/>
              </a:rPr>
              <a:t>media</a:t>
            </a:r>
            <a:r>
              <a:rPr sz="2000" b="1" spc="-15" dirty="0" smtClean="0">
                <a:solidFill>
                  <a:srgbClr val="E2392F"/>
                </a:solidFill>
                <a:cs typeface="Calibri"/>
              </a:rPr>
              <a:t> </a:t>
            </a:r>
            <a:r>
              <a:rPr sz="2000" b="1" dirty="0" smtClean="0">
                <a:solidFill>
                  <a:srgbClr val="E2392F"/>
                </a:solidFill>
                <a:cs typeface="Calibri"/>
              </a:rPr>
              <a:t>s</a:t>
            </a:r>
            <a:r>
              <a:rPr sz="2000" b="1" spc="5" dirty="0" smtClean="0">
                <a:solidFill>
                  <a:srgbClr val="E2392F"/>
                </a:solidFill>
                <a:cs typeface="Calibri"/>
              </a:rPr>
              <a:t>o</a:t>
            </a:r>
            <a:r>
              <a:rPr sz="2000" b="1" dirty="0" smtClean="0">
                <a:solidFill>
                  <a:srgbClr val="E2392F"/>
                </a:solidFill>
                <a:cs typeface="Calibri"/>
              </a:rPr>
              <a:t>sial</a:t>
            </a:r>
            <a:r>
              <a:rPr sz="2000" b="1" spc="-25" dirty="0" smtClean="0">
                <a:solidFill>
                  <a:srgbClr val="E2392F"/>
                </a:solidFill>
                <a:cs typeface="Calibri"/>
              </a:rPr>
              <a:t> </a:t>
            </a:r>
            <a:r>
              <a:rPr sz="2000" b="1" dirty="0" smtClean="0">
                <a:solidFill>
                  <a:srgbClr val="E2392F"/>
                </a:solidFill>
                <a:cs typeface="Calibri"/>
              </a:rPr>
              <a:t>y</a:t>
            </a:r>
            <a:r>
              <a:rPr sz="2000" b="1" spc="-10" dirty="0" smtClean="0">
                <a:solidFill>
                  <a:srgbClr val="E2392F"/>
                </a:solidFill>
                <a:cs typeface="Calibri"/>
              </a:rPr>
              <a:t>a</a:t>
            </a:r>
            <a:r>
              <a:rPr sz="2000" b="1" dirty="0" smtClean="0">
                <a:solidFill>
                  <a:srgbClr val="E2392F"/>
                </a:solidFill>
                <a:cs typeface="Calibri"/>
              </a:rPr>
              <a:t>ng</a:t>
            </a:r>
            <a:r>
              <a:rPr sz="2000" b="1" spc="-5" dirty="0" smtClean="0">
                <a:solidFill>
                  <a:srgbClr val="E2392F"/>
                </a:solidFill>
                <a:cs typeface="Calibri"/>
              </a:rPr>
              <a:t> </a:t>
            </a:r>
            <a:r>
              <a:rPr sz="2000" b="1" dirty="0" smtClean="0">
                <a:solidFill>
                  <a:srgbClr val="E2392F"/>
                </a:solidFill>
                <a:cs typeface="Calibri"/>
              </a:rPr>
              <a:t>mem</a:t>
            </a:r>
            <a:r>
              <a:rPr sz="2000" b="1" spc="5" dirty="0" smtClean="0">
                <a:solidFill>
                  <a:srgbClr val="E2392F"/>
                </a:solidFill>
                <a:cs typeface="Calibri"/>
              </a:rPr>
              <a:t>u</a:t>
            </a:r>
            <a:r>
              <a:rPr sz="2000" b="1" dirty="0" smtClean="0">
                <a:solidFill>
                  <a:srgbClr val="E2392F"/>
                </a:solidFill>
                <a:cs typeface="Calibri"/>
              </a:rPr>
              <a:t>ngkinkan</a:t>
            </a:r>
            <a:r>
              <a:rPr sz="2000" b="1" spc="-20" dirty="0" smtClean="0">
                <a:solidFill>
                  <a:srgbClr val="E2392F"/>
                </a:solidFill>
                <a:cs typeface="Calibri"/>
              </a:rPr>
              <a:t> </a:t>
            </a:r>
            <a:r>
              <a:rPr sz="2000" b="1" dirty="0" smtClean="0">
                <a:solidFill>
                  <a:srgbClr val="E2392F"/>
                </a:solidFill>
                <a:cs typeface="Calibri"/>
              </a:rPr>
              <a:t>pe</a:t>
            </a:r>
            <a:r>
              <a:rPr sz="2000" b="1" spc="5" dirty="0" smtClean="0">
                <a:solidFill>
                  <a:srgbClr val="E2392F"/>
                </a:solidFill>
                <a:cs typeface="Calibri"/>
              </a:rPr>
              <a:t>n</a:t>
            </a:r>
            <a:r>
              <a:rPr sz="2000" b="1" dirty="0" smtClean="0">
                <a:solidFill>
                  <a:srgbClr val="E2392F"/>
                </a:solidFill>
                <a:cs typeface="Calibri"/>
              </a:rPr>
              <a:t>gguna u</a:t>
            </a:r>
            <a:r>
              <a:rPr sz="2000" b="1" spc="5" dirty="0" smtClean="0">
                <a:solidFill>
                  <a:srgbClr val="E2392F"/>
                </a:solidFill>
                <a:cs typeface="Calibri"/>
              </a:rPr>
              <a:t>n</a:t>
            </a:r>
            <a:r>
              <a:rPr sz="2000" b="1" dirty="0" smtClean="0">
                <a:solidFill>
                  <a:srgbClr val="E2392F"/>
                </a:solidFill>
                <a:cs typeface="Calibri"/>
              </a:rPr>
              <a:t>tuk</a:t>
            </a:r>
            <a:r>
              <a:rPr sz="2000" b="1" spc="-20" dirty="0" smtClean="0">
                <a:solidFill>
                  <a:srgbClr val="E2392F"/>
                </a:solidFill>
                <a:cs typeface="Calibri"/>
              </a:rPr>
              <a:t> </a:t>
            </a:r>
            <a:r>
              <a:rPr sz="2000" b="1" dirty="0" smtClean="0">
                <a:solidFill>
                  <a:srgbClr val="E2392F"/>
                </a:solidFill>
                <a:cs typeface="Calibri"/>
              </a:rPr>
              <a:t>mela</a:t>
            </a:r>
            <a:r>
              <a:rPr sz="2000" b="1" spc="-10" dirty="0" smtClean="0">
                <a:solidFill>
                  <a:srgbClr val="E2392F"/>
                </a:solidFill>
                <a:cs typeface="Calibri"/>
              </a:rPr>
              <a:t>k</a:t>
            </a:r>
            <a:r>
              <a:rPr sz="2000" b="1" dirty="0" smtClean="0">
                <a:solidFill>
                  <a:srgbClr val="E2392F"/>
                </a:solidFill>
                <a:cs typeface="Calibri"/>
              </a:rPr>
              <a:t>ukan</a:t>
            </a:r>
            <a:r>
              <a:rPr sz="2000" b="1" spc="-10" dirty="0" smtClean="0">
                <a:solidFill>
                  <a:srgbClr val="E2392F"/>
                </a:solidFill>
                <a:cs typeface="Calibri"/>
              </a:rPr>
              <a:t> </a:t>
            </a:r>
            <a:r>
              <a:rPr sz="2000" b="1" dirty="0" smtClean="0">
                <a:solidFill>
                  <a:srgbClr val="E2392F"/>
                </a:solidFill>
                <a:cs typeface="Calibri"/>
              </a:rPr>
              <a:t>tr</a:t>
            </a:r>
            <a:r>
              <a:rPr sz="2000" b="1" spc="-10" dirty="0" smtClean="0">
                <a:solidFill>
                  <a:srgbClr val="E2392F"/>
                </a:solidFill>
                <a:cs typeface="Calibri"/>
              </a:rPr>
              <a:t>a</a:t>
            </a:r>
            <a:r>
              <a:rPr sz="2000" b="1" dirty="0" smtClean="0">
                <a:solidFill>
                  <a:srgbClr val="E2392F"/>
                </a:solidFill>
                <a:cs typeface="Calibri"/>
              </a:rPr>
              <a:t>n</a:t>
            </a:r>
            <a:r>
              <a:rPr sz="2000" b="1" spc="5" dirty="0" smtClean="0">
                <a:solidFill>
                  <a:srgbClr val="E2392F"/>
                </a:solidFill>
                <a:cs typeface="Calibri"/>
              </a:rPr>
              <a:t>s</a:t>
            </a:r>
            <a:r>
              <a:rPr sz="2000" b="1" dirty="0" smtClean="0">
                <a:solidFill>
                  <a:srgbClr val="E2392F"/>
                </a:solidFill>
                <a:cs typeface="Calibri"/>
              </a:rPr>
              <a:t>a</a:t>
            </a:r>
            <a:r>
              <a:rPr sz="2000" b="1" spc="-10" dirty="0" smtClean="0">
                <a:solidFill>
                  <a:srgbClr val="E2392F"/>
                </a:solidFill>
                <a:cs typeface="Calibri"/>
              </a:rPr>
              <a:t>k</a:t>
            </a:r>
            <a:r>
              <a:rPr sz="2000" b="1" dirty="0" smtClean="0">
                <a:solidFill>
                  <a:srgbClr val="E2392F"/>
                </a:solidFill>
                <a:cs typeface="Calibri"/>
              </a:rPr>
              <a:t>si</a:t>
            </a:r>
            <a:r>
              <a:rPr sz="2000" b="1" spc="-20" dirty="0" smtClean="0">
                <a:solidFill>
                  <a:srgbClr val="E2392F"/>
                </a:solidFill>
                <a:cs typeface="Calibri"/>
              </a:rPr>
              <a:t> </a:t>
            </a:r>
            <a:r>
              <a:rPr sz="2000" b="1" dirty="0" smtClean="0">
                <a:solidFill>
                  <a:srgbClr val="E2392F"/>
                </a:solidFill>
                <a:cs typeface="Calibri"/>
              </a:rPr>
              <a:t>j</a:t>
            </a:r>
            <a:r>
              <a:rPr sz="2000" b="1" spc="5" dirty="0" smtClean="0">
                <a:solidFill>
                  <a:srgbClr val="E2392F"/>
                </a:solidFill>
                <a:cs typeface="Calibri"/>
              </a:rPr>
              <a:t>u</a:t>
            </a:r>
            <a:r>
              <a:rPr sz="2000" b="1" dirty="0" smtClean="0">
                <a:solidFill>
                  <a:srgbClr val="E2392F"/>
                </a:solidFill>
                <a:cs typeface="Calibri"/>
              </a:rPr>
              <a:t>al</a:t>
            </a:r>
            <a:r>
              <a:rPr sz="2000" b="1" spc="-15" dirty="0" smtClean="0">
                <a:solidFill>
                  <a:srgbClr val="E2392F"/>
                </a:solidFill>
                <a:cs typeface="Calibri"/>
              </a:rPr>
              <a:t> </a:t>
            </a:r>
            <a:r>
              <a:rPr sz="2000" b="1" dirty="0" smtClean="0">
                <a:solidFill>
                  <a:srgbClr val="E2392F"/>
                </a:solidFill>
                <a:cs typeface="Calibri"/>
              </a:rPr>
              <a:t>beli</a:t>
            </a:r>
            <a:r>
              <a:rPr sz="2000" b="1" spc="-10" dirty="0" smtClean="0">
                <a:solidFill>
                  <a:srgbClr val="E2392F"/>
                </a:solidFill>
                <a:cs typeface="Calibri"/>
              </a:rPr>
              <a:t> </a:t>
            </a:r>
            <a:r>
              <a:rPr sz="2000" b="1" dirty="0" smtClean="0">
                <a:solidFill>
                  <a:srgbClr val="E2392F"/>
                </a:solidFill>
                <a:cs typeface="Calibri"/>
              </a:rPr>
              <a:t>menggunak</a:t>
            </a:r>
            <a:r>
              <a:rPr sz="2000" b="1" spc="-10" dirty="0" smtClean="0">
                <a:solidFill>
                  <a:srgbClr val="E2392F"/>
                </a:solidFill>
                <a:cs typeface="Calibri"/>
              </a:rPr>
              <a:t>a</a:t>
            </a:r>
            <a:r>
              <a:rPr sz="2000" b="1" dirty="0" smtClean="0">
                <a:solidFill>
                  <a:srgbClr val="E2392F"/>
                </a:solidFill>
                <a:cs typeface="Calibri"/>
              </a:rPr>
              <a:t>n fitur</a:t>
            </a:r>
            <a:r>
              <a:rPr sz="2000" b="1" spc="-25" dirty="0" smtClean="0">
                <a:solidFill>
                  <a:srgbClr val="E2392F"/>
                </a:solidFill>
                <a:cs typeface="Calibri"/>
              </a:rPr>
              <a:t> </a:t>
            </a:r>
            <a:r>
              <a:rPr sz="2000" b="1" dirty="0" smtClean="0">
                <a:solidFill>
                  <a:srgbClr val="E2392F"/>
                </a:solidFill>
                <a:cs typeface="Calibri"/>
              </a:rPr>
              <a:t>y</a:t>
            </a:r>
            <a:r>
              <a:rPr sz="2000" b="1" spc="-10" dirty="0" smtClean="0">
                <a:solidFill>
                  <a:srgbClr val="E2392F"/>
                </a:solidFill>
                <a:cs typeface="Calibri"/>
              </a:rPr>
              <a:t>a</a:t>
            </a:r>
            <a:r>
              <a:rPr sz="2000" b="1" dirty="0" smtClean="0">
                <a:solidFill>
                  <a:srgbClr val="E2392F"/>
                </a:solidFill>
                <a:cs typeface="Calibri"/>
              </a:rPr>
              <a:t>ng ada.</a:t>
            </a:r>
            <a:endParaRPr sz="2000" dirty="0">
              <a:solidFill>
                <a:prstClr val="black"/>
              </a:solidFill>
              <a:cs typeface="Calibri"/>
            </a:endParaRPr>
          </a:p>
          <a:p>
            <a:pPr>
              <a:lnSpc>
                <a:spcPts val="650"/>
              </a:lnSpc>
              <a:spcBef>
                <a:spcPts val="9"/>
              </a:spcBef>
            </a:pPr>
            <a:endParaRPr sz="650" dirty="0">
              <a:solidFill>
                <a:prstClr val="black"/>
              </a:solidFill>
            </a:endParaRPr>
          </a:p>
          <a:p>
            <a:pPr>
              <a:lnSpc>
                <a:spcPts val="1000"/>
              </a:lnSpc>
            </a:pPr>
            <a:endParaRPr sz="1000" dirty="0">
              <a:solidFill>
                <a:prstClr val="black"/>
              </a:solidFill>
            </a:endParaRPr>
          </a:p>
          <a:p>
            <a:pPr>
              <a:lnSpc>
                <a:spcPts val="1000"/>
              </a:lnSpc>
            </a:pPr>
            <a:endParaRPr sz="1000" dirty="0">
              <a:solidFill>
                <a:prstClr val="black"/>
              </a:solidFill>
            </a:endParaRPr>
          </a:p>
          <a:p>
            <a:pPr marL="12700"/>
            <a:r>
              <a:rPr sz="2000" b="1" dirty="0" smtClean="0">
                <a:solidFill>
                  <a:srgbClr val="E2392F"/>
                </a:solidFill>
                <a:cs typeface="Calibri"/>
              </a:rPr>
              <a:t>Contoh</a:t>
            </a:r>
            <a:r>
              <a:rPr sz="2000" b="1" spc="-10" dirty="0" smtClean="0">
                <a:solidFill>
                  <a:srgbClr val="E2392F"/>
                </a:solidFill>
                <a:cs typeface="Calibri"/>
              </a:rPr>
              <a:t> </a:t>
            </a:r>
            <a:r>
              <a:rPr sz="2000" b="1" dirty="0" smtClean="0">
                <a:solidFill>
                  <a:srgbClr val="E2392F"/>
                </a:solidFill>
                <a:cs typeface="Calibri"/>
              </a:rPr>
              <a:t>:</a:t>
            </a:r>
            <a:r>
              <a:rPr sz="2000" b="1" spc="-10" dirty="0" smtClean="0">
                <a:solidFill>
                  <a:srgbClr val="E2392F"/>
                </a:solidFill>
                <a:cs typeface="Calibri"/>
              </a:rPr>
              <a:t> </a:t>
            </a:r>
            <a:r>
              <a:rPr sz="2000" b="1" dirty="0" smtClean="0">
                <a:solidFill>
                  <a:srgbClr val="E2392F"/>
                </a:solidFill>
                <a:cs typeface="Calibri"/>
              </a:rPr>
              <a:t>Polyvore,</a:t>
            </a:r>
            <a:r>
              <a:rPr sz="2000" b="1" spc="-10" dirty="0" smtClean="0">
                <a:solidFill>
                  <a:srgbClr val="E2392F"/>
                </a:solidFill>
                <a:cs typeface="Calibri"/>
              </a:rPr>
              <a:t> </a:t>
            </a:r>
            <a:r>
              <a:rPr sz="2000" b="1" dirty="0" smtClean="0">
                <a:solidFill>
                  <a:srgbClr val="E2392F"/>
                </a:solidFill>
                <a:cs typeface="Calibri"/>
              </a:rPr>
              <a:t>Etsy</a:t>
            </a:r>
            <a:endParaRPr sz="2000" dirty="0">
              <a:solidFill>
                <a:prstClr val="black"/>
              </a:solidFill>
              <a:cs typeface="Calibri"/>
            </a:endParaRPr>
          </a:p>
        </p:txBody>
      </p:sp>
      <p:sp>
        <p:nvSpPr>
          <p:cNvPr id="5" name="object 5"/>
          <p:cNvSpPr/>
          <p:nvPr/>
        </p:nvSpPr>
        <p:spPr>
          <a:xfrm>
            <a:off x="6864095" y="4788408"/>
            <a:ext cx="1822703" cy="1367028"/>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6" name="object 6"/>
          <p:cNvSpPr/>
          <p:nvPr/>
        </p:nvSpPr>
        <p:spPr>
          <a:xfrm>
            <a:off x="5350764" y="4980432"/>
            <a:ext cx="1376171" cy="792480"/>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7" name="object 7"/>
          <p:cNvSpPr txBox="1"/>
          <p:nvPr/>
        </p:nvSpPr>
        <p:spPr>
          <a:xfrm>
            <a:off x="8426957" y="6536740"/>
            <a:ext cx="180975" cy="203200"/>
          </a:xfrm>
          <a:prstGeom prst="rect">
            <a:avLst/>
          </a:prstGeom>
        </p:spPr>
        <p:txBody>
          <a:bodyPr vert="horz" wrap="square" lIns="0" tIns="0" rIns="0" bIns="0" rtlCol="0">
            <a:noAutofit/>
          </a:bodyPr>
          <a:lstStyle/>
          <a:p>
            <a:pPr marL="12700"/>
            <a:r>
              <a:rPr sz="1200" spc="-10" dirty="0" smtClean="0">
                <a:solidFill>
                  <a:srgbClr val="FFFFFF"/>
                </a:solidFill>
                <a:cs typeface="Calibri"/>
              </a:rPr>
              <a:t>11</a:t>
            </a:r>
            <a:endParaRPr sz="1200">
              <a:solidFill>
                <a:prstClr val="black"/>
              </a:solidFill>
              <a:cs typeface="Calibri"/>
            </a:endParaRPr>
          </a:p>
        </p:txBody>
      </p:sp>
    </p:spTree>
    <p:extLst>
      <p:ext uri="{BB962C8B-B14F-4D97-AF65-F5344CB8AC3E}">
        <p14:creationId xmlns:p14="http://schemas.microsoft.com/office/powerpoint/2010/main" val="10271113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edia-Sosial-Yang-Bakal-Melesat-Di-2014.jpg"/>
          <p:cNvPicPr>
            <a:picLocks noChangeAspect="1"/>
          </p:cNvPicPr>
          <p:nvPr/>
        </p:nvPicPr>
        <p:blipFill>
          <a:blip r:embed="rId2">
            <a:duotone>
              <a:schemeClr val="accent5">
                <a:shade val="45000"/>
                <a:satMod val="135000"/>
              </a:schemeClr>
              <a:prstClr val="white"/>
            </a:duotone>
            <a:lum bright="18000" contrast="100000"/>
          </a:blip>
          <a:stretch>
            <a:fillRect/>
          </a:stretch>
        </p:blipFill>
        <p:spPr>
          <a:xfrm>
            <a:off x="-32" y="1357298"/>
            <a:ext cx="9144032" cy="4986259"/>
          </a:xfrm>
          <a:prstGeom prst="rect">
            <a:avLst/>
          </a:prstGeom>
        </p:spPr>
      </p:pic>
      <p:sp>
        <p:nvSpPr>
          <p:cNvPr id="5" name="object 2"/>
          <p:cNvSpPr/>
          <p:nvPr/>
        </p:nvSpPr>
        <p:spPr>
          <a:xfrm>
            <a:off x="0" y="0"/>
            <a:ext cx="9144000" cy="6857999"/>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2" name="Title 1"/>
          <p:cNvSpPr>
            <a:spLocks noGrp="1"/>
          </p:cNvSpPr>
          <p:nvPr>
            <p:ph type="title"/>
          </p:nvPr>
        </p:nvSpPr>
        <p:spPr/>
        <p:txBody>
          <a:bodyPr/>
          <a:lstStyle/>
          <a:p>
            <a:r>
              <a:rPr lang="id-ID" dirty="0" smtClean="0"/>
              <a:t>lll</a:t>
            </a:r>
            <a:endParaRPr lang="id-ID" dirty="0"/>
          </a:p>
        </p:txBody>
      </p:sp>
      <p:sp>
        <p:nvSpPr>
          <p:cNvPr id="3" name="Content Placeholder 2"/>
          <p:cNvSpPr>
            <a:spLocks noGrp="1"/>
          </p:cNvSpPr>
          <p:nvPr>
            <p:ph idx="1"/>
          </p:nvPr>
        </p:nvSpPr>
        <p:spPr>
          <a:noFill/>
          <a:ln>
            <a:noFill/>
          </a:ln>
        </p:spPr>
        <p:txBody>
          <a:bodyPr>
            <a:normAutofit/>
          </a:bodyPr>
          <a:lstStyle/>
          <a:p>
            <a:pPr marL="6350" indent="-6350">
              <a:buNone/>
            </a:pPr>
            <a:r>
              <a:rPr lang="id-ID" sz="4000" b="1" dirty="0">
                <a:ln w="3175">
                  <a:noFill/>
                </a:ln>
                <a:latin typeface="+mj-lt"/>
                <a:cs typeface="Kalinga" pitchFamily="34" charset="0"/>
              </a:rPr>
              <a:t>C</a:t>
            </a:r>
            <a:r>
              <a:rPr lang="id-ID" sz="3600" b="1" dirty="0">
                <a:ln w="3175">
                  <a:noFill/>
                </a:ln>
                <a:latin typeface="+mj-lt"/>
                <a:cs typeface="Kalinga" pitchFamily="34" charset="0"/>
              </a:rPr>
              <a:t>IRI-CIRI MEDIA </a:t>
            </a:r>
            <a:r>
              <a:rPr lang="id-ID" sz="3600" b="1" dirty="0" smtClean="0">
                <a:ln w="3175">
                  <a:noFill/>
                </a:ln>
                <a:latin typeface="+mj-lt"/>
                <a:cs typeface="Kalinga" pitchFamily="34" charset="0"/>
              </a:rPr>
              <a:t>SOSIAL</a:t>
            </a:r>
          </a:p>
          <a:p>
            <a:pPr marL="6350" indent="-6350">
              <a:buNone/>
            </a:pPr>
            <a:r>
              <a:rPr lang="id-ID" sz="2000" b="1" dirty="0" smtClean="0">
                <a:ln w="3175">
                  <a:noFill/>
                </a:ln>
                <a:cs typeface="Arial" pitchFamily="34" charset="0"/>
              </a:rPr>
              <a:t>MEDIA SOSIAL MEMPUNYAI CIRI-CIRI, YAITU:</a:t>
            </a:r>
          </a:p>
          <a:p>
            <a:pPr marL="182563" indent="-182563">
              <a:buNone/>
            </a:pPr>
            <a:r>
              <a:rPr lang="id-ID" sz="2000" b="1" dirty="0" smtClean="0">
                <a:ln w="3175">
                  <a:noFill/>
                </a:ln>
                <a:cs typeface="Arial" pitchFamily="34" charset="0"/>
              </a:rPr>
              <a:t>- PESAN YANG DI SAMPAIKAN TIDAK HANYA UNTUK SATU ORANG SAJA NAMUN BISA KEBERBAGAI BANYAK ORANG CONTOHNYA PESAN MELALUI SMS ATAUPUN INTERNET</a:t>
            </a:r>
          </a:p>
          <a:p>
            <a:pPr marL="182563" indent="-182563">
              <a:buNone/>
            </a:pPr>
            <a:r>
              <a:rPr lang="id-ID" sz="2000" b="1" dirty="0" smtClean="0">
                <a:ln w="3175">
                  <a:noFill/>
                </a:ln>
                <a:cs typeface="Arial" pitchFamily="34" charset="0"/>
              </a:rPr>
              <a:t>- PESAN YANG DI SAMPAIKAN BEBAS, TANPA HARUS MELALUI SUATU GATEKEEPER</a:t>
            </a:r>
          </a:p>
          <a:p>
            <a:pPr marL="176213" indent="-176213">
              <a:buNone/>
            </a:pPr>
            <a:r>
              <a:rPr lang="id-ID" sz="2000" b="1" dirty="0" smtClean="0">
                <a:ln w="3175">
                  <a:noFill/>
                </a:ln>
                <a:cs typeface="Arial" pitchFamily="34" charset="0"/>
              </a:rPr>
              <a:t>- PESAN YANG DI SAMPAIKAN CENDERUNG LEBIH CEPAT DI BANDING MEDIA LAINNYA</a:t>
            </a:r>
          </a:p>
          <a:p>
            <a:pPr marL="6350" indent="-6350">
              <a:buNone/>
            </a:pPr>
            <a:r>
              <a:rPr lang="id-ID" sz="2000" b="1" dirty="0" smtClean="0">
                <a:ln w="3175">
                  <a:noFill/>
                </a:ln>
                <a:cs typeface="Arial" pitchFamily="34" charset="0"/>
              </a:rPr>
              <a:t>- PENERIMA PESAN YANG MENENTUKAN WAKTU INTERAKSI</a:t>
            </a:r>
            <a:endParaRPr lang="id-ID" sz="2000" b="1" dirty="0">
              <a:ln w="3175">
                <a:noFill/>
              </a:ln>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edia-Sosial-Yang-Bakal-Melesat-Di-2014.jpg"/>
          <p:cNvPicPr>
            <a:picLocks noChangeAspect="1"/>
          </p:cNvPicPr>
          <p:nvPr/>
        </p:nvPicPr>
        <p:blipFill>
          <a:blip r:embed="rId2">
            <a:duotone>
              <a:schemeClr val="accent5">
                <a:shade val="45000"/>
                <a:satMod val="135000"/>
              </a:schemeClr>
              <a:prstClr val="white"/>
            </a:duotone>
            <a:lum bright="18000" contrast="100000"/>
          </a:blip>
          <a:stretch>
            <a:fillRect/>
          </a:stretch>
        </p:blipFill>
        <p:spPr>
          <a:xfrm>
            <a:off x="-32" y="1357298"/>
            <a:ext cx="9144032" cy="4986259"/>
          </a:xfrm>
          <a:prstGeom prst="rect">
            <a:avLst/>
          </a:prstGeom>
        </p:spPr>
      </p:pic>
      <p:pic>
        <p:nvPicPr>
          <p:cNvPr id="6" name="Picture 5" descr="2c0b404.jpg"/>
          <p:cNvPicPr>
            <a:picLocks noChangeAspect="1"/>
          </p:cNvPicPr>
          <p:nvPr/>
        </p:nvPicPr>
        <p:blipFill>
          <a:blip r:embed="rId3"/>
          <a:stretch>
            <a:fillRect/>
          </a:stretch>
        </p:blipFill>
        <p:spPr>
          <a:xfrm>
            <a:off x="5724128" y="5373216"/>
            <a:ext cx="3357578" cy="1468940"/>
          </a:xfrm>
          <a:prstGeom prst="rect">
            <a:avLst/>
          </a:prstGeom>
        </p:spPr>
      </p:pic>
      <p:sp>
        <p:nvSpPr>
          <p:cNvPr id="2" name="Title 1"/>
          <p:cNvSpPr>
            <a:spLocks noGrp="1"/>
          </p:cNvSpPr>
          <p:nvPr>
            <p:ph type="title"/>
          </p:nvPr>
        </p:nvSpPr>
        <p:spPr/>
        <p:txBody>
          <a:bodyPr/>
          <a:lstStyle/>
          <a:p>
            <a:r>
              <a:rPr lang="id-ID" dirty="0" smtClean="0"/>
              <a:t>lll</a:t>
            </a:r>
            <a:endParaRPr lang="id-ID" dirty="0"/>
          </a:p>
        </p:txBody>
      </p:sp>
      <p:sp>
        <p:nvSpPr>
          <p:cNvPr id="7" name="object 2"/>
          <p:cNvSpPr/>
          <p:nvPr/>
        </p:nvSpPr>
        <p:spPr>
          <a:xfrm>
            <a:off x="0" y="0"/>
            <a:ext cx="9144000" cy="6857999"/>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3" name="Content Placeholder 2"/>
          <p:cNvSpPr>
            <a:spLocks noGrp="1"/>
          </p:cNvSpPr>
          <p:nvPr>
            <p:ph idx="1"/>
          </p:nvPr>
        </p:nvSpPr>
        <p:spPr/>
        <p:txBody>
          <a:bodyPr>
            <a:normAutofit fontScale="70000" lnSpcReduction="20000"/>
          </a:bodyPr>
          <a:lstStyle/>
          <a:p>
            <a:pPr marL="6350" indent="-6350">
              <a:buNone/>
            </a:pPr>
            <a:r>
              <a:rPr lang="id-ID" sz="5100" b="1" dirty="0">
                <a:ln w="3175">
                  <a:noFill/>
                </a:ln>
                <a:latin typeface="+mj-lt"/>
                <a:cs typeface="Kalinga" pitchFamily="34" charset="0"/>
              </a:rPr>
              <a:t>K</a:t>
            </a:r>
            <a:r>
              <a:rPr lang="id-ID" sz="4600" b="1" dirty="0">
                <a:ln w="3175">
                  <a:noFill/>
                </a:ln>
                <a:latin typeface="+mj-lt"/>
                <a:cs typeface="Kalinga" pitchFamily="34" charset="0"/>
              </a:rPr>
              <a:t>LASIFIKASI MEDIA </a:t>
            </a:r>
            <a:r>
              <a:rPr lang="id-ID" sz="4600" b="1" dirty="0" smtClean="0">
                <a:ln w="3175">
                  <a:noFill/>
                </a:ln>
                <a:latin typeface="+mj-lt"/>
                <a:cs typeface="Kalinga" pitchFamily="34" charset="0"/>
              </a:rPr>
              <a:t>SOSIAL</a:t>
            </a:r>
          </a:p>
          <a:p>
            <a:pPr marL="6350" indent="-6350">
              <a:buNone/>
            </a:pPr>
            <a:r>
              <a:rPr lang="id-ID" sz="2800" b="1" dirty="0" smtClean="0">
                <a:ln w="3175">
                  <a:noFill/>
                </a:ln>
                <a:cs typeface="Arial" pitchFamily="34" charset="0"/>
              </a:rPr>
              <a:t>•        </a:t>
            </a:r>
            <a:r>
              <a:rPr lang="id-ID" sz="2800" b="1" dirty="0">
                <a:ln w="3175">
                  <a:noFill/>
                </a:ln>
                <a:cs typeface="Arial" pitchFamily="34" charset="0"/>
              </a:rPr>
              <a:t>Proyek Kolaborasi</a:t>
            </a:r>
          </a:p>
          <a:p>
            <a:pPr marL="6350" indent="-6350">
              <a:buNone/>
            </a:pPr>
            <a:r>
              <a:rPr lang="id-ID" sz="2800" b="1" dirty="0">
                <a:ln w="3175">
                  <a:noFill/>
                </a:ln>
                <a:cs typeface="Arial" pitchFamily="34" charset="0"/>
              </a:rPr>
              <a:t>Website mengijinkan usernya untuk dapat mengubah, menambah, ataupun me-remove konten – konten yang ada di website ini. Contohnya wikipedia.</a:t>
            </a:r>
          </a:p>
          <a:p>
            <a:pPr marL="6350" indent="-6350">
              <a:buNone/>
            </a:pPr>
            <a:endParaRPr lang="id-ID" sz="2800" b="1" dirty="0">
              <a:ln w="3175">
                <a:noFill/>
              </a:ln>
              <a:cs typeface="Arial" pitchFamily="34" charset="0"/>
            </a:endParaRPr>
          </a:p>
          <a:p>
            <a:pPr marL="6350" indent="-6350">
              <a:buNone/>
            </a:pPr>
            <a:r>
              <a:rPr lang="id-ID" sz="2800" b="1" dirty="0">
                <a:ln w="3175">
                  <a:noFill/>
                </a:ln>
                <a:cs typeface="Arial" pitchFamily="34" charset="0"/>
              </a:rPr>
              <a:t>•        Blog dan microblog</a:t>
            </a:r>
          </a:p>
          <a:p>
            <a:pPr marL="6350" indent="-6350">
              <a:buNone/>
            </a:pPr>
            <a:r>
              <a:rPr lang="id-ID" sz="2800" b="1" dirty="0">
                <a:ln w="3175">
                  <a:noFill/>
                </a:ln>
                <a:cs typeface="Arial" pitchFamily="34" charset="0"/>
              </a:rPr>
              <a:t>User lebih bebas dalam mengekspresikan sesuatu di blog ini seperti curhat ataupun mengkritik kebijakan pemerintah. Contohnya twitter</a:t>
            </a:r>
            <a:r>
              <a:rPr lang="id-ID" sz="2800" b="1" dirty="0" smtClean="0">
                <a:ln w="3175">
                  <a:noFill/>
                </a:ln>
                <a:cs typeface="Arial" pitchFamily="34" charset="0"/>
              </a:rPr>
              <a:t>.</a:t>
            </a:r>
            <a:endParaRPr lang="id-ID" sz="2800" b="1" dirty="0">
              <a:ln w="3175">
                <a:noFill/>
              </a:ln>
              <a:cs typeface="Arial" pitchFamily="34" charset="0"/>
            </a:endParaRPr>
          </a:p>
          <a:p>
            <a:pPr marL="6350" indent="-6350">
              <a:buNone/>
            </a:pPr>
            <a:r>
              <a:rPr lang="id-ID" sz="2800" b="1" dirty="0">
                <a:ln w="3175">
                  <a:noFill/>
                </a:ln>
                <a:cs typeface="Arial" pitchFamily="34" charset="0"/>
              </a:rPr>
              <a:t>	</a:t>
            </a:r>
          </a:p>
          <a:p>
            <a:pPr marL="6350" indent="-6350">
              <a:buNone/>
            </a:pPr>
            <a:r>
              <a:rPr lang="id-ID" sz="2800" b="1" dirty="0">
                <a:ln w="3175">
                  <a:noFill/>
                </a:ln>
                <a:cs typeface="Arial" pitchFamily="34" charset="0"/>
              </a:rPr>
              <a:t>•        Konten</a:t>
            </a:r>
          </a:p>
          <a:p>
            <a:pPr marL="6350" indent="-6350">
              <a:buNone/>
            </a:pPr>
            <a:r>
              <a:rPr lang="id-ID" sz="2800" b="1" dirty="0">
                <a:ln w="3175">
                  <a:noFill/>
                </a:ln>
                <a:cs typeface="Arial" pitchFamily="34" charset="0"/>
              </a:rPr>
              <a:t>Para user dari pengguna website ini saling meng-share konten – konten media, baik seperti video, ebook, gambar, dan lain – lain. Contohnya youtube</a:t>
            </a:r>
            <a:r>
              <a:rPr lang="id-ID" sz="2800" b="1" dirty="0" smtClean="0">
                <a:ln w="3175">
                  <a:noFill/>
                </a:ln>
                <a:cs typeface="Arial" pitchFamily="34" charset="0"/>
              </a:rPr>
              <a:t>.</a:t>
            </a:r>
            <a:endParaRPr lang="id-ID" sz="2800" b="1" dirty="0">
              <a:ln w="3175">
                <a:noFill/>
              </a:ln>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edia-Sosial-Yang-Bakal-Melesat-Di-2014.jpg"/>
          <p:cNvPicPr>
            <a:picLocks noChangeAspect="1"/>
          </p:cNvPicPr>
          <p:nvPr/>
        </p:nvPicPr>
        <p:blipFill>
          <a:blip r:embed="rId2">
            <a:duotone>
              <a:schemeClr val="accent5">
                <a:shade val="45000"/>
                <a:satMod val="135000"/>
              </a:schemeClr>
              <a:prstClr val="white"/>
            </a:duotone>
            <a:lum bright="18000" contrast="100000"/>
          </a:blip>
          <a:stretch>
            <a:fillRect/>
          </a:stretch>
        </p:blipFill>
        <p:spPr>
          <a:xfrm>
            <a:off x="-32" y="1357298"/>
            <a:ext cx="9144032" cy="4986259"/>
          </a:xfrm>
          <a:prstGeom prst="rect">
            <a:avLst/>
          </a:prstGeom>
        </p:spPr>
      </p:pic>
      <p:sp>
        <p:nvSpPr>
          <p:cNvPr id="2" name="Title 1"/>
          <p:cNvSpPr>
            <a:spLocks noGrp="1"/>
          </p:cNvSpPr>
          <p:nvPr>
            <p:ph type="title"/>
          </p:nvPr>
        </p:nvSpPr>
        <p:spPr/>
        <p:txBody>
          <a:bodyPr/>
          <a:lstStyle/>
          <a:p>
            <a:r>
              <a:rPr lang="id-ID" dirty="0" smtClean="0"/>
              <a:t>lll</a:t>
            </a:r>
            <a:endParaRPr lang="id-ID" dirty="0"/>
          </a:p>
        </p:txBody>
      </p:sp>
      <p:pic>
        <p:nvPicPr>
          <p:cNvPr id="6" name="Picture 5" descr="2c0b404.jpg"/>
          <p:cNvPicPr>
            <a:picLocks noChangeAspect="1"/>
          </p:cNvPicPr>
          <p:nvPr/>
        </p:nvPicPr>
        <p:blipFill>
          <a:blip r:embed="rId3"/>
          <a:stretch>
            <a:fillRect/>
          </a:stretch>
        </p:blipFill>
        <p:spPr>
          <a:xfrm>
            <a:off x="5724128" y="5373216"/>
            <a:ext cx="3357578" cy="1468940"/>
          </a:xfrm>
          <a:prstGeom prst="rect">
            <a:avLst/>
          </a:prstGeom>
        </p:spPr>
      </p:pic>
      <p:sp>
        <p:nvSpPr>
          <p:cNvPr id="7" name="object 2"/>
          <p:cNvSpPr/>
          <p:nvPr/>
        </p:nvSpPr>
        <p:spPr>
          <a:xfrm>
            <a:off x="0" y="0"/>
            <a:ext cx="9144000" cy="6857999"/>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3" name="Content Placeholder 2"/>
          <p:cNvSpPr>
            <a:spLocks noGrp="1"/>
          </p:cNvSpPr>
          <p:nvPr>
            <p:ph idx="1"/>
          </p:nvPr>
        </p:nvSpPr>
        <p:spPr/>
        <p:txBody>
          <a:bodyPr>
            <a:normAutofit fontScale="62500" lnSpcReduction="20000"/>
          </a:bodyPr>
          <a:lstStyle/>
          <a:p>
            <a:pPr marL="6350" indent="-6350">
              <a:buNone/>
            </a:pPr>
            <a:r>
              <a:rPr lang="id-ID" sz="2900" b="1" dirty="0">
                <a:ln w="3175">
                  <a:noFill/>
                </a:ln>
                <a:cs typeface="Arial" pitchFamily="34" charset="0"/>
              </a:rPr>
              <a:t>•        </a:t>
            </a:r>
            <a:r>
              <a:rPr lang="id-ID" sz="4600" b="1" dirty="0">
                <a:ln w="3175">
                  <a:noFill/>
                </a:ln>
                <a:cs typeface="Arial" pitchFamily="34" charset="0"/>
              </a:rPr>
              <a:t>Situs jejaring sosial</a:t>
            </a:r>
          </a:p>
          <a:p>
            <a:pPr marL="6350" indent="-6350">
              <a:buNone/>
            </a:pPr>
            <a:r>
              <a:rPr lang="id-ID" sz="2900" b="1" dirty="0">
                <a:ln w="3175">
                  <a:noFill/>
                </a:ln>
                <a:cs typeface="Arial" pitchFamily="34" charset="0"/>
              </a:rPr>
              <a:t>Aplikasi yang mengizinkan user untuk dapat terhubung dengan cara membuat informasi pribadi sehingga dapat terhubung dengan orang lain. Informasi pribadi itu bisa seperti foto – foto. Contoh facebook.</a:t>
            </a:r>
          </a:p>
          <a:p>
            <a:pPr marL="6350" indent="-6350">
              <a:buNone/>
            </a:pPr>
            <a:endParaRPr lang="id-ID" sz="2900" b="1" dirty="0">
              <a:ln w="3175">
                <a:noFill/>
              </a:ln>
              <a:cs typeface="Arial" pitchFamily="34" charset="0"/>
            </a:endParaRPr>
          </a:p>
          <a:p>
            <a:pPr marL="6350" indent="-6350">
              <a:buNone/>
            </a:pPr>
            <a:r>
              <a:rPr lang="id-ID" sz="2900" b="1" dirty="0">
                <a:ln w="3175">
                  <a:noFill/>
                </a:ln>
                <a:cs typeface="Arial" pitchFamily="34" charset="0"/>
              </a:rPr>
              <a:t>•        </a:t>
            </a:r>
            <a:r>
              <a:rPr lang="id-ID" sz="4600" b="1" dirty="0">
                <a:ln w="3175">
                  <a:noFill/>
                </a:ln>
                <a:cs typeface="Arial" pitchFamily="34" charset="0"/>
              </a:rPr>
              <a:t>Virtual game world</a:t>
            </a:r>
          </a:p>
          <a:p>
            <a:pPr marL="6350" indent="-6350">
              <a:buNone/>
            </a:pPr>
            <a:r>
              <a:rPr lang="id-ID" sz="2900" b="1" dirty="0">
                <a:ln w="3175">
                  <a:noFill/>
                </a:ln>
                <a:cs typeface="Arial" pitchFamily="34" charset="0"/>
              </a:rPr>
              <a:t>Dunia virtual, dimana mengreplikasikan lingkungan 3D, dimana user bisa muncul dalam bentuk avatar – avatar yang diinginkan serta berinteraksi dengan orang lain selayaknya di dunia nyata. Contohnya game online.</a:t>
            </a:r>
          </a:p>
          <a:p>
            <a:pPr marL="6350" indent="-6350">
              <a:buNone/>
            </a:pPr>
            <a:endParaRPr lang="id-ID" sz="2900" b="1" dirty="0">
              <a:ln w="3175">
                <a:noFill/>
              </a:ln>
              <a:cs typeface="Arial" pitchFamily="34" charset="0"/>
            </a:endParaRPr>
          </a:p>
          <a:p>
            <a:pPr marL="6350" indent="-6350">
              <a:buNone/>
            </a:pPr>
            <a:r>
              <a:rPr lang="id-ID" sz="2900" b="1" dirty="0">
                <a:ln w="3175">
                  <a:noFill/>
                </a:ln>
                <a:cs typeface="Arial" pitchFamily="34" charset="0"/>
              </a:rPr>
              <a:t>•        </a:t>
            </a:r>
            <a:r>
              <a:rPr lang="id-ID" sz="4600" b="1" dirty="0">
                <a:ln w="3175">
                  <a:noFill/>
                </a:ln>
                <a:cs typeface="Arial" pitchFamily="34" charset="0"/>
              </a:rPr>
              <a:t>Virtual social world</a:t>
            </a:r>
          </a:p>
          <a:p>
            <a:pPr marL="6350" indent="-6350">
              <a:buNone/>
            </a:pPr>
            <a:r>
              <a:rPr lang="id-ID" sz="2900" b="1" dirty="0">
                <a:ln w="3175">
                  <a:noFill/>
                </a:ln>
                <a:cs typeface="Arial" pitchFamily="34" charset="0"/>
              </a:rPr>
              <a:t>Dunia virtual yang dimana penggunanya merasa hidup di dunia virtual, sama seperti virtual game world, berinteraksi dengan yang lain. Namun, Virtual Social World lebih bebas, dan lebih ke arah kehidupan. Contohnya second life.</a:t>
            </a:r>
          </a:p>
          <a:p>
            <a:pPr marL="6350" indent="-6350">
              <a:buNone/>
            </a:pPr>
            <a:endParaRPr lang="id-ID" sz="2800" dirty="0">
              <a:ln w="3175">
                <a:solidFill>
                  <a:schemeClr val="tx1"/>
                </a:solidFill>
              </a:ln>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en-US" dirty="0" smtClean="0">
              <a:ln w="3175">
                <a:solidFill>
                  <a:schemeClr val="tx1"/>
                </a:solidFill>
              </a:ln>
            </a:endParaRPr>
          </a:p>
          <a:p>
            <a:pPr algn="ctr">
              <a:buNone/>
            </a:pPr>
            <a:endParaRPr lang="en-US" dirty="0" smtClean="0">
              <a:ln w="3175">
                <a:solidFill>
                  <a:schemeClr val="tx1"/>
                </a:solidFill>
              </a:ln>
            </a:endParaRPr>
          </a:p>
          <a:p>
            <a:pPr algn="ctr">
              <a:buNone/>
            </a:pPr>
            <a:r>
              <a:rPr lang="en-US" b="1" dirty="0" err="1" smtClean="0">
                <a:ln w="3175">
                  <a:solidFill>
                    <a:schemeClr val="tx1"/>
                  </a:solidFill>
                </a:ln>
              </a:rPr>
              <a:t>Terima</a:t>
            </a:r>
            <a:r>
              <a:rPr lang="en-US" b="1" dirty="0" smtClean="0">
                <a:ln w="3175">
                  <a:solidFill>
                    <a:schemeClr val="tx1"/>
                  </a:solidFill>
                </a:ln>
              </a:rPr>
              <a:t> </a:t>
            </a:r>
            <a:r>
              <a:rPr lang="en-US" b="1" dirty="0" err="1" smtClean="0">
                <a:ln w="3175">
                  <a:solidFill>
                    <a:schemeClr val="tx1"/>
                  </a:solidFill>
                </a:ln>
              </a:rPr>
              <a:t>Kasih</a:t>
            </a:r>
            <a:endParaRPr lang="en-US" b="1" dirty="0" smtClean="0">
              <a:ln w="3175">
                <a:solidFill>
                  <a:schemeClr val="tx1"/>
                </a:solidFill>
              </a:ln>
            </a:endParaRPr>
          </a:p>
        </p:txBody>
      </p:sp>
      <p:pic>
        <p:nvPicPr>
          <p:cNvPr id="4" name="Picture 3" descr="2c0b404.jpg"/>
          <p:cNvPicPr>
            <a:picLocks noChangeAspect="1"/>
          </p:cNvPicPr>
          <p:nvPr/>
        </p:nvPicPr>
        <p:blipFill>
          <a:blip r:embed="rId2"/>
          <a:stretch>
            <a:fillRect/>
          </a:stretch>
        </p:blipFill>
        <p:spPr>
          <a:xfrm>
            <a:off x="2857488" y="3500438"/>
            <a:ext cx="3357578" cy="1830894"/>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edia-Sosial-Yang-Bakal-Melesat-Di-2014.jpg"/>
          <p:cNvPicPr>
            <a:picLocks noChangeAspect="1"/>
          </p:cNvPicPr>
          <p:nvPr/>
        </p:nvPicPr>
        <p:blipFill>
          <a:blip r:embed="rId3">
            <a:duotone>
              <a:schemeClr val="accent5">
                <a:shade val="45000"/>
                <a:satMod val="135000"/>
              </a:schemeClr>
              <a:prstClr val="white"/>
            </a:duotone>
            <a:lum bright="18000" contrast="100000"/>
          </a:blip>
          <a:stretch>
            <a:fillRect/>
          </a:stretch>
        </p:blipFill>
        <p:spPr>
          <a:xfrm>
            <a:off x="-32" y="1357298"/>
            <a:ext cx="9144032" cy="4986259"/>
          </a:xfrm>
          <a:prstGeom prst="rect">
            <a:avLst/>
          </a:prstGeom>
        </p:spPr>
      </p:pic>
      <p:sp>
        <p:nvSpPr>
          <p:cNvPr id="2" name="Title 1"/>
          <p:cNvSpPr>
            <a:spLocks noGrp="1"/>
          </p:cNvSpPr>
          <p:nvPr>
            <p:ph type="title"/>
          </p:nvPr>
        </p:nvSpPr>
        <p:spPr>
          <a:xfrm>
            <a:off x="457200" y="1277888"/>
            <a:ext cx="8229600" cy="1143000"/>
          </a:xfrm>
        </p:spPr>
        <p:txBody>
          <a:bodyPr/>
          <a:lstStyle/>
          <a:p>
            <a:r>
              <a:rPr lang="id-ID" sz="5400" b="1" dirty="0" smtClean="0">
                <a:ln w="28575">
                  <a:noFill/>
                </a:ln>
                <a:ea typeface="Segoe UI" pitchFamily="34" charset="0"/>
                <a:cs typeface="Segoe UI" pitchFamily="34" charset="0"/>
              </a:rPr>
              <a:t>S</a:t>
            </a:r>
            <a:r>
              <a:rPr lang="id-ID" b="1" dirty="0" smtClean="0">
                <a:ln w="28575">
                  <a:noFill/>
                </a:ln>
                <a:ea typeface="Segoe UI" pitchFamily="34" charset="0"/>
                <a:cs typeface="Segoe UI" pitchFamily="34" charset="0"/>
              </a:rPr>
              <a:t>OSIAL </a:t>
            </a:r>
            <a:r>
              <a:rPr lang="id-ID" sz="5400" b="1" dirty="0" smtClean="0">
                <a:ln w="28575">
                  <a:noFill/>
                </a:ln>
                <a:ea typeface="Segoe UI" pitchFamily="34" charset="0"/>
                <a:cs typeface="Segoe UI" pitchFamily="34" charset="0"/>
              </a:rPr>
              <a:t>M</a:t>
            </a:r>
            <a:r>
              <a:rPr lang="id-ID" b="1" dirty="0" smtClean="0">
                <a:ln w="28575">
                  <a:noFill/>
                </a:ln>
                <a:ea typeface="Segoe UI" pitchFamily="34" charset="0"/>
                <a:cs typeface="Segoe UI" pitchFamily="34" charset="0"/>
              </a:rPr>
              <a:t>EDIA</a:t>
            </a:r>
            <a:endParaRPr lang="id-ID" b="1" dirty="0">
              <a:ln w="28575">
                <a:noFill/>
              </a:ln>
              <a:ea typeface="Segoe UI" pitchFamily="34" charset="0"/>
              <a:cs typeface="Segoe UI" pitchFamily="34" charset="0"/>
            </a:endParaRPr>
          </a:p>
        </p:txBody>
      </p:sp>
      <p:pic>
        <p:nvPicPr>
          <p:cNvPr id="5" name="Picture 4" descr="2c0b404.jpg"/>
          <p:cNvPicPr>
            <a:picLocks noChangeAspect="1"/>
          </p:cNvPicPr>
          <p:nvPr/>
        </p:nvPicPr>
        <p:blipFill>
          <a:blip r:embed="rId4"/>
          <a:stretch>
            <a:fillRect/>
          </a:stretch>
        </p:blipFill>
        <p:spPr>
          <a:xfrm>
            <a:off x="5786422" y="4143380"/>
            <a:ext cx="3357578" cy="2193618"/>
          </a:xfrm>
          <a:prstGeom prst="rect">
            <a:avLst/>
          </a:prstGeom>
        </p:spPr>
      </p:pic>
      <p:sp>
        <p:nvSpPr>
          <p:cNvPr id="3" name="Content Placeholder 2"/>
          <p:cNvSpPr>
            <a:spLocks noGrp="1"/>
          </p:cNvSpPr>
          <p:nvPr>
            <p:ph idx="1"/>
          </p:nvPr>
        </p:nvSpPr>
        <p:spPr/>
        <p:txBody>
          <a:bodyPr>
            <a:normAutofit/>
          </a:bodyPr>
          <a:lstStyle/>
          <a:p>
            <a:pPr marL="6350" indent="-6350" algn="ctr">
              <a:buNone/>
            </a:pPr>
            <a:endParaRPr lang="en-US" sz="2000" dirty="0" smtClean="0">
              <a:latin typeface="Arial" pitchFamily="34" charset="0"/>
              <a:cs typeface="Arial" pitchFamily="34" charset="0"/>
            </a:endParaRPr>
          </a:p>
          <a:p>
            <a:pPr marL="6350" indent="-6350" algn="ctr">
              <a:buNone/>
            </a:pPr>
            <a:endParaRPr lang="en-US" sz="2000" dirty="0">
              <a:latin typeface="Arial" pitchFamily="34" charset="0"/>
              <a:cs typeface="Arial" pitchFamily="34" charset="0"/>
            </a:endParaRPr>
          </a:p>
          <a:p>
            <a:pPr marL="6350" indent="-6350" algn="ctr">
              <a:buNone/>
            </a:pPr>
            <a:endParaRPr lang="en-US" sz="2000" dirty="0" smtClean="0">
              <a:latin typeface="Arial" pitchFamily="34" charset="0"/>
              <a:cs typeface="Arial" pitchFamily="34" charset="0"/>
            </a:endParaRPr>
          </a:p>
          <a:p>
            <a:pPr marL="6350" indent="-6350" algn="ctr">
              <a:buNone/>
            </a:pPr>
            <a:r>
              <a:rPr lang="en-US" sz="2000" b="1" dirty="0" smtClean="0">
                <a:cs typeface="Arial" pitchFamily="34" charset="0"/>
              </a:rPr>
              <a:t>MEDIA SOSIAL ADALAH SEBUAH MEDIA ONLINE, DENGAN PARA PENGGUNANYA BISA DENGAN MUDAH BERPARTISIPASI, BERBAGI, DAN MENCIPTAKAN ISI MELIPUTI BLOG</a:t>
            </a:r>
            <a:endParaRPr lang="id-ID" sz="2000" b="1" dirty="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3820" y="2000514"/>
            <a:ext cx="7079615" cy="1884680"/>
          </a:xfrm>
          <a:prstGeom prst="rect">
            <a:avLst/>
          </a:prstGeom>
        </p:spPr>
        <p:txBody>
          <a:bodyPr vert="horz" wrap="square" lIns="0" tIns="0" rIns="0" bIns="0" rtlCol="0">
            <a:noAutofit/>
          </a:bodyPr>
          <a:lstStyle/>
          <a:p>
            <a:pPr marL="12700" marR="12700" indent="-2540" algn="ctr">
              <a:lnSpc>
                <a:spcPct val="110900"/>
              </a:lnSpc>
            </a:pPr>
            <a:r>
              <a:rPr sz="2400" b="1" dirty="0" smtClean="0">
                <a:solidFill>
                  <a:srgbClr val="3E3E3E"/>
                </a:solidFill>
                <a:cs typeface="Calibri"/>
              </a:rPr>
              <a:t>M</a:t>
            </a:r>
            <a:r>
              <a:rPr sz="1900" b="1" spc="5" dirty="0" smtClean="0">
                <a:solidFill>
                  <a:srgbClr val="3E3E3E"/>
                </a:solidFill>
                <a:cs typeface="Calibri"/>
              </a:rPr>
              <a:t>EDIA</a:t>
            </a:r>
            <a:r>
              <a:rPr sz="1900" b="1" spc="114" dirty="0" smtClean="0">
                <a:solidFill>
                  <a:srgbClr val="3E3E3E"/>
                </a:solidFill>
                <a:cs typeface="Calibri"/>
              </a:rPr>
              <a:t> </a:t>
            </a:r>
            <a:r>
              <a:rPr sz="1900" b="1" spc="10" dirty="0" smtClean="0">
                <a:solidFill>
                  <a:srgbClr val="3E3E3E"/>
                </a:solidFill>
                <a:cs typeface="Calibri"/>
              </a:rPr>
              <a:t>SOS</a:t>
            </a:r>
            <a:r>
              <a:rPr sz="1900" b="1" spc="5" dirty="0" smtClean="0">
                <a:solidFill>
                  <a:srgbClr val="3E3E3E"/>
                </a:solidFill>
                <a:cs typeface="Calibri"/>
              </a:rPr>
              <a:t>IAL</a:t>
            </a:r>
            <a:r>
              <a:rPr sz="1900" b="1" spc="105" dirty="0" smtClean="0">
                <a:solidFill>
                  <a:srgbClr val="3E3E3E"/>
                </a:solidFill>
                <a:cs typeface="Calibri"/>
              </a:rPr>
              <a:t> </a:t>
            </a:r>
            <a:r>
              <a:rPr sz="1900" b="1" spc="10" dirty="0" smtClean="0">
                <a:solidFill>
                  <a:srgbClr val="3E3E3E"/>
                </a:solidFill>
                <a:cs typeface="Calibri"/>
              </a:rPr>
              <a:t>ADALAH</a:t>
            </a:r>
            <a:r>
              <a:rPr sz="1900" b="1" spc="100" dirty="0" smtClean="0">
                <a:solidFill>
                  <a:srgbClr val="3E3E3E"/>
                </a:solidFill>
                <a:cs typeface="Calibri"/>
              </a:rPr>
              <a:t> </a:t>
            </a:r>
            <a:r>
              <a:rPr sz="1900" b="1" spc="10" dirty="0" smtClean="0">
                <a:solidFill>
                  <a:srgbClr val="3E3E3E"/>
                </a:solidFill>
                <a:cs typeface="Calibri"/>
              </a:rPr>
              <a:t>TEMPAT</a:t>
            </a:r>
            <a:r>
              <a:rPr sz="1900" b="1" spc="105" dirty="0" smtClean="0">
                <a:solidFill>
                  <a:srgbClr val="3E3E3E"/>
                </a:solidFill>
                <a:cs typeface="Calibri"/>
              </a:rPr>
              <a:t> </a:t>
            </a:r>
            <a:r>
              <a:rPr sz="1900" b="1" spc="5" dirty="0" smtClean="0">
                <a:solidFill>
                  <a:srgbClr val="3E3E3E"/>
                </a:solidFill>
                <a:cs typeface="Calibri"/>
              </a:rPr>
              <a:t>BAGI</a:t>
            </a:r>
            <a:r>
              <a:rPr sz="1900" b="1" spc="105" dirty="0" smtClean="0">
                <a:solidFill>
                  <a:srgbClr val="3E3E3E"/>
                </a:solidFill>
                <a:cs typeface="Calibri"/>
              </a:rPr>
              <a:t> </a:t>
            </a:r>
            <a:r>
              <a:rPr sz="1900" b="1" spc="10" dirty="0" smtClean="0">
                <a:solidFill>
                  <a:srgbClr val="3E3E3E"/>
                </a:solidFill>
                <a:cs typeface="Calibri"/>
              </a:rPr>
              <a:t>PARA</a:t>
            </a:r>
            <a:r>
              <a:rPr sz="1900" b="1" spc="105" dirty="0" smtClean="0">
                <a:solidFill>
                  <a:srgbClr val="3E3E3E"/>
                </a:solidFill>
                <a:cs typeface="Calibri"/>
              </a:rPr>
              <a:t> </a:t>
            </a:r>
            <a:r>
              <a:rPr sz="1900" b="1" spc="5" dirty="0" smtClean="0">
                <a:solidFill>
                  <a:srgbClr val="3E3E3E"/>
                </a:solidFill>
                <a:cs typeface="Calibri"/>
              </a:rPr>
              <a:t>PE</a:t>
            </a:r>
            <a:r>
              <a:rPr sz="1900" b="1" dirty="0" smtClean="0">
                <a:solidFill>
                  <a:srgbClr val="3E3E3E"/>
                </a:solidFill>
                <a:cs typeface="Calibri"/>
              </a:rPr>
              <a:t>N</a:t>
            </a:r>
            <a:r>
              <a:rPr sz="1900" b="1" spc="10" dirty="0" smtClean="0">
                <a:solidFill>
                  <a:srgbClr val="3E3E3E"/>
                </a:solidFill>
                <a:cs typeface="Calibri"/>
              </a:rPr>
              <a:t>GGU</a:t>
            </a:r>
            <a:r>
              <a:rPr sz="1900" b="1" dirty="0" smtClean="0">
                <a:solidFill>
                  <a:srgbClr val="3E3E3E"/>
                </a:solidFill>
                <a:cs typeface="Calibri"/>
              </a:rPr>
              <a:t>N</a:t>
            </a:r>
            <a:r>
              <a:rPr sz="1900" b="1" spc="10" dirty="0" smtClean="0">
                <a:solidFill>
                  <a:srgbClr val="3E3E3E"/>
                </a:solidFill>
                <a:cs typeface="Calibri"/>
              </a:rPr>
              <a:t>A</a:t>
            </a:r>
            <a:r>
              <a:rPr sz="1900" b="1" spc="125" dirty="0" smtClean="0">
                <a:solidFill>
                  <a:srgbClr val="3E3E3E"/>
                </a:solidFill>
                <a:cs typeface="Calibri"/>
              </a:rPr>
              <a:t> </a:t>
            </a:r>
            <a:r>
              <a:rPr sz="1900" b="1" dirty="0" smtClean="0">
                <a:solidFill>
                  <a:srgbClr val="3E3E3E"/>
                </a:solidFill>
                <a:cs typeface="Calibri"/>
              </a:rPr>
              <a:t>U</a:t>
            </a:r>
            <a:r>
              <a:rPr sz="1900" b="1" spc="10" dirty="0" smtClean="0">
                <a:solidFill>
                  <a:srgbClr val="3E3E3E"/>
                </a:solidFill>
                <a:cs typeface="Calibri"/>
              </a:rPr>
              <a:t>N</a:t>
            </a:r>
            <a:r>
              <a:rPr sz="1900" b="1" spc="-5" dirty="0" smtClean="0">
                <a:solidFill>
                  <a:srgbClr val="3E3E3E"/>
                </a:solidFill>
                <a:cs typeface="Calibri"/>
              </a:rPr>
              <a:t>T</a:t>
            </a:r>
            <a:r>
              <a:rPr sz="1900" b="1" dirty="0" smtClean="0">
                <a:solidFill>
                  <a:srgbClr val="3E3E3E"/>
                </a:solidFill>
                <a:cs typeface="Calibri"/>
              </a:rPr>
              <a:t>U</a:t>
            </a:r>
            <a:r>
              <a:rPr sz="1900" b="1" spc="10" dirty="0" smtClean="0">
                <a:solidFill>
                  <a:srgbClr val="3E3E3E"/>
                </a:solidFill>
                <a:cs typeface="Calibri"/>
              </a:rPr>
              <a:t>K</a:t>
            </a:r>
            <a:r>
              <a:rPr sz="1900" b="1" spc="5" dirty="0" smtClean="0">
                <a:solidFill>
                  <a:srgbClr val="3E3E3E"/>
                </a:solidFill>
                <a:cs typeface="Calibri"/>
              </a:rPr>
              <a:t> BERPARTIS</a:t>
            </a:r>
            <a:r>
              <a:rPr sz="1900" b="1" spc="10" dirty="0" smtClean="0">
                <a:solidFill>
                  <a:srgbClr val="3E3E3E"/>
                </a:solidFill>
                <a:cs typeface="Calibri"/>
              </a:rPr>
              <a:t>I</a:t>
            </a:r>
            <a:r>
              <a:rPr sz="1900" b="1" spc="5" dirty="0" smtClean="0">
                <a:solidFill>
                  <a:srgbClr val="3E3E3E"/>
                </a:solidFill>
                <a:cs typeface="Calibri"/>
              </a:rPr>
              <a:t>PASI</a:t>
            </a:r>
            <a:r>
              <a:rPr sz="1900" b="1" spc="110" dirty="0" smtClean="0">
                <a:solidFill>
                  <a:srgbClr val="3E3E3E"/>
                </a:solidFill>
                <a:cs typeface="Calibri"/>
              </a:rPr>
              <a:t> </a:t>
            </a:r>
            <a:r>
              <a:rPr sz="1900" b="1" spc="10" dirty="0" smtClean="0">
                <a:solidFill>
                  <a:srgbClr val="3E3E3E"/>
                </a:solidFill>
                <a:cs typeface="Calibri"/>
              </a:rPr>
              <a:t>DAN</a:t>
            </a:r>
            <a:r>
              <a:rPr sz="1900" b="1" spc="105" dirty="0" smtClean="0">
                <a:solidFill>
                  <a:srgbClr val="3E3E3E"/>
                </a:solidFill>
                <a:cs typeface="Calibri"/>
              </a:rPr>
              <a:t> </a:t>
            </a:r>
            <a:r>
              <a:rPr sz="1900" b="1" spc="10" dirty="0" smtClean="0">
                <a:solidFill>
                  <a:srgbClr val="3E3E3E"/>
                </a:solidFill>
                <a:cs typeface="Calibri"/>
              </a:rPr>
              <a:t>SAL</a:t>
            </a:r>
            <a:r>
              <a:rPr sz="1900" b="1" spc="5" dirty="0" smtClean="0">
                <a:solidFill>
                  <a:srgbClr val="3E3E3E"/>
                </a:solidFill>
                <a:cs typeface="Calibri"/>
              </a:rPr>
              <a:t>ING</a:t>
            </a:r>
            <a:r>
              <a:rPr sz="1900" b="1" spc="100" dirty="0" smtClean="0">
                <a:solidFill>
                  <a:srgbClr val="3E3E3E"/>
                </a:solidFill>
                <a:cs typeface="Calibri"/>
              </a:rPr>
              <a:t> </a:t>
            </a:r>
            <a:r>
              <a:rPr sz="1900" b="1" spc="10" dirty="0" smtClean="0">
                <a:solidFill>
                  <a:srgbClr val="3E3E3E"/>
                </a:solidFill>
                <a:cs typeface="Calibri"/>
              </a:rPr>
              <a:t>BE</a:t>
            </a:r>
            <a:r>
              <a:rPr sz="1900" b="1" spc="15" dirty="0" smtClean="0">
                <a:solidFill>
                  <a:srgbClr val="3E3E3E"/>
                </a:solidFill>
                <a:cs typeface="Calibri"/>
              </a:rPr>
              <a:t>R</a:t>
            </a:r>
            <a:r>
              <a:rPr sz="1900" b="1" spc="10" dirty="0" smtClean="0">
                <a:solidFill>
                  <a:srgbClr val="3E3E3E"/>
                </a:solidFill>
                <a:cs typeface="Calibri"/>
              </a:rPr>
              <a:t>B</a:t>
            </a:r>
            <a:r>
              <a:rPr sz="1900" b="1" spc="15" dirty="0" smtClean="0">
                <a:solidFill>
                  <a:srgbClr val="3E3E3E"/>
                </a:solidFill>
                <a:cs typeface="Calibri"/>
              </a:rPr>
              <a:t>A</a:t>
            </a:r>
            <a:r>
              <a:rPr sz="1900" b="1" spc="5" dirty="0" smtClean="0">
                <a:solidFill>
                  <a:srgbClr val="3E3E3E"/>
                </a:solidFill>
                <a:cs typeface="Calibri"/>
              </a:rPr>
              <a:t>GI</a:t>
            </a:r>
            <a:r>
              <a:rPr sz="1900" b="1" spc="85" dirty="0" smtClean="0">
                <a:solidFill>
                  <a:srgbClr val="3E3E3E"/>
                </a:solidFill>
                <a:cs typeface="Calibri"/>
              </a:rPr>
              <a:t> </a:t>
            </a:r>
            <a:r>
              <a:rPr sz="1900" b="1" dirty="0" smtClean="0">
                <a:solidFill>
                  <a:srgbClr val="3E3E3E"/>
                </a:solidFill>
                <a:cs typeface="Calibri"/>
              </a:rPr>
              <a:t>IN</a:t>
            </a:r>
            <a:r>
              <a:rPr sz="1900" b="1" spc="-10" dirty="0" smtClean="0">
                <a:solidFill>
                  <a:srgbClr val="3E3E3E"/>
                </a:solidFill>
                <a:cs typeface="Calibri"/>
              </a:rPr>
              <a:t>F</a:t>
            </a:r>
            <a:r>
              <a:rPr sz="1900" b="1" spc="10" dirty="0" smtClean="0">
                <a:solidFill>
                  <a:srgbClr val="3E3E3E"/>
                </a:solidFill>
                <a:cs typeface="Calibri"/>
              </a:rPr>
              <a:t>ORMASI</a:t>
            </a:r>
            <a:r>
              <a:rPr sz="1900" b="1" spc="120" dirty="0" smtClean="0">
                <a:solidFill>
                  <a:srgbClr val="3E3E3E"/>
                </a:solidFill>
                <a:cs typeface="Calibri"/>
              </a:rPr>
              <a:t> </a:t>
            </a:r>
            <a:r>
              <a:rPr sz="1900" b="1" spc="10" dirty="0" smtClean="0">
                <a:solidFill>
                  <a:srgbClr val="3E3E3E"/>
                </a:solidFill>
                <a:cs typeface="Calibri"/>
              </a:rPr>
              <a:t>DENGAN</a:t>
            </a:r>
            <a:r>
              <a:rPr sz="1900" b="1" spc="100" dirty="0" smtClean="0">
                <a:solidFill>
                  <a:srgbClr val="3E3E3E"/>
                </a:solidFill>
                <a:cs typeface="Calibri"/>
              </a:rPr>
              <a:t> </a:t>
            </a:r>
            <a:r>
              <a:rPr sz="1900" b="1" spc="10" dirty="0" smtClean="0">
                <a:solidFill>
                  <a:srgbClr val="3E3E3E"/>
                </a:solidFill>
                <a:cs typeface="Calibri"/>
              </a:rPr>
              <a:t>MUDAH</a:t>
            </a:r>
            <a:r>
              <a:rPr sz="1900" b="1" spc="5" dirty="0" smtClean="0">
                <a:solidFill>
                  <a:srgbClr val="3E3E3E"/>
                </a:solidFill>
                <a:cs typeface="Calibri"/>
              </a:rPr>
              <a:t> SE</a:t>
            </a:r>
            <a:r>
              <a:rPr sz="1900" b="1" spc="15" dirty="0" smtClean="0">
                <a:solidFill>
                  <a:srgbClr val="3E3E3E"/>
                </a:solidFill>
                <a:cs typeface="Calibri"/>
              </a:rPr>
              <a:t>C</a:t>
            </a:r>
            <a:r>
              <a:rPr sz="1900" b="1" spc="10" dirty="0" smtClean="0">
                <a:solidFill>
                  <a:srgbClr val="3E3E3E"/>
                </a:solidFill>
                <a:cs typeface="Calibri"/>
              </a:rPr>
              <a:t>ARA</a:t>
            </a:r>
            <a:r>
              <a:rPr sz="1900" b="1" spc="95" dirty="0" smtClean="0">
                <a:solidFill>
                  <a:srgbClr val="3E3E3E"/>
                </a:solidFill>
                <a:cs typeface="Calibri"/>
              </a:rPr>
              <a:t> </a:t>
            </a:r>
            <a:r>
              <a:rPr sz="1900" b="1" spc="10" dirty="0" smtClean="0">
                <a:solidFill>
                  <a:srgbClr val="3E3E3E"/>
                </a:solidFill>
                <a:cs typeface="Calibri"/>
              </a:rPr>
              <a:t>ONLIN</a:t>
            </a:r>
            <a:r>
              <a:rPr sz="1900" b="1" dirty="0" smtClean="0">
                <a:solidFill>
                  <a:srgbClr val="3E3E3E"/>
                </a:solidFill>
                <a:cs typeface="Calibri"/>
              </a:rPr>
              <a:t>E</a:t>
            </a:r>
            <a:r>
              <a:rPr sz="2400" b="1" dirty="0" smtClean="0">
                <a:solidFill>
                  <a:srgbClr val="3E3E3E"/>
                </a:solidFill>
                <a:cs typeface="Calibri"/>
              </a:rPr>
              <a:t>.</a:t>
            </a:r>
            <a:r>
              <a:rPr sz="2400" b="1" spc="-5" dirty="0" smtClean="0">
                <a:solidFill>
                  <a:srgbClr val="3E3E3E"/>
                </a:solidFill>
                <a:cs typeface="Calibri"/>
              </a:rPr>
              <a:t> </a:t>
            </a:r>
            <a:r>
              <a:rPr sz="2400" b="1" spc="-25" dirty="0" smtClean="0">
                <a:solidFill>
                  <a:srgbClr val="3E3E3E"/>
                </a:solidFill>
                <a:cs typeface="Calibri"/>
              </a:rPr>
              <a:t>H</a:t>
            </a:r>
            <a:r>
              <a:rPr sz="1900" b="1" spc="10" dirty="0" smtClean="0">
                <a:solidFill>
                  <a:srgbClr val="3E3E3E"/>
                </a:solidFill>
                <a:cs typeface="Calibri"/>
              </a:rPr>
              <a:t>AMPIR</a:t>
            </a:r>
            <a:r>
              <a:rPr sz="1900" b="1" spc="100" dirty="0" smtClean="0">
                <a:solidFill>
                  <a:srgbClr val="3E3E3E"/>
                </a:solidFill>
                <a:cs typeface="Calibri"/>
              </a:rPr>
              <a:t> </a:t>
            </a:r>
            <a:r>
              <a:rPr sz="1900" b="1" spc="10" dirty="0" smtClean="0">
                <a:solidFill>
                  <a:srgbClr val="3E3E3E"/>
                </a:solidFill>
                <a:cs typeface="Calibri"/>
              </a:rPr>
              <a:t>SEMUA</a:t>
            </a:r>
            <a:r>
              <a:rPr sz="1900" b="1" spc="100" dirty="0" smtClean="0">
                <a:solidFill>
                  <a:srgbClr val="3E3E3E"/>
                </a:solidFill>
                <a:cs typeface="Calibri"/>
              </a:rPr>
              <a:t> </a:t>
            </a:r>
            <a:r>
              <a:rPr sz="1900" b="1" spc="10" dirty="0" smtClean="0">
                <a:solidFill>
                  <a:srgbClr val="3E3E3E"/>
                </a:solidFill>
                <a:cs typeface="Calibri"/>
              </a:rPr>
              <a:t>MEDIA</a:t>
            </a:r>
            <a:r>
              <a:rPr sz="1900" b="1" spc="110" dirty="0" smtClean="0">
                <a:solidFill>
                  <a:srgbClr val="3E3E3E"/>
                </a:solidFill>
                <a:cs typeface="Calibri"/>
              </a:rPr>
              <a:t> </a:t>
            </a:r>
            <a:r>
              <a:rPr sz="1900" b="1" spc="5" dirty="0" smtClean="0">
                <a:solidFill>
                  <a:srgbClr val="3E3E3E"/>
                </a:solidFill>
                <a:cs typeface="Calibri"/>
              </a:rPr>
              <a:t>SOSIAL</a:t>
            </a:r>
            <a:r>
              <a:rPr sz="1900" b="1" spc="110" dirty="0" smtClean="0">
                <a:solidFill>
                  <a:srgbClr val="3E3E3E"/>
                </a:solidFill>
                <a:cs typeface="Calibri"/>
              </a:rPr>
              <a:t> </a:t>
            </a:r>
            <a:r>
              <a:rPr sz="1900" b="1" spc="10" dirty="0" smtClean="0">
                <a:solidFill>
                  <a:srgbClr val="3E3E3E"/>
                </a:solidFill>
                <a:cs typeface="Calibri"/>
              </a:rPr>
              <a:t>SUDAH</a:t>
            </a:r>
            <a:r>
              <a:rPr sz="1900" b="1" spc="110" dirty="0" smtClean="0">
                <a:solidFill>
                  <a:srgbClr val="3E3E3E"/>
                </a:solidFill>
                <a:cs typeface="Calibri"/>
              </a:rPr>
              <a:t> </a:t>
            </a:r>
            <a:r>
              <a:rPr sz="1900" b="1" spc="10" dirty="0" smtClean="0">
                <a:solidFill>
                  <a:srgbClr val="3E3E3E"/>
                </a:solidFill>
                <a:cs typeface="Calibri"/>
              </a:rPr>
              <a:t>SAL</a:t>
            </a:r>
            <a:r>
              <a:rPr sz="1900" b="1" spc="5" dirty="0" smtClean="0">
                <a:solidFill>
                  <a:srgbClr val="3E3E3E"/>
                </a:solidFill>
                <a:cs typeface="Calibri"/>
              </a:rPr>
              <a:t>ING TERH</a:t>
            </a:r>
            <a:r>
              <a:rPr sz="1900" b="1" dirty="0" smtClean="0">
                <a:solidFill>
                  <a:srgbClr val="3E3E3E"/>
                </a:solidFill>
                <a:cs typeface="Calibri"/>
              </a:rPr>
              <a:t>U</a:t>
            </a:r>
            <a:r>
              <a:rPr sz="1900" b="1" spc="10" dirty="0" smtClean="0">
                <a:solidFill>
                  <a:srgbClr val="3E3E3E"/>
                </a:solidFill>
                <a:cs typeface="Calibri"/>
              </a:rPr>
              <a:t>BU</a:t>
            </a:r>
            <a:r>
              <a:rPr sz="1900" b="1" dirty="0" smtClean="0">
                <a:solidFill>
                  <a:srgbClr val="3E3E3E"/>
                </a:solidFill>
                <a:cs typeface="Calibri"/>
              </a:rPr>
              <a:t>N</a:t>
            </a:r>
            <a:r>
              <a:rPr sz="1900" b="1" spc="10" dirty="0" smtClean="0">
                <a:solidFill>
                  <a:srgbClr val="3E3E3E"/>
                </a:solidFill>
                <a:cs typeface="Calibri"/>
              </a:rPr>
              <a:t>G</a:t>
            </a:r>
            <a:r>
              <a:rPr sz="1900" b="1" spc="110" dirty="0" smtClean="0">
                <a:solidFill>
                  <a:srgbClr val="3E3E3E"/>
                </a:solidFill>
                <a:cs typeface="Calibri"/>
              </a:rPr>
              <a:t> </a:t>
            </a:r>
            <a:r>
              <a:rPr sz="1900" b="1" spc="10" dirty="0" smtClean="0">
                <a:solidFill>
                  <a:srgbClr val="3E3E3E"/>
                </a:solidFill>
                <a:cs typeface="Calibri"/>
              </a:rPr>
              <a:t>SAAT</a:t>
            </a:r>
            <a:r>
              <a:rPr sz="1900" b="1" spc="110" dirty="0" smtClean="0">
                <a:solidFill>
                  <a:srgbClr val="3E3E3E"/>
                </a:solidFill>
                <a:cs typeface="Calibri"/>
              </a:rPr>
              <a:t> </a:t>
            </a:r>
            <a:r>
              <a:rPr sz="1900" b="1" dirty="0" smtClean="0">
                <a:solidFill>
                  <a:srgbClr val="3E3E3E"/>
                </a:solidFill>
                <a:cs typeface="Calibri"/>
              </a:rPr>
              <a:t>INI</a:t>
            </a:r>
            <a:r>
              <a:rPr sz="1900" b="1" spc="100" dirty="0" smtClean="0">
                <a:solidFill>
                  <a:srgbClr val="3E3E3E"/>
                </a:solidFill>
                <a:cs typeface="Calibri"/>
              </a:rPr>
              <a:t> </a:t>
            </a:r>
            <a:r>
              <a:rPr sz="1900" b="1" dirty="0" smtClean="0">
                <a:solidFill>
                  <a:srgbClr val="3E3E3E"/>
                </a:solidFill>
                <a:cs typeface="Calibri"/>
              </a:rPr>
              <a:t>U</a:t>
            </a:r>
            <a:r>
              <a:rPr sz="1900" b="1" spc="10" dirty="0" smtClean="0">
                <a:solidFill>
                  <a:srgbClr val="3E3E3E"/>
                </a:solidFill>
                <a:cs typeface="Calibri"/>
              </a:rPr>
              <a:t>N</a:t>
            </a:r>
            <a:r>
              <a:rPr sz="1900" b="1" spc="-5" dirty="0" smtClean="0">
                <a:solidFill>
                  <a:srgbClr val="3E3E3E"/>
                </a:solidFill>
                <a:cs typeface="Calibri"/>
              </a:rPr>
              <a:t>T</a:t>
            </a:r>
            <a:r>
              <a:rPr sz="1900" b="1" dirty="0" smtClean="0">
                <a:solidFill>
                  <a:srgbClr val="3E3E3E"/>
                </a:solidFill>
                <a:cs typeface="Calibri"/>
              </a:rPr>
              <a:t>U</a:t>
            </a:r>
            <a:r>
              <a:rPr sz="1900" b="1" spc="10" dirty="0" smtClean="0">
                <a:solidFill>
                  <a:srgbClr val="3E3E3E"/>
                </a:solidFill>
                <a:cs typeface="Calibri"/>
              </a:rPr>
              <a:t>K</a:t>
            </a:r>
            <a:r>
              <a:rPr sz="1900" b="1" spc="114" dirty="0" smtClean="0">
                <a:solidFill>
                  <a:srgbClr val="3E3E3E"/>
                </a:solidFill>
                <a:cs typeface="Calibri"/>
              </a:rPr>
              <a:t> </a:t>
            </a:r>
            <a:r>
              <a:rPr sz="1900" b="1" spc="10" dirty="0" smtClean="0">
                <a:solidFill>
                  <a:srgbClr val="3E3E3E"/>
                </a:solidFill>
                <a:cs typeface="Calibri"/>
              </a:rPr>
              <a:t>SEMA</a:t>
            </a:r>
            <a:r>
              <a:rPr sz="1900" b="1" spc="20" dirty="0" smtClean="0">
                <a:solidFill>
                  <a:srgbClr val="3E3E3E"/>
                </a:solidFill>
                <a:cs typeface="Calibri"/>
              </a:rPr>
              <a:t>K</a:t>
            </a:r>
            <a:r>
              <a:rPr sz="1900" b="1" dirty="0" smtClean="0">
                <a:solidFill>
                  <a:srgbClr val="3E3E3E"/>
                </a:solidFill>
                <a:cs typeface="Calibri"/>
              </a:rPr>
              <a:t>IN</a:t>
            </a:r>
            <a:r>
              <a:rPr sz="1900" b="1" spc="95" dirty="0" smtClean="0">
                <a:solidFill>
                  <a:srgbClr val="3E3E3E"/>
                </a:solidFill>
                <a:cs typeface="Calibri"/>
              </a:rPr>
              <a:t> </a:t>
            </a:r>
            <a:r>
              <a:rPr sz="1900" b="1" spc="10" dirty="0" smtClean="0">
                <a:solidFill>
                  <a:srgbClr val="3E3E3E"/>
                </a:solidFill>
                <a:cs typeface="Calibri"/>
              </a:rPr>
              <a:t>MEMUDAHKAN</a:t>
            </a:r>
            <a:r>
              <a:rPr sz="1900" b="1" spc="95" dirty="0" smtClean="0">
                <a:solidFill>
                  <a:srgbClr val="3E3E3E"/>
                </a:solidFill>
                <a:cs typeface="Calibri"/>
              </a:rPr>
              <a:t> </a:t>
            </a:r>
            <a:r>
              <a:rPr sz="1900" b="1" spc="10" dirty="0" smtClean="0">
                <a:solidFill>
                  <a:srgbClr val="3E3E3E"/>
                </a:solidFill>
                <a:cs typeface="Calibri"/>
              </a:rPr>
              <a:t>PARA</a:t>
            </a:r>
            <a:r>
              <a:rPr sz="1900" b="1" spc="5" dirty="0" smtClean="0">
                <a:solidFill>
                  <a:srgbClr val="3E3E3E"/>
                </a:solidFill>
                <a:cs typeface="Calibri"/>
              </a:rPr>
              <a:t> PE</a:t>
            </a:r>
            <a:r>
              <a:rPr sz="1900" b="1" dirty="0" smtClean="0">
                <a:solidFill>
                  <a:srgbClr val="3E3E3E"/>
                </a:solidFill>
                <a:cs typeface="Calibri"/>
              </a:rPr>
              <a:t>N</a:t>
            </a:r>
            <a:r>
              <a:rPr sz="1900" b="1" spc="10" dirty="0" smtClean="0">
                <a:solidFill>
                  <a:srgbClr val="3E3E3E"/>
                </a:solidFill>
                <a:cs typeface="Calibri"/>
              </a:rPr>
              <a:t>GGU</a:t>
            </a:r>
            <a:r>
              <a:rPr sz="1900" b="1" dirty="0" smtClean="0">
                <a:solidFill>
                  <a:srgbClr val="3E3E3E"/>
                </a:solidFill>
                <a:cs typeface="Calibri"/>
              </a:rPr>
              <a:t>N</a:t>
            </a:r>
            <a:r>
              <a:rPr sz="1900" b="1" spc="10" dirty="0" smtClean="0">
                <a:solidFill>
                  <a:srgbClr val="3E3E3E"/>
                </a:solidFill>
                <a:cs typeface="Calibri"/>
              </a:rPr>
              <a:t>A</a:t>
            </a:r>
            <a:r>
              <a:rPr sz="2400" b="1" spc="10" dirty="0" smtClean="0">
                <a:solidFill>
                  <a:srgbClr val="3E3E3E"/>
                </a:solidFill>
                <a:cs typeface="Calibri"/>
              </a:rPr>
              <a:t>.</a:t>
            </a:r>
            <a:r>
              <a:rPr sz="2400" b="1" spc="-5" dirty="0" smtClean="0">
                <a:solidFill>
                  <a:srgbClr val="3E3E3E"/>
                </a:solidFill>
                <a:cs typeface="Calibri"/>
              </a:rPr>
              <a:t> S</a:t>
            </a:r>
            <a:r>
              <a:rPr sz="1900" b="1" spc="5" dirty="0" smtClean="0">
                <a:solidFill>
                  <a:srgbClr val="3E3E3E"/>
                </a:solidFill>
                <a:cs typeface="Calibri"/>
              </a:rPr>
              <a:t>EIRING</a:t>
            </a:r>
            <a:r>
              <a:rPr sz="1900" b="1" spc="100" dirty="0" smtClean="0">
                <a:solidFill>
                  <a:srgbClr val="3E3E3E"/>
                </a:solidFill>
                <a:cs typeface="Calibri"/>
              </a:rPr>
              <a:t> </a:t>
            </a:r>
            <a:r>
              <a:rPr sz="1900" b="1" spc="5" dirty="0" smtClean="0">
                <a:solidFill>
                  <a:srgbClr val="3E3E3E"/>
                </a:solidFill>
                <a:cs typeface="Calibri"/>
              </a:rPr>
              <a:t>BERJAL</a:t>
            </a:r>
            <a:r>
              <a:rPr sz="1900" b="1" spc="15" dirty="0" smtClean="0">
                <a:solidFill>
                  <a:srgbClr val="3E3E3E"/>
                </a:solidFill>
                <a:cs typeface="Calibri"/>
              </a:rPr>
              <a:t>A</a:t>
            </a:r>
            <a:r>
              <a:rPr sz="1900" b="1" spc="10" dirty="0" smtClean="0">
                <a:solidFill>
                  <a:srgbClr val="3E3E3E"/>
                </a:solidFill>
                <a:cs typeface="Calibri"/>
              </a:rPr>
              <a:t>N</a:t>
            </a:r>
            <a:r>
              <a:rPr sz="1900" b="1" spc="-5" dirty="0" smtClean="0">
                <a:solidFill>
                  <a:srgbClr val="3E3E3E"/>
                </a:solidFill>
                <a:cs typeface="Calibri"/>
              </a:rPr>
              <a:t>N</a:t>
            </a:r>
            <a:r>
              <a:rPr sz="1900" b="1" spc="10" dirty="0" smtClean="0">
                <a:solidFill>
                  <a:srgbClr val="3E3E3E"/>
                </a:solidFill>
                <a:cs typeface="Calibri"/>
              </a:rPr>
              <a:t>YA</a:t>
            </a:r>
            <a:r>
              <a:rPr sz="1900" b="1" spc="100" dirty="0" smtClean="0">
                <a:solidFill>
                  <a:srgbClr val="3E3E3E"/>
                </a:solidFill>
                <a:cs typeface="Calibri"/>
              </a:rPr>
              <a:t> </a:t>
            </a:r>
            <a:r>
              <a:rPr sz="1900" b="1" spc="10" dirty="0" smtClean="0">
                <a:solidFill>
                  <a:srgbClr val="3E3E3E"/>
                </a:solidFill>
                <a:cs typeface="Calibri"/>
              </a:rPr>
              <a:t>WAKT</a:t>
            </a:r>
            <a:r>
              <a:rPr sz="1900" b="1" dirty="0" smtClean="0">
                <a:solidFill>
                  <a:srgbClr val="3E3E3E"/>
                </a:solidFill>
                <a:cs typeface="Calibri"/>
              </a:rPr>
              <a:t>U</a:t>
            </a:r>
            <a:r>
              <a:rPr sz="2400" b="1" spc="-10" dirty="0" smtClean="0">
                <a:solidFill>
                  <a:srgbClr val="3E3E3E"/>
                </a:solidFill>
                <a:cs typeface="Calibri"/>
              </a:rPr>
              <a:t>, </a:t>
            </a:r>
            <a:r>
              <a:rPr sz="1900" b="1" spc="5" dirty="0" smtClean="0">
                <a:solidFill>
                  <a:srgbClr val="3E3E3E"/>
                </a:solidFill>
                <a:cs typeface="Calibri"/>
              </a:rPr>
              <a:t>SETIAP</a:t>
            </a:r>
            <a:r>
              <a:rPr sz="1900" b="1" spc="114" dirty="0" smtClean="0">
                <a:solidFill>
                  <a:srgbClr val="3E3E3E"/>
                </a:solidFill>
                <a:cs typeface="Calibri"/>
              </a:rPr>
              <a:t> </a:t>
            </a:r>
            <a:r>
              <a:rPr sz="1900" b="1" spc="10" dirty="0" smtClean="0">
                <a:solidFill>
                  <a:srgbClr val="3E3E3E"/>
                </a:solidFill>
                <a:cs typeface="Calibri"/>
              </a:rPr>
              <a:t>MEDIA</a:t>
            </a:r>
            <a:r>
              <a:rPr sz="1900" b="1" spc="100" dirty="0" smtClean="0">
                <a:solidFill>
                  <a:srgbClr val="3E3E3E"/>
                </a:solidFill>
                <a:cs typeface="Calibri"/>
              </a:rPr>
              <a:t> </a:t>
            </a:r>
            <a:r>
              <a:rPr sz="1900" b="1" spc="5" dirty="0" smtClean="0">
                <a:solidFill>
                  <a:srgbClr val="3E3E3E"/>
                </a:solidFill>
                <a:cs typeface="Calibri"/>
              </a:rPr>
              <a:t>SOSIAL</a:t>
            </a:r>
            <a:endParaRPr sz="1900" dirty="0">
              <a:solidFill>
                <a:prstClr val="black"/>
              </a:solidFill>
              <a:cs typeface="Calibri"/>
            </a:endParaRPr>
          </a:p>
        </p:txBody>
      </p:sp>
      <p:sp>
        <p:nvSpPr>
          <p:cNvPr id="3" name="object 3"/>
          <p:cNvSpPr txBox="1"/>
          <p:nvPr/>
        </p:nvSpPr>
        <p:spPr>
          <a:xfrm>
            <a:off x="1543558" y="3869435"/>
            <a:ext cx="5901055" cy="381000"/>
          </a:xfrm>
          <a:prstGeom prst="rect">
            <a:avLst/>
          </a:prstGeom>
        </p:spPr>
        <p:txBody>
          <a:bodyPr vert="horz" wrap="square" lIns="0" tIns="0" rIns="0" bIns="0" rtlCol="0">
            <a:noAutofit/>
          </a:bodyPr>
          <a:lstStyle/>
          <a:p>
            <a:pPr marL="12700"/>
            <a:r>
              <a:rPr sz="1900" b="1" spc="10" dirty="0" smtClean="0">
                <a:solidFill>
                  <a:srgbClr val="3E3E3E"/>
                </a:solidFill>
                <a:cs typeface="Calibri"/>
              </a:rPr>
              <a:t>P</a:t>
            </a:r>
            <a:r>
              <a:rPr sz="1900" b="1" dirty="0" smtClean="0">
                <a:solidFill>
                  <a:srgbClr val="3E3E3E"/>
                </a:solidFill>
                <a:cs typeface="Calibri"/>
              </a:rPr>
              <a:t>U</a:t>
            </a:r>
            <a:r>
              <a:rPr sz="1900" b="1" spc="10" dirty="0" smtClean="0">
                <a:solidFill>
                  <a:srgbClr val="3E3E3E"/>
                </a:solidFill>
                <a:cs typeface="Calibri"/>
              </a:rPr>
              <a:t>N</a:t>
            </a:r>
            <a:r>
              <a:rPr sz="1900" b="1" spc="120" dirty="0" smtClean="0">
                <a:solidFill>
                  <a:srgbClr val="3E3E3E"/>
                </a:solidFill>
                <a:cs typeface="Calibri"/>
              </a:rPr>
              <a:t> </a:t>
            </a:r>
            <a:r>
              <a:rPr sz="1900" b="1" spc="5" dirty="0" smtClean="0">
                <a:solidFill>
                  <a:srgbClr val="3E3E3E"/>
                </a:solidFill>
                <a:cs typeface="Calibri"/>
              </a:rPr>
              <a:t>TER</a:t>
            </a:r>
            <a:r>
              <a:rPr sz="1900" b="1" dirty="0" smtClean="0">
                <a:solidFill>
                  <a:srgbClr val="3E3E3E"/>
                </a:solidFill>
                <a:cs typeface="Calibri"/>
              </a:rPr>
              <a:t>US</a:t>
            </a:r>
            <a:r>
              <a:rPr sz="1900" b="1" spc="100" dirty="0" smtClean="0">
                <a:solidFill>
                  <a:srgbClr val="3E3E3E"/>
                </a:solidFill>
                <a:cs typeface="Calibri"/>
              </a:rPr>
              <a:t> </a:t>
            </a:r>
            <a:r>
              <a:rPr sz="1900" b="1" spc="10" dirty="0" smtClean="0">
                <a:solidFill>
                  <a:srgbClr val="3E3E3E"/>
                </a:solidFill>
                <a:cs typeface="Calibri"/>
              </a:rPr>
              <a:t>MENGHADIR</a:t>
            </a:r>
            <a:r>
              <a:rPr sz="1900" b="1" spc="15" dirty="0" smtClean="0">
                <a:solidFill>
                  <a:srgbClr val="3E3E3E"/>
                </a:solidFill>
                <a:cs typeface="Calibri"/>
              </a:rPr>
              <a:t>K</a:t>
            </a:r>
            <a:r>
              <a:rPr sz="1900" b="1" spc="10" dirty="0" smtClean="0">
                <a:solidFill>
                  <a:srgbClr val="3E3E3E"/>
                </a:solidFill>
                <a:cs typeface="Calibri"/>
              </a:rPr>
              <a:t>AN</a:t>
            </a:r>
            <a:r>
              <a:rPr sz="1900" b="1" spc="95" dirty="0" smtClean="0">
                <a:solidFill>
                  <a:srgbClr val="3E3E3E"/>
                </a:solidFill>
                <a:cs typeface="Calibri"/>
              </a:rPr>
              <a:t> </a:t>
            </a:r>
            <a:r>
              <a:rPr sz="1900" b="1" spc="5" dirty="0" smtClean="0">
                <a:solidFill>
                  <a:srgbClr val="3E3E3E"/>
                </a:solidFill>
                <a:cs typeface="Calibri"/>
              </a:rPr>
              <a:t>FIT</a:t>
            </a:r>
            <a:r>
              <a:rPr sz="1900" b="1" dirty="0" smtClean="0">
                <a:solidFill>
                  <a:srgbClr val="3E3E3E"/>
                </a:solidFill>
                <a:cs typeface="Calibri"/>
              </a:rPr>
              <a:t>U</a:t>
            </a:r>
            <a:r>
              <a:rPr sz="1900" b="1" spc="5" dirty="0" smtClean="0">
                <a:solidFill>
                  <a:srgbClr val="3E3E3E"/>
                </a:solidFill>
                <a:cs typeface="Calibri"/>
              </a:rPr>
              <a:t>R</a:t>
            </a:r>
            <a:r>
              <a:rPr sz="2400" b="1" spc="-5" dirty="0" smtClean="0">
                <a:solidFill>
                  <a:srgbClr val="3E3E3E"/>
                </a:solidFill>
                <a:cs typeface="Calibri"/>
              </a:rPr>
              <a:t>-</a:t>
            </a:r>
            <a:r>
              <a:rPr sz="1900" b="1" spc="5" dirty="0" smtClean="0">
                <a:solidFill>
                  <a:srgbClr val="3E3E3E"/>
                </a:solidFill>
                <a:cs typeface="Calibri"/>
              </a:rPr>
              <a:t>FIT</a:t>
            </a:r>
            <a:r>
              <a:rPr sz="1900" b="1" dirty="0" smtClean="0">
                <a:solidFill>
                  <a:srgbClr val="3E3E3E"/>
                </a:solidFill>
                <a:cs typeface="Calibri"/>
              </a:rPr>
              <a:t>U</a:t>
            </a:r>
            <a:r>
              <a:rPr sz="1900" b="1" spc="10" dirty="0" smtClean="0">
                <a:solidFill>
                  <a:srgbClr val="3E3E3E"/>
                </a:solidFill>
                <a:cs typeface="Calibri"/>
              </a:rPr>
              <a:t>R</a:t>
            </a:r>
            <a:r>
              <a:rPr sz="1900" b="1" spc="130" dirty="0" smtClean="0">
                <a:solidFill>
                  <a:srgbClr val="3E3E3E"/>
                </a:solidFill>
                <a:cs typeface="Calibri"/>
              </a:rPr>
              <a:t> </a:t>
            </a:r>
            <a:r>
              <a:rPr sz="1900" b="1" spc="10" dirty="0" smtClean="0">
                <a:solidFill>
                  <a:srgbClr val="3E3E3E"/>
                </a:solidFill>
                <a:cs typeface="Calibri"/>
              </a:rPr>
              <a:t>TERBAR</a:t>
            </a:r>
            <a:r>
              <a:rPr sz="1900" b="1" dirty="0" smtClean="0">
                <a:solidFill>
                  <a:srgbClr val="3E3E3E"/>
                </a:solidFill>
                <a:cs typeface="Calibri"/>
              </a:rPr>
              <a:t>UN</a:t>
            </a:r>
            <a:r>
              <a:rPr sz="1900" b="1" spc="-10" dirty="0" smtClean="0">
                <a:solidFill>
                  <a:srgbClr val="3E3E3E"/>
                </a:solidFill>
                <a:cs typeface="Calibri"/>
              </a:rPr>
              <a:t>Y</a:t>
            </a:r>
            <a:r>
              <a:rPr sz="1900" b="1" spc="10" dirty="0" smtClean="0">
                <a:solidFill>
                  <a:srgbClr val="3E3E3E"/>
                </a:solidFill>
                <a:cs typeface="Calibri"/>
              </a:rPr>
              <a:t>A</a:t>
            </a:r>
            <a:r>
              <a:rPr sz="2400" b="1" spc="10" dirty="0" smtClean="0">
                <a:solidFill>
                  <a:srgbClr val="3E3E3E"/>
                </a:solidFill>
                <a:cs typeface="Calibri"/>
              </a:rPr>
              <a:t>.</a:t>
            </a:r>
            <a:endParaRPr sz="2400" dirty="0">
              <a:solidFill>
                <a:prstClr val="black"/>
              </a:solidFill>
              <a:cs typeface="Calibri"/>
            </a:endParaRPr>
          </a:p>
        </p:txBody>
      </p:sp>
    </p:spTree>
    <p:extLst>
      <p:ext uri="{BB962C8B-B14F-4D97-AF65-F5344CB8AC3E}">
        <p14:creationId xmlns:p14="http://schemas.microsoft.com/office/powerpoint/2010/main" val="31182860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13558" y="2747898"/>
            <a:ext cx="4518660" cy="1257300"/>
          </a:xfrm>
          <a:prstGeom prst="rect">
            <a:avLst/>
          </a:prstGeom>
        </p:spPr>
        <p:txBody>
          <a:bodyPr vert="horz" wrap="square" lIns="0" tIns="0" rIns="0" bIns="0" rtlCol="0">
            <a:noAutofit/>
          </a:bodyPr>
          <a:lstStyle/>
          <a:p>
            <a:pPr algn="ctr"/>
            <a:r>
              <a:rPr sz="4000" b="1" spc="-25" smtClean="0">
                <a:solidFill>
                  <a:srgbClr val="3E3E3E"/>
                </a:solidFill>
                <a:cs typeface="Calibri"/>
              </a:rPr>
              <a:t>8</a:t>
            </a:r>
            <a:r>
              <a:rPr sz="4000" b="1" spc="-5" smtClean="0">
                <a:solidFill>
                  <a:srgbClr val="3E3E3E"/>
                </a:solidFill>
                <a:cs typeface="Calibri"/>
              </a:rPr>
              <a:t> </a:t>
            </a:r>
            <a:r>
              <a:rPr sz="4000" b="1" spc="-20" smtClean="0">
                <a:solidFill>
                  <a:srgbClr val="3E3E3E"/>
                </a:solidFill>
                <a:cs typeface="Calibri"/>
              </a:rPr>
              <a:t>J</a:t>
            </a:r>
            <a:r>
              <a:rPr sz="3200" b="1" smtClean="0">
                <a:solidFill>
                  <a:srgbClr val="3E3E3E"/>
                </a:solidFill>
                <a:cs typeface="Calibri"/>
              </a:rPr>
              <a:t>ENIS</a:t>
            </a:r>
            <a:r>
              <a:rPr sz="3200" b="1" spc="170" smtClean="0">
                <a:solidFill>
                  <a:srgbClr val="3E3E3E"/>
                </a:solidFill>
                <a:cs typeface="Calibri"/>
              </a:rPr>
              <a:t> </a:t>
            </a:r>
            <a:r>
              <a:rPr sz="4000" b="1" spc="-40" smtClean="0">
                <a:solidFill>
                  <a:srgbClr val="3E3E3E"/>
                </a:solidFill>
                <a:cs typeface="Calibri"/>
              </a:rPr>
              <a:t>M</a:t>
            </a:r>
            <a:r>
              <a:rPr sz="3200" b="1" smtClean="0">
                <a:solidFill>
                  <a:srgbClr val="3E3E3E"/>
                </a:solidFill>
                <a:cs typeface="Calibri"/>
              </a:rPr>
              <a:t>EDIA</a:t>
            </a:r>
            <a:r>
              <a:rPr sz="3200" b="1" spc="170" smtClean="0">
                <a:solidFill>
                  <a:srgbClr val="3E3E3E"/>
                </a:solidFill>
                <a:cs typeface="Calibri"/>
              </a:rPr>
              <a:t> </a:t>
            </a:r>
            <a:r>
              <a:rPr sz="4000" b="1" spc="-25" smtClean="0">
                <a:solidFill>
                  <a:srgbClr val="3E3E3E"/>
                </a:solidFill>
                <a:cs typeface="Calibri"/>
              </a:rPr>
              <a:t>S</a:t>
            </a:r>
            <a:r>
              <a:rPr sz="3200" b="1" smtClean="0">
                <a:solidFill>
                  <a:srgbClr val="3E3E3E"/>
                </a:solidFill>
                <a:cs typeface="Calibri"/>
              </a:rPr>
              <a:t>OSIAL</a:t>
            </a:r>
            <a:endParaRPr sz="3200" dirty="0">
              <a:solidFill>
                <a:prstClr val="black"/>
              </a:solidFill>
              <a:cs typeface="Calibri"/>
            </a:endParaRPr>
          </a:p>
        </p:txBody>
      </p:sp>
    </p:spTree>
    <p:extLst>
      <p:ext uri="{BB962C8B-B14F-4D97-AF65-F5344CB8AC3E}">
        <p14:creationId xmlns:p14="http://schemas.microsoft.com/office/powerpoint/2010/main" val="33542054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3" name="object 3"/>
          <p:cNvSpPr txBox="1"/>
          <p:nvPr/>
        </p:nvSpPr>
        <p:spPr>
          <a:xfrm>
            <a:off x="1144320" y="1517903"/>
            <a:ext cx="6855459" cy="934085"/>
          </a:xfrm>
          <a:prstGeom prst="rect">
            <a:avLst/>
          </a:prstGeom>
        </p:spPr>
        <p:txBody>
          <a:bodyPr vert="horz" wrap="square" lIns="0" tIns="0" rIns="0" bIns="0" rtlCol="0">
            <a:noAutofit/>
          </a:bodyPr>
          <a:lstStyle/>
          <a:p>
            <a:pPr algn="ctr"/>
            <a:r>
              <a:rPr sz="3000" b="1" spc="-20" dirty="0" smtClean="0">
                <a:solidFill>
                  <a:srgbClr val="3E3E3E"/>
                </a:solidFill>
                <a:cs typeface="Calibri"/>
              </a:rPr>
              <a:t>S</a:t>
            </a:r>
            <a:r>
              <a:rPr sz="2400" b="1" spc="-15" dirty="0" smtClean="0">
                <a:solidFill>
                  <a:srgbClr val="3E3E3E"/>
                </a:solidFill>
                <a:cs typeface="Calibri"/>
              </a:rPr>
              <a:t>ETIDAKNYA</a:t>
            </a:r>
            <a:r>
              <a:rPr sz="2400" b="1" spc="110" dirty="0" smtClean="0">
                <a:solidFill>
                  <a:srgbClr val="3E3E3E"/>
                </a:solidFill>
                <a:cs typeface="Calibri"/>
              </a:rPr>
              <a:t> </a:t>
            </a:r>
            <a:r>
              <a:rPr sz="2400" b="1" dirty="0" smtClean="0">
                <a:solidFill>
                  <a:srgbClr val="3E3E3E"/>
                </a:solidFill>
                <a:cs typeface="Calibri"/>
              </a:rPr>
              <a:t>ADA</a:t>
            </a:r>
            <a:r>
              <a:rPr sz="2400" b="1" spc="125" dirty="0" smtClean="0">
                <a:solidFill>
                  <a:srgbClr val="3E3E3E"/>
                </a:solidFill>
                <a:cs typeface="Calibri"/>
              </a:rPr>
              <a:t> </a:t>
            </a:r>
            <a:r>
              <a:rPr sz="3000" b="1" spc="-20" dirty="0" smtClean="0">
                <a:solidFill>
                  <a:srgbClr val="3E3E3E"/>
                </a:solidFill>
                <a:cs typeface="Calibri"/>
              </a:rPr>
              <a:t>8</a:t>
            </a:r>
            <a:r>
              <a:rPr sz="3000" b="1" spc="5" dirty="0" smtClean="0">
                <a:solidFill>
                  <a:srgbClr val="3E3E3E"/>
                </a:solidFill>
                <a:cs typeface="Calibri"/>
              </a:rPr>
              <a:t> </a:t>
            </a:r>
            <a:r>
              <a:rPr sz="2400" b="1" spc="-15" dirty="0" smtClean="0">
                <a:solidFill>
                  <a:srgbClr val="3E3E3E"/>
                </a:solidFill>
                <a:cs typeface="Calibri"/>
              </a:rPr>
              <a:t>JENIS</a:t>
            </a:r>
            <a:r>
              <a:rPr sz="2400" b="1" spc="135" dirty="0" smtClean="0">
                <a:solidFill>
                  <a:srgbClr val="3E3E3E"/>
                </a:solidFill>
                <a:cs typeface="Calibri"/>
              </a:rPr>
              <a:t> </a:t>
            </a:r>
            <a:r>
              <a:rPr sz="2400" b="1" spc="-15" dirty="0" smtClean="0">
                <a:solidFill>
                  <a:srgbClr val="3E3E3E"/>
                </a:solidFill>
                <a:cs typeface="Calibri"/>
              </a:rPr>
              <a:t>BE</a:t>
            </a:r>
            <a:r>
              <a:rPr sz="2400" b="1" spc="-10" dirty="0" smtClean="0">
                <a:solidFill>
                  <a:srgbClr val="3E3E3E"/>
                </a:solidFill>
                <a:cs typeface="Calibri"/>
              </a:rPr>
              <a:t>R</a:t>
            </a:r>
            <a:r>
              <a:rPr sz="2400" b="1" spc="-15" dirty="0" smtClean="0">
                <a:solidFill>
                  <a:srgbClr val="3E3E3E"/>
                </a:solidFill>
                <a:cs typeface="Calibri"/>
              </a:rPr>
              <a:t>DASARKAN</a:t>
            </a:r>
            <a:r>
              <a:rPr sz="2400" b="1" spc="110" dirty="0" smtClean="0">
                <a:solidFill>
                  <a:srgbClr val="3E3E3E"/>
                </a:solidFill>
                <a:cs typeface="Calibri"/>
              </a:rPr>
              <a:t> </a:t>
            </a:r>
            <a:r>
              <a:rPr sz="2400" b="1" spc="-15" dirty="0" smtClean="0">
                <a:solidFill>
                  <a:srgbClr val="3E3E3E"/>
                </a:solidFill>
                <a:cs typeface="Calibri"/>
              </a:rPr>
              <a:t>FITUR</a:t>
            </a:r>
            <a:r>
              <a:rPr sz="2400" b="1" spc="125" dirty="0" smtClean="0">
                <a:solidFill>
                  <a:srgbClr val="3E3E3E"/>
                </a:solidFill>
                <a:cs typeface="Calibri"/>
              </a:rPr>
              <a:t> </a:t>
            </a:r>
            <a:r>
              <a:rPr sz="2400" b="1" dirty="0" smtClean="0">
                <a:solidFill>
                  <a:srgbClr val="3E3E3E"/>
                </a:solidFill>
                <a:cs typeface="Calibri"/>
              </a:rPr>
              <a:t>DAN</a:t>
            </a:r>
            <a:endParaRPr sz="2400">
              <a:solidFill>
                <a:prstClr val="black"/>
              </a:solidFill>
              <a:cs typeface="Calibri"/>
            </a:endParaRPr>
          </a:p>
          <a:p>
            <a:pPr algn="ctr"/>
            <a:r>
              <a:rPr sz="2400" b="1" dirty="0" smtClean="0">
                <a:solidFill>
                  <a:srgbClr val="3E3E3E"/>
                </a:solidFill>
                <a:cs typeface="Calibri"/>
              </a:rPr>
              <a:t>KE</a:t>
            </a:r>
            <a:r>
              <a:rPr sz="2400" b="1" spc="-10" dirty="0" smtClean="0">
                <a:solidFill>
                  <a:srgbClr val="3E3E3E"/>
                </a:solidFill>
                <a:cs typeface="Calibri"/>
              </a:rPr>
              <a:t>G</a:t>
            </a:r>
            <a:r>
              <a:rPr sz="2400" b="1" dirty="0" smtClean="0">
                <a:solidFill>
                  <a:srgbClr val="3E3E3E"/>
                </a:solidFill>
                <a:cs typeface="Calibri"/>
              </a:rPr>
              <a:t>UNAANNY</a:t>
            </a:r>
            <a:r>
              <a:rPr sz="2400" b="1" spc="-5" dirty="0" smtClean="0">
                <a:solidFill>
                  <a:srgbClr val="3E3E3E"/>
                </a:solidFill>
                <a:cs typeface="Calibri"/>
              </a:rPr>
              <a:t>A</a:t>
            </a:r>
            <a:r>
              <a:rPr sz="3000" b="1" dirty="0" smtClean="0">
                <a:solidFill>
                  <a:srgbClr val="3E3E3E"/>
                </a:solidFill>
                <a:cs typeface="Calibri"/>
              </a:rPr>
              <a:t>:</a:t>
            </a:r>
            <a:endParaRPr sz="3000">
              <a:solidFill>
                <a:prstClr val="black"/>
              </a:solidFill>
              <a:cs typeface="Calibri"/>
            </a:endParaRPr>
          </a:p>
        </p:txBody>
      </p:sp>
      <p:sp>
        <p:nvSpPr>
          <p:cNvPr id="4" name="object 4"/>
          <p:cNvSpPr txBox="1"/>
          <p:nvPr/>
        </p:nvSpPr>
        <p:spPr>
          <a:xfrm>
            <a:off x="982776" y="2437129"/>
            <a:ext cx="3848735" cy="3302000"/>
          </a:xfrm>
          <a:prstGeom prst="rect">
            <a:avLst/>
          </a:prstGeom>
        </p:spPr>
        <p:txBody>
          <a:bodyPr vert="horz" wrap="square" lIns="0" tIns="0" rIns="0" bIns="0" rtlCol="0">
            <a:noAutofit/>
          </a:bodyPr>
          <a:lstStyle/>
          <a:p>
            <a:pPr marL="393065" indent="-381000">
              <a:buClr>
                <a:srgbClr val="3E3E3E"/>
              </a:buClr>
              <a:buFont typeface="Calibri"/>
              <a:buAutoNum type="arabicPeriod"/>
              <a:tabLst>
                <a:tab pos="393065" algn="l"/>
              </a:tabLst>
            </a:pPr>
            <a:r>
              <a:rPr sz="2400" b="1" spc="-15" dirty="0" smtClean="0">
                <a:solidFill>
                  <a:srgbClr val="3E3E3E"/>
                </a:solidFill>
                <a:cs typeface="Calibri"/>
              </a:rPr>
              <a:t>R</a:t>
            </a:r>
            <a:r>
              <a:rPr sz="1900" b="1" spc="5" dirty="0" smtClean="0">
                <a:solidFill>
                  <a:srgbClr val="3E3E3E"/>
                </a:solidFill>
                <a:cs typeface="Calibri"/>
              </a:rPr>
              <a:t>ELATIONSHIP</a:t>
            </a:r>
            <a:r>
              <a:rPr sz="1900" b="1" spc="114" dirty="0" smtClean="0">
                <a:solidFill>
                  <a:srgbClr val="3E3E3E"/>
                </a:solidFill>
                <a:cs typeface="Calibri"/>
              </a:rPr>
              <a:t> </a:t>
            </a:r>
            <a:r>
              <a:rPr sz="2400" b="1" spc="-15" dirty="0" smtClean="0">
                <a:solidFill>
                  <a:srgbClr val="3E3E3E"/>
                </a:solidFill>
                <a:cs typeface="Calibri"/>
              </a:rPr>
              <a:t>N</a:t>
            </a:r>
            <a:r>
              <a:rPr sz="1900" b="1" spc="10" dirty="0" smtClean="0">
                <a:solidFill>
                  <a:srgbClr val="3E3E3E"/>
                </a:solidFill>
                <a:cs typeface="Calibri"/>
              </a:rPr>
              <a:t>ETWO</a:t>
            </a:r>
            <a:r>
              <a:rPr sz="1900" b="1" dirty="0" smtClean="0">
                <a:solidFill>
                  <a:srgbClr val="3E3E3E"/>
                </a:solidFill>
                <a:cs typeface="Calibri"/>
              </a:rPr>
              <a:t>R</a:t>
            </a:r>
            <a:r>
              <a:rPr sz="1900" b="1" spc="5" dirty="0" smtClean="0">
                <a:solidFill>
                  <a:srgbClr val="3E3E3E"/>
                </a:solidFill>
                <a:cs typeface="Calibri"/>
              </a:rPr>
              <a:t>KS</a:t>
            </a:r>
            <a:endParaRPr sz="1900">
              <a:solidFill>
                <a:prstClr val="black"/>
              </a:solidFill>
              <a:cs typeface="Calibri"/>
            </a:endParaRPr>
          </a:p>
          <a:p>
            <a:pPr marL="393065" indent="-381000">
              <a:spcBef>
                <a:spcPts val="240"/>
              </a:spcBef>
              <a:buClr>
                <a:srgbClr val="3E3E3E"/>
              </a:buClr>
              <a:buFont typeface="Calibri"/>
              <a:buAutoNum type="arabicPeriod"/>
              <a:tabLst>
                <a:tab pos="393065" algn="l"/>
              </a:tabLst>
            </a:pPr>
            <a:r>
              <a:rPr sz="2400" b="1" dirty="0" smtClean="0">
                <a:solidFill>
                  <a:srgbClr val="3E3E3E"/>
                </a:solidFill>
                <a:cs typeface="Calibri"/>
              </a:rPr>
              <a:t>M</a:t>
            </a:r>
            <a:r>
              <a:rPr sz="1900" b="1" spc="5" dirty="0" smtClean="0">
                <a:solidFill>
                  <a:srgbClr val="3E3E3E"/>
                </a:solidFill>
                <a:cs typeface="Calibri"/>
              </a:rPr>
              <a:t>EDIA</a:t>
            </a:r>
            <a:r>
              <a:rPr sz="1900" b="1" spc="114" dirty="0" smtClean="0">
                <a:solidFill>
                  <a:srgbClr val="3E3E3E"/>
                </a:solidFill>
                <a:cs typeface="Calibri"/>
              </a:rPr>
              <a:t> </a:t>
            </a:r>
            <a:r>
              <a:rPr sz="2400" b="1" spc="-10" dirty="0" smtClean="0">
                <a:solidFill>
                  <a:srgbClr val="3E3E3E"/>
                </a:solidFill>
                <a:cs typeface="Calibri"/>
              </a:rPr>
              <a:t>S</a:t>
            </a:r>
            <a:r>
              <a:rPr sz="1900" b="1" spc="10" dirty="0" smtClean="0">
                <a:solidFill>
                  <a:srgbClr val="3E3E3E"/>
                </a:solidFill>
                <a:cs typeface="Calibri"/>
              </a:rPr>
              <a:t>HARING</a:t>
            </a:r>
            <a:r>
              <a:rPr sz="1900" b="1" spc="100" dirty="0" smtClean="0">
                <a:solidFill>
                  <a:srgbClr val="3E3E3E"/>
                </a:solidFill>
                <a:cs typeface="Calibri"/>
              </a:rPr>
              <a:t> </a:t>
            </a:r>
            <a:r>
              <a:rPr sz="2400" b="1" spc="-20" dirty="0" smtClean="0">
                <a:solidFill>
                  <a:srgbClr val="3E3E3E"/>
                </a:solidFill>
                <a:cs typeface="Calibri"/>
              </a:rPr>
              <a:t>N</a:t>
            </a:r>
            <a:r>
              <a:rPr sz="1900" b="1" spc="10" dirty="0" smtClean="0">
                <a:solidFill>
                  <a:srgbClr val="3E3E3E"/>
                </a:solidFill>
                <a:cs typeface="Calibri"/>
              </a:rPr>
              <a:t>ETWO</a:t>
            </a:r>
            <a:r>
              <a:rPr sz="1900" b="1" dirty="0" smtClean="0">
                <a:solidFill>
                  <a:srgbClr val="3E3E3E"/>
                </a:solidFill>
                <a:cs typeface="Calibri"/>
              </a:rPr>
              <a:t>R</a:t>
            </a:r>
            <a:r>
              <a:rPr sz="1900" b="1" spc="5" dirty="0" smtClean="0">
                <a:solidFill>
                  <a:srgbClr val="3E3E3E"/>
                </a:solidFill>
                <a:cs typeface="Calibri"/>
              </a:rPr>
              <a:t>KS</a:t>
            </a:r>
            <a:endParaRPr sz="1900">
              <a:solidFill>
                <a:prstClr val="black"/>
              </a:solidFill>
              <a:cs typeface="Calibri"/>
            </a:endParaRPr>
          </a:p>
          <a:p>
            <a:pPr marL="393065" indent="-381000">
              <a:spcBef>
                <a:spcPts val="430"/>
              </a:spcBef>
              <a:buClr>
                <a:srgbClr val="3E3E3E"/>
              </a:buClr>
              <a:buFont typeface="Calibri"/>
              <a:buAutoNum type="arabicPeriod"/>
              <a:tabLst>
                <a:tab pos="393065" algn="l"/>
              </a:tabLst>
            </a:pPr>
            <a:r>
              <a:rPr sz="2400" b="1" spc="-5" dirty="0" smtClean="0">
                <a:solidFill>
                  <a:srgbClr val="3E3E3E"/>
                </a:solidFill>
                <a:cs typeface="Calibri"/>
              </a:rPr>
              <a:t>O</a:t>
            </a:r>
            <a:r>
              <a:rPr sz="1900" b="1" dirty="0" smtClean="0">
                <a:solidFill>
                  <a:srgbClr val="3E3E3E"/>
                </a:solidFill>
                <a:cs typeface="Calibri"/>
              </a:rPr>
              <a:t>NLINE</a:t>
            </a:r>
            <a:r>
              <a:rPr sz="1900" b="1" spc="105" dirty="0" smtClean="0">
                <a:solidFill>
                  <a:srgbClr val="3E3E3E"/>
                </a:solidFill>
                <a:cs typeface="Calibri"/>
              </a:rPr>
              <a:t> </a:t>
            </a:r>
            <a:r>
              <a:rPr sz="2400" b="1" spc="-15" dirty="0" smtClean="0">
                <a:solidFill>
                  <a:srgbClr val="3E3E3E"/>
                </a:solidFill>
                <a:cs typeface="Calibri"/>
              </a:rPr>
              <a:t>R</a:t>
            </a:r>
            <a:r>
              <a:rPr sz="1900" b="1" spc="10" dirty="0" smtClean="0">
                <a:solidFill>
                  <a:srgbClr val="3E3E3E"/>
                </a:solidFill>
                <a:cs typeface="Calibri"/>
              </a:rPr>
              <a:t>EVIEWS</a:t>
            </a:r>
            <a:endParaRPr sz="1900">
              <a:solidFill>
                <a:prstClr val="black"/>
              </a:solidFill>
              <a:cs typeface="Calibri"/>
            </a:endParaRPr>
          </a:p>
          <a:p>
            <a:pPr marL="393065" indent="-381000">
              <a:spcBef>
                <a:spcPts val="430"/>
              </a:spcBef>
              <a:buClr>
                <a:srgbClr val="3E3E3E"/>
              </a:buClr>
              <a:buFont typeface="Calibri"/>
              <a:buAutoNum type="arabicPeriod"/>
              <a:tabLst>
                <a:tab pos="393065" algn="l"/>
              </a:tabLst>
            </a:pPr>
            <a:r>
              <a:rPr sz="2400" b="1" dirty="0" smtClean="0">
                <a:solidFill>
                  <a:srgbClr val="3E3E3E"/>
                </a:solidFill>
                <a:cs typeface="Calibri"/>
              </a:rPr>
              <a:t>F</a:t>
            </a:r>
            <a:r>
              <a:rPr sz="1900" b="1" spc="10" dirty="0" smtClean="0">
                <a:solidFill>
                  <a:srgbClr val="3E3E3E"/>
                </a:solidFill>
                <a:cs typeface="Calibri"/>
              </a:rPr>
              <a:t>O</a:t>
            </a:r>
            <a:r>
              <a:rPr sz="1900" b="1" dirty="0" smtClean="0">
                <a:solidFill>
                  <a:srgbClr val="3E3E3E"/>
                </a:solidFill>
                <a:cs typeface="Calibri"/>
              </a:rPr>
              <a:t>RU</a:t>
            </a:r>
            <a:r>
              <a:rPr sz="1900" b="1" spc="15" dirty="0" smtClean="0">
                <a:solidFill>
                  <a:srgbClr val="3E3E3E"/>
                </a:solidFill>
                <a:cs typeface="Calibri"/>
              </a:rPr>
              <a:t>M</a:t>
            </a:r>
            <a:r>
              <a:rPr sz="1900" b="1" spc="95" dirty="0" smtClean="0">
                <a:solidFill>
                  <a:srgbClr val="3E3E3E"/>
                </a:solidFill>
                <a:cs typeface="Calibri"/>
              </a:rPr>
              <a:t> </a:t>
            </a:r>
            <a:r>
              <a:rPr sz="2400" b="1" spc="-5" dirty="0" smtClean="0">
                <a:solidFill>
                  <a:srgbClr val="3E3E3E"/>
                </a:solidFill>
                <a:cs typeface="Calibri"/>
              </a:rPr>
              <a:t>D</a:t>
            </a:r>
            <a:r>
              <a:rPr sz="1900" b="1" spc="5" dirty="0" smtClean="0">
                <a:solidFill>
                  <a:srgbClr val="3E3E3E"/>
                </a:solidFill>
                <a:cs typeface="Calibri"/>
              </a:rPr>
              <a:t>IS</a:t>
            </a:r>
            <a:r>
              <a:rPr sz="1900" b="1" spc="15" dirty="0" smtClean="0">
                <a:solidFill>
                  <a:srgbClr val="3E3E3E"/>
                </a:solidFill>
                <a:cs typeface="Calibri"/>
              </a:rPr>
              <a:t>K</a:t>
            </a:r>
            <a:r>
              <a:rPr sz="1900" b="1" dirty="0" smtClean="0">
                <a:solidFill>
                  <a:srgbClr val="3E3E3E"/>
                </a:solidFill>
                <a:cs typeface="Calibri"/>
              </a:rPr>
              <a:t>U</a:t>
            </a:r>
            <a:r>
              <a:rPr sz="1900" b="1" spc="5" dirty="0" smtClean="0">
                <a:solidFill>
                  <a:srgbClr val="3E3E3E"/>
                </a:solidFill>
                <a:cs typeface="Calibri"/>
              </a:rPr>
              <a:t>SI</a:t>
            </a:r>
            <a:endParaRPr sz="1900">
              <a:solidFill>
                <a:prstClr val="black"/>
              </a:solidFill>
              <a:cs typeface="Calibri"/>
            </a:endParaRPr>
          </a:p>
          <a:p>
            <a:pPr marL="393065" indent="-381000">
              <a:spcBef>
                <a:spcPts val="434"/>
              </a:spcBef>
              <a:buClr>
                <a:srgbClr val="3E3E3E"/>
              </a:buClr>
              <a:buFont typeface="Calibri"/>
              <a:buAutoNum type="arabicPeriod"/>
              <a:tabLst>
                <a:tab pos="393065" algn="l"/>
              </a:tabLst>
            </a:pPr>
            <a:r>
              <a:rPr sz="2400" b="1" spc="-10" dirty="0" smtClean="0">
                <a:solidFill>
                  <a:srgbClr val="3E3E3E"/>
                </a:solidFill>
                <a:cs typeface="Calibri"/>
              </a:rPr>
              <a:t>S</a:t>
            </a:r>
            <a:r>
              <a:rPr sz="1900" b="1" spc="5" dirty="0" smtClean="0">
                <a:solidFill>
                  <a:srgbClr val="3E3E3E"/>
                </a:solidFill>
                <a:cs typeface="Calibri"/>
              </a:rPr>
              <a:t>OCIAL</a:t>
            </a:r>
            <a:r>
              <a:rPr sz="1900" b="1" spc="105" dirty="0" smtClean="0">
                <a:solidFill>
                  <a:srgbClr val="3E3E3E"/>
                </a:solidFill>
                <a:cs typeface="Calibri"/>
              </a:rPr>
              <a:t> </a:t>
            </a:r>
            <a:r>
              <a:rPr sz="2400" b="1" spc="-10" dirty="0" smtClean="0">
                <a:solidFill>
                  <a:srgbClr val="3E3E3E"/>
                </a:solidFill>
                <a:cs typeface="Calibri"/>
              </a:rPr>
              <a:t>P</a:t>
            </a:r>
            <a:r>
              <a:rPr sz="1900" b="1" dirty="0" smtClean="0">
                <a:solidFill>
                  <a:srgbClr val="3E3E3E"/>
                </a:solidFill>
                <a:cs typeface="Calibri"/>
              </a:rPr>
              <a:t>UB</a:t>
            </a:r>
            <a:r>
              <a:rPr sz="1900" b="1" spc="5" dirty="0" smtClean="0">
                <a:solidFill>
                  <a:srgbClr val="3E3E3E"/>
                </a:solidFill>
                <a:cs typeface="Calibri"/>
              </a:rPr>
              <a:t>L</a:t>
            </a:r>
            <a:r>
              <a:rPr sz="1900" b="1" dirty="0" smtClean="0">
                <a:solidFill>
                  <a:srgbClr val="3E3E3E"/>
                </a:solidFill>
                <a:cs typeface="Calibri"/>
              </a:rPr>
              <a:t>I</a:t>
            </a:r>
            <a:r>
              <a:rPr sz="1900" b="1" spc="5" dirty="0" smtClean="0">
                <a:solidFill>
                  <a:srgbClr val="3E3E3E"/>
                </a:solidFill>
                <a:cs typeface="Calibri"/>
              </a:rPr>
              <a:t>S</a:t>
            </a:r>
            <a:r>
              <a:rPr sz="1900" b="1" spc="10" dirty="0" smtClean="0">
                <a:solidFill>
                  <a:srgbClr val="3E3E3E"/>
                </a:solidFill>
                <a:cs typeface="Calibri"/>
              </a:rPr>
              <a:t>HING</a:t>
            </a:r>
            <a:r>
              <a:rPr sz="1900" b="1" spc="105" dirty="0" smtClean="0">
                <a:solidFill>
                  <a:srgbClr val="3E3E3E"/>
                </a:solidFill>
                <a:cs typeface="Calibri"/>
              </a:rPr>
              <a:t> </a:t>
            </a:r>
            <a:r>
              <a:rPr sz="2400" b="1" spc="-10" dirty="0" smtClean="0">
                <a:solidFill>
                  <a:srgbClr val="3E3E3E"/>
                </a:solidFill>
                <a:cs typeface="Calibri"/>
              </a:rPr>
              <a:t>P</a:t>
            </a:r>
            <a:r>
              <a:rPr sz="1900" b="1" spc="10" dirty="0" smtClean="0">
                <a:solidFill>
                  <a:srgbClr val="3E3E3E"/>
                </a:solidFill>
                <a:cs typeface="Calibri"/>
              </a:rPr>
              <a:t>LATFO</a:t>
            </a:r>
            <a:r>
              <a:rPr sz="1900" b="1" dirty="0" smtClean="0">
                <a:solidFill>
                  <a:srgbClr val="3E3E3E"/>
                </a:solidFill>
                <a:cs typeface="Calibri"/>
              </a:rPr>
              <a:t>R</a:t>
            </a:r>
            <a:r>
              <a:rPr sz="1900" b="1" spc="10" dirty="0" smtClean="0">
                <a:solidFill>
                  <a:srgbClr val="3E3E3E"/>
                </a:solidFill>
                <a:cs typeface="Calibri"/>
              </a:rPr>
              <a:t>MS</a:t>
            </a:r>
            <a:endParaRPr sz="1900">
              <a:solidFill>
                <a:prstClr val="black"/>
              </a:solidFill>
              <a:cs typeface="Calibri"/>
            </a:endParaRPr>
          </a:p>
          <a:p>
            <a:pPr marL="393065" indent="-381000">
              <a:spcBef>
                <a:spcPts val="430"/>
              </a:spcBef>
              <a:buClr>
                <a:srgbClr val="3E3E3E"/>
              </a:buClr>
              <a:buFont typeface="Calibri"/>
              <a:buAutoNum type="arabicPeriod"/>
              <a:tabLst>
                <a:tab pos="393065" algn="l"/>
              </a:tabLst>
            </a:pPr>
            <a:r>
              <a:rPr sz="2400" b="1" spc="-20" dirty="0" smtClean="0">
                <a:solidFill>
                  <a:srgbClr val="3E3E3E"/>
                </a:solidFill>
                <a:cs typeface="Calibri"/>
              </a:rPr>
              <a:t>B</a:t>
            </a:r>
            <a:r>
              <a:rPr sz="1900" b="1" spc="10" dirty="0" smtClean="0">
                <a:solidFill>
                  <a:srgbClr val="3E3E3E"/>
                </a:solidFill>
                <a:cs typeface="Calibri"/>
              </a:rPr>
              <a:t>OOKMAR</a:t>
            </a:r>
            <a:r>
              <a:rPr sz="1900" b="1" spc="15" dirty="0" smtClean="0">
                <a:solidFill>
                  <a:srgbClr val="3E3E3E"/>
                </a:solidFill>
                <a:cs typeface="Calibri"/>
              </a:rPr>
              <a:t>K</a:t>
            </a:r>
            <a:r>
              <a:rPr sz="1900" b="1" spc="5" dirty="0" smtClean="0">
                <a:solidFill>
                  <a:srgbClr val="3E3E3E"/>
                </a:solidFill>
                <a:cs typeface="Calibri"/>
              </a:rPr>
              <a:t>ING</a:t>
            </a:r>
            <a:r>
              <a:rPr sz="1900" b="1" spc="100" dirty="0" smtClean="0">
                <a:solidFill>
                  <a:srgbClr val="3E3E3E"/>
                </a:solidFill>
                <a:cs typeface="Calibri"/>
              </a:rPr>
              <a:t> </a:t>
            </a:r>
            <a:r>
              <a:rPr sz="2400" b="1" spc="-10" dirty="0" smtClean="0">
                <a:solidFill>
                  <a:srgbClr val="3E3E3E"/>
                </a:solidFill>
                <a:cs typeface="Calibri"/>
              </a:rPr>
              <a:t>S</a:t>
            </a:r>
            <a:r>
              <a:rPr sz="1900" b="1" spc="5" dirty="0" smtClean="0">
                <a:solidFill>
                  <a:srgbClr val="3E3E3E"/>
                </a:solidFill>
                <a:cs typeface="Calibri"/>
              </a:rPr>
              <a:t>ITES</a:t>
            </a:r>
            <a:endParaRPr sz="1900">
              <a:solidFill>
                <a:prstClr val="black"/>
              </a:solidFill>
              <a:cs typeface="Calibri"/>
            </a:endParaRPr>
          </a:p>
          <a:p>
            <a:pPr marL="393065" indent="-381000">
              <a:spcBef>
                <a:spcPts val="430"/>
              </a:spcBef>
              <a:buClr>
                <a:srgbClr val="3E3E3E"/>
              </a:buClr>
              <a:buFont typeface="Calibri"/>
              <a:buAutoNum type="arabicPeriod"/>
              <a:tabLst>
                <a:tab pos="393065" algn="l"/>
              </a:tabLst>
            </a:pPr>
            <a:r>
              <a:rPr sz="2400" b="1" spc="-15" dirty="0" smtClean="0">
                <a:solidFill>
                  <a:srgbClr val="3E3E3E"/>
                </a:solidFill>
                <a:cs typeface="Calibri"/>
              </a:rPr>
              <a:t>I</a:t>
            </a:r>
            <a:r>
              <a:rPr sz="1900" b="1" spc="10" dirty="0" smtClean="0">
                <a:solidFill>
                  <a:srgbClr val="3E3E3E"/>
                </a:solidFill>
                <a:cs typeface="Calibri"/>
              </a:rPr>
              <a:t>N</a:t>
            </a:r>
            <a:r>
              <a:rPr sz="1900" b="1" spc="-5" dirty="0" smtClean="0">
                <a:solidFill>
                  <a:srgbClr val="3E3E3E"/>
                </a:solidFill>
                <a:cs typeface="Calibri"/>
              </a:rPr>
              <a:t>T</a:t>
            </a:r>
            <a:r>
              <a:rPr sz="1900" b="1" spc="5" dirty="0" smtClean="0">
                <a:solidFill>
                  <a:srgbClr val="3E3E3E"/>
                </a:solidFill>
                <a:cs typeface="Calibri"/>
              </a:rPr>
              <a:t>ERES</a:t>
            </a:r>
            <a:r>
              <a:rPr sz="1900" b="1" dirty="0" smtClean="0">
                <a:solidFill>
                  <a:srgbClr val="3E3E3E"/>
                </a:solidFill>
                <a:cs typeface="Calibri"/>
              </a:rPr>
              <a:t>T</a:t>
            </a:r>
            <a:r>
              <a:rPr sz="2400" b="1" spc="-5" dirty="0" smtClean="0">
                <a:solidFill>
                  <a:srgbClr val="3E3E3E"/>
                </a:solidFill>
                <a:cs typeface="Calibri"/>
              </a:rPr>
              <a:t>-</a:t>
            </a:r>
            <a:r>
              <a:rPr sz="1900" b="1" spc="10" dirty="0" smtClean="0">
                <a:solidFill>
                  <a:srgbClr val="3E3E3E"/>
                </a:solidFill>
                <a:cs typeface="Calibri"/>
              </a:rPr>
              <a:t>BASED</a:t>
            </a:r>
            <a:r>
              <a:rPr sz="1900" b="1" spc="114" dirty="0" smtClean="0">
                <a:solidFill>
                  <a:srgbClr val="3E3E3E"/>
                </a:solidFill>
                <a:cs typeface="Calibri"/>
              </a:rPr>
              <a:t> </a:t>
            </a:r>
            <a:r>
              <a:rPr sz="1900" b="1" spc="10" dirty="0" smtClean="0">
                <a:solidFill>
                  <a:srgbClr val="3E3E3E"/>
                </a:solidFill>
                <a:cs typeface="Calibri"/>
              </a:rPr>
              <a:t>N</a:t>
            </a:r>
            <a:r>
              <a:rPr sz="1900" b="1" dirty="0" smtClean="0">
                <a:solidFill>
                  <a:srgbClr val="3E3E3E"/>
                </a:solidFill>
                <a:cs typeface="Calibri"/>
              </a:rPr>
              <a:t>E</a:t>
            </a:r>
            <a:r>
              <a:rPr sz="1900" b="1" spc="10" dirty="0" smtClean="0">
                <a:solidFill>
                  <a:srgbClr val="3E3E3E"/>
                </a:solidFill>
                <a:cs typeface="Calibri"/>
              </a:rPr>
              <a:t>TWORKS</a:t>
            </a:r>
            <a:endParaRPr sz="1900">
              <a:solidFill>
                <a:prstClr val="black"/>
              </a:solidFill>
              <a:cs typeface="Calibri"/>
            </a:endParaRPr>
          </a:p>
          <a:p>
            <a:pPr marL="393065" indent="-381000">
              <a:spcBef>
                <a:spcPts val="434"/>
              </a:spcBef>
              <a:buClr>
                <a:srgbClr val="3E3E3E"/>
              </a:buClr>
              <a:buFont typeface="Calibri"/>
              <a:buAutoNum type="arabicPeriod"/>
              <a:tabLst>
                <a:tab pos="393065" algn="l"/>
              </a:tabLst>
            </a:pPr>
            <a:r>
              <a:rPr sz="2400" b="1" spc="-10" dirty="0" smtClean="0">
                <a:solidFill>
                  <a:srgbClr val="3E3E3E"/>
                </a:solidFill>
                <a:cs typeface="Calibri"/>
              </a:rPr>
              <a:t>E</a:t>
            </a:r>
            <a:r>
              <a:rPr sz="2400" b="1" spc="-5" dirty="0" smtClean="0">
                <a:solidFill>
                  <a:srgbClr val="3E3E3E"/>
                </a:solidFill>
                <a:cs typeface="Calibri"/>
              </a:rPr>
              <a:t>-</a:t>
            </a:r>
            <a:r>
              <a:rPr sz="1900" b="1" spc="10" dirty="0" smtClean="0">
                <a:solidFill>
                  <a:srgbClr val="3E3E3E"/>
                </a:solidFill>
                <a:cs typeface="Calibri"/>
              </a:rPr>
              <a:t>COMMERCE</a:t>
            </a:r>
            <a:endParaRPr sz="1900">
              <a:solidFill>
                <a:prstClr val="black"/>
              </a:solidFill>
              <a:cs typeface="Calibri"/>
            </a:endParaRPr>
          </a:p>
        </p:txBody>
      </p:sp>
    </p:spTree>
    <p:extLst>
      <p:ext uri="{BB962C8B-B14F-4D97-AF65-F5344CB8AC3E}">
        <p14:creationId xmlns:p14="http://schemas.microsoft.com/office/powerpoint/2010/main" val="16024078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3" name="object 3"/>
          <p:cNvSpPr txBox="1">
            <a:spLocks noGrp="1"/>
          </p:cNvSpPr>
          <p:nvPr>
            <p:ph type="title"/>
          </p:nvPr>
        </p:nvSpPr>
        <p:spPr>
          <a:prstGeom prst="rect">
            <a:avLst/>
          </a:prstGeom>
        </p:spPr>
        <p:txBody>
          <a:bodyPr vert="horz" wrap="square" lIns="0" tIns="0" rIns="0" bIns="0" rtlCol="0">
            <a:noAutofit/>
          </a:bodyPr>
          <a:lstStyle/>
          <a:p>
            <a:pPr marL="12700">
              <a:lnSpc>
                <a:spcPct val="100000"/>
              </a:lnSpc>
            </a:pPr>
            <a:r>
              <a:rPr sz="3600" b="1" spc="-15" dirty="0" smtClean="0">
                <a:solidFill>
                  <a:srgbClr val="2D3973"/>
                </a:solidFill>
                <a:latin typeface="Calibri"/>
                <a:cs typeface="Calibri"/>
              </a:rPr>
              <a:t>1. </a:t>
            </a:r>
            <a:r>
              <a:rPr sz="3600" b="1" spc="-20" dirty="0" smtClean="0">
                <a:solidFill>
                  <a:srgbClr val="2D3973"/>
                </a:solidFill>
                <a:latin typeface="Calibri"/>
                <a:cs typeface="Calibri"/>
              </a:rPr>
              <a:t>Relationship</a:t>
            </a:r>
            <a:r>
              <a:rPr sz="3600" b="1" spc="20" dirty="0" smtClean="0">
                <a:solidFill>
                  <a:srgbClr val="2D3973"/>
                </a:solidFill>
                <a:latin typeface="Calibri"/>
                <a:cs typeface="Calibri"/>
              </a:rPr>
              <a:t> </a:t>
            </a:r>
            <a:r>
              <a:rPr sz="3600" b="1" spc="-20" dirty="0" smtClean="0">
                <a:solidFill>
                  <a:srgbClr val="2D3973"/>
                </a:solidFill>
                <a:latin typeface="Calibri"/>
                <a:cs typeface="Calibri"/>
              </a:rPr>
              <a:t>Netwo</a:t>
            </a:r>
            <a:r>
              <a:rPr sz="3600" b="1" spc="-10" dirty="0" smtClean="0">
                <a:solidFill>
                  <a:srgbClr val="2D3973"/>
                </a:solidFill>
                <a:latin typeface="Calibri"/>
                <a:cs typeface="Calibri"/>
              </a:rPr>
              <a:t>r</a:t>
            </a:r>
            <a:r>
              <a:rPr sz="3600" b="1" spc="-20" dirty="0" smtClean="0">
                <a:solidFill>
                  <a:srgbClr val="2D3973"/>
                </a:solidFill>
                <a:latin typeface="Calibri"/>
                <a:cs typeface="Calibri"/>
              </a:rPr>
              <a:t>ks</a:t>
            </a:r>
            <a:endParaRPr sz="3600">
              <a:latin typeface="Calibri"/>
              <a:cs typeface="Calibri"/>
            </a:endParaRPr>
          </a:p>
        </p:txBody>
      </p:sp>
      <p:sp>
        <p:nvSpPr>
          <p:cNvPr id="4" name="object 4"/>
          <p:cNvSpPr txBox="1"/>
          <p:nvPr/>
        </p:nvSpPr>
        <p:spPr>
          <a:xfrm>
            <a:off x="547217" y="3459098"/>
            <a:ext cx="7944484" cy="1821180"/>
          </a:xfrm>
          <a:prstGeom prst="rect">
            <a:avLst/>
          </a:prstGeom>
        </p:spPr>
        <p:txBody>
          <a:bodyPr vert="horz" wrap="square" lIns="0" tIns="0" rIns="0" bIns="0" rtlCol="0">
            <a:noAutofit/>
          </a:bodyPr>
          <a:lstStyle/>
          <a:p>
            <a:pPr marL="12700" marR="12700">
              <a:lnSpc>
                <a:spcPct val="94000"/>
              </a:lnSpc>
            </a:pPr>
            <a:r>
              <a:rPr sz="2000" b="1" dirty="0" smtClean="0">
                <a:solidFill>
                  <a:srgbClr val="2D3973"/>
                </a:solidFill>
                <a:cs typeface="Calibri"/>
              </a:rPr>
              <a:t>Rel</a:t>
            </a:r>
            <a:r>
              <a:rPr sz="2000" b="1" spc="-10" dirty="0" smtClean="0">
                <a:solidFill>
                  <a:srgbClr val="2D3973"/>
                </a:solidFill>
                <a:cs typeface="Calibri"/>
              </a:rPr>
              <a:t>a</a:t>
            </a:r>
            <a:r>
              <a:rPr sz="2000" b="1" dirty="0" smtClean="0">
                <a:solidFill>
                  <a:srgbClr val="2D3973"/>
                </a:solidFill>
                <a:cs typeface="Calibri"/>
              </a:rPr>
              <a:t>tion</a:t>
            </a:r>
            <a:r>
              <a:rPr sz="2000" b="1" spc="10" dirty="0" smtClean="0">
                <a:solidFill>
                  <a:srgbClr val="2D3973"/>
                </a:solidFill>
                <a:cs typeface="Calibri"/>
              </a:rPr>
              <a:t>s</a:t>
            </a:r>
            <a:r>
              <a:rPr sz="2000" b="1" dirty="0" smtClean="0">
                <a:solidFill>
                  <a:srgbClr val="2D3973"/>
                </a:solidFill>
                <a:cs typeface="Calibri"/>
              </a:rPr>
              <a:t>hip</a:t>
            </a:r>
            <a:r>
              <a:rPr sz="2000" b="1" spc="-40" dirty="0" smtClean="0">
                <a:solidFill>
                  <a:srgbClr val="2D3973"/>
                </a:solidFill>
                <a:cs typeface="Calibri"/>
              </a:rPr>
              <a:t> </a:t>
            </a:r>
            <a:r>
              <a:rPr sz="2000" b="1" dirty="0" smtClean="0">
                <a:solidFill>
                  <a:srgbClr val="2D3973"/>
                </a:solidFill>
                <a:cs typeface="Calibri"/>
              </a:rPr>
              <a:t>Netwo</a:t>
            </a:r>
            <a:r>
              <a:rPr sz="2000" b="1" spc="-10" dirty="0" smtClean="0">
                <a:solidFill>
                  <a:srgbClr val="2D3973"/>
                </a:solidFill>
                <a:cs typeface="Calibri"/>
              </a:rPr>
              <a:t>r</a:t>
            </a:r>
            <a:r>
              <a:rPr sz="2000" b="1" dirty="0" smtClean="0">
                <a:solidFill>
                  <a:srgbClr val="2D3973"/>
                </a:solidFill>
                <a:cs typeface="Calibri"/>
              </a:rPr>
              <a:t>ks</a:t>
            </a:r>
            <a:r>
              <a:rPr sz="2000" b="1" spc="-20" dirty="0" smtClean="0">
                <a:solidFill>
                  <a:srgbClr val="2D3973"/>
                </a:solidFill>
                <a:cs typeface="Calibri"/>
              </a:rPr>
              <a:t> </a:t>
            </a:r>
            <a:r>
              <a:rPr sz="2000" b="1" dirty="0" smtClean="0">
                <a:solidFill>
                  <a:srgbClr val="2D3973"/>
                </a:solidFill>
                <a:cs typeface="Calibri"/>
              </a:rPr>
              <a:t>dapat</a:t>
            </a:r>
            <a:r>
              <a:rPr sz="2000" b="1" spc="-10" dirty="0" smtClean="0">
                <a:solidFill>
                  <a:srgbClr val="2D3973"/>
                </a:solidFill>
                <a:cs typeface="Calibri"/>
              </a:rPr>
              <a:t> </a:t>
            </a:r>
            <a:r>
              <a:rPr sz="2000" b="1" dirty="0" smtClean="0">
                <a:solidFill>
                  <a:srgbClr val="2D3973"/>
                </a:solidFill>
                <a:cs typeface="Calibri"/>
              </a:rPr>
              <a:t>dikat</a:t>
            </a:r>
            <a:r>
              <a:rPr sz="2000" b="1" spc="-10" dirty="0" smtClean="0">
                <a:solidFill>
                  <a:srgbClr val="2D3973"/>
                </a:solidFill>
                <a:cs typeface="Calibri"/>
              </a:rPr>
              <a:t>a</a:t>
            </a:r>
            <a:r>
              <a:rPr sz="2000" b="1" dirty="0" smtClean="0">
                <a:solidFill>
                  <a:srgbClr val="2D3973"/>
                </a:solidFill>
                <a:cs typeface="Calibri"/>
              </a:rPr>
              <a:t>k</a:t>
            </a:r>
            <a:r>
              <a:rPr sz="2000" b="1" spc="-10" dirty="0" smtClean="0">
                <a:solidFill>
                  <a:srgbClr val="2D3973"/>
                </a:solidFill>
                <a:cs typeface="Calibri"/>
              </a:rPr>
              <a:t>a</a:t>
            </a:r>
            <a:r>
              <a:rPr sz="2000" b="1" dirty="0" smtClean="0">
                <a:solidFill>
                  <a:srgbClr val="2D3973"/>
                </a:solidFill>
                <a:cs typeface="Calibri"/>
              </a:rPr>
              <a:t>n sebag</a:t>
            </a:r>
            <a:r>
              <a:rPr sz="2000" b="1" spc="-10" dirty="0" smtClean="0">
                <a:solidFill>
                  <a:srgbClr val="2D3973"/>
                </a:solidFill>
                <a:cs typeface="Calibri"/>
              </a:rPr>
              <a:t>a</a:t>
            </a:r>
            <a:r>
              <a:rPr sz="2000" b="1" dirty="0" smtClean="0">
                <a:solidFill>
                  <a:srgbClr val="2D3973"/>
                </a:solidFill>
                <a:cs typeface="Calibri"/>
              </a:rPr>
              <a:t>i</a:t>
            </a:r>
            <a:r>
              <a:rPr sz="2000" b="1" spc="-10" dirty="0" smtClean="0">
                <a:solidFill>
                  <a:srgbClr val="2D3973"/>
                </a:solidFill>
                <a:cs typeface="Calibri"/>
              </a:rPr>
              <a:t> </a:t>
            </a:r>
            <a:r>
              <a:rPr sz="2000" b="1" dirty="0" smtClean="0">
                <a:solidFill>
                  <a:srgbClr val="2D3973"/>
                </a:solidFill>
                <a:cs typeface="Calibri"/>
              </a:rPr>
              <a:t>a</a:t>
            </a:r>
            <a:r>
              <a:rPr sz="2000" b="1" spc="-10" dirty="0" smtClean="0">
                <a:solidFill>
                  <a:srgbClr val="2D3973"/>
                </a:solidFill>
                <a:cs typeface="Calibri"/>
              </a:rPr>
              <a:t>w</a:t>
            </a:r>
            <a:r>
              <a:rPr sz="2000" b="1" dirty="0" smtClean="0">
                <a:solidFill>
                  <a:srgbClr val="2D3973"/>
                </a:solidFill>
                <a:cs typeface="Calibri"/>
              </a:rPr>
              <a:t>al</a:t>
            </a:r>
            <a:r>
              <a:rPr sz="2000" b="1" spc="-5" dirty="0" smtClean="0">
                <a:solidFill>
                  <a:srgbClr val="2D3973"/>
                </a:solidFill>
                <a:cs typeface="Calibri"/>
              </a:rPr>
              <a:t> </a:t>
            </a:r>
            <a:r>
              <a:rPr sz="2000" b="1" dirty="0" smtClean="0">
                <a:solidFill>
                  <a:srgbClr val="2D3973"/>
                </a:solidFill>
                <a:cs typeface="Calibri"/>
              </a:rPr>
              <a:t>m</a:t>
            </a:r>
            <a:r>
              <a:rPr sz="2000" b="1" spc="5" dirty="0" smtClean="0">
                <a:solidFill>
                  <a:srgbClr val="2D3973"/>
                </a:solidFill>
                <a:cs typeface="Calibri"/>
              </a:rPr>
              <a:t>u</a:t>
            </a:r>
            <a:r>
              <a:rPr sz="2000" b="1" dirty="0" smtClean="0">
                <a:solidFill>
                  <a:srgbClr val="2D3973"/>
                </a:solidFill>
                <a:cs typeface="Calibri"/>
              </a:rPr>
              <a:t>la</a:t>
            </a:r>
            <a:r>
              <a:rPr sz="2000" b="1" spc="-25" dirty="0" smtClean="0">
                <a:solidFill>
                  <a:srgbClr val="2D3973"/>
                </a:solidFill>
                <a:cs typeface="Calibri"/>
              </a:rPr>
              <a:t> </a:t>
            </a:r>
            <a:r>
              <a:rPr sz="2000" b="1" dirty="0" smtClean="0">
                <a:solidFill>
                  <a:srgbClr val="2D3973"/>
                </a:solidFill>
                <a:cs typeface="Calibri"/>
              </a:rPr>
              <a:t>media</a:t>
            </a:r>
            <a:r>
              <a:rPr sz="2000" b="1" spc="-15" dirty="0" smtClean="0">
                <a:solidFill>
                  <a:srgbClr val="2D3973"/>
                </a:solidFill>
                <a:cs typeface="Calibri"/>
              </a:rPr>
              <a:t> </a:t>
            </a:r>
            <a:r>
              <a:rPr sz="2000" b="1" dirty="0" smtClean="0">
                <a:solidFill>
                  <a:srgbClr val="2D3973"/>
                </a:solidFill>
                <a:cs typeface="Calibri"/>
              </a:rPr>
              <a:t>s</a:t>
            </a:r>
            <a:r>
              <a:rPr sz="2000" b="1" spc="5" dirty="0" smtClean="0">
                <a:solidFill>
                  <a:srgbClr val="2D3973"/>
                </a:solidFill>
                <a:cs typeface="Calibri"/>
              </a:rPr>
              <a:t>o</a:t>
            </a:r>
            <a:r>
              <a:rPr sz="2000" b="1" dirty="0" smtClean="0">
                <a:solidFill>
                  <a:srgbClr val="2D3973"/>
                </a:solidFill>
                <a:cs typeface="Calibri"/>
              </a:rPr>
              <a:t>sial menjadi</a:t>
            </a:r>
            <a:r>
              <a:rPr sz="2000" b="1" spc="-20" dirty="0" smtClean="0">
                <a:solidFill>
                  <a:srgbClr val="2D3973"/>
                </a:solidFill>
                <a:cs typeface="Calibri"/>
              </a:rPr>
              <a:t> </a:t>
            </a:r>
            <a:r>
              <a:rPr sz="2000" b="1" dirty="0" smtClean="0">
                <a:solidFill>
                  <a:srgbClr val="2D3973"/>
                </a:solidFill>
                <a:cs typeface="Calibri"/>
              </a:rPr>
              <a:t>bo</a:t>
            </a:r>
            <a:r>
              <a:rPr sz="2000" b="1" spc="5" dirty="0" smtClean="0">
                <a:solidFill>
                  <a:srgbClr val="2D3973"/>
                </a:solidFill>
                <a:cs typeface="Calibri"/>
              </a:rPr>
              <a:t>o</a:t>
            </a:r>
            <a:r>
              <a:rPr sz="2000" b="1" dirty="0" smtClean="0">
                <a:solidFill>
                  <a:srgbClr val="2D3973"/>
                </a:solidFill>
                <a:cs typeface="Calibri"/>
              </a:rPr>
              <a:t>ming</a:t>
            </a:r>
            <a:r>
              <a:rPr sz="2000" b="1" spc="-30" dirty="0" smtClean="0">
                <a:solidFill>
                  <a:srgbClr val="2D3973"/>
                </a:solidFill>
                <a:cs typeface="Calibri"/>
              </a:rPr>
              <a:t> </a:t>
            </a:r>
            <a:r>
              <a:rPr sz="2000" b="1" dirty="0" smtClean="0">
                <a:solidFill>
                  <a:srgbClr val="2D3973"/>
                </a:solidFill>
                <a:cs typeface="Calibri"/>
              </a:rPr>
              <a:t>dignak</a:t>
            </a:r>
            <a:r>
              <a:rPr sz="2000" b="1" spc="-10" dirty="0" smtClean="0">
                <a:solidFill>
                  <a:srgbClr val="2D3973"/>
                </a:solidFill>
                <a:cs typeface="Calibri"/>
              </a:rPr>
              <a:t>a</a:t>
            </a:r>
            <a:r>
              <a:rPr sz="2000" b="1" dirty="0" smtClean="0">
                <a:solidFill>
                  <a:srgbClr val="2D3973"/>
                </a:solidFill>
                <a:cs typeface="Calibri"/>
              </a:rPr>
              <a:t>n pu</a:t>
            </a:r>
            <a:r>
              <a:rPr sz="2000" b="1" spc="5" dirty="0" smtClean="0">
                <a:solidFill>
                  <a:srgbClr val="2D3973"/>
                </a:solidFill>
                <a:cs typeface="Calibri"/>
              </a:rPr>
              <a:t>b</a:t>
            </a:r>
            <a:r>
              <a:rPr sz="2000" b="1" dirty="0" smtClean="0">
                <a:solidFill>
                  <a:srgbClr val="2D3973"/>
                </a:solidFill>
                <a:cs typeface="Calibri"/>
              </a:rPr>
              <a:t>lik.</a:t>
            </a:r>
            <a:r>
              <a:rPr sz="2000" b="1" spc="-30" dirty="0" smtClean="0">
                <a:solidFill>
                  <a:srgbClr val="2D3973"/>
                </a:solidFill>
                <a:cs typeface="Calibri"/>
              </a:rPr>
              <a:t> </a:t>
            </a:r>
            <a:r>
              <a:rPr sz="2000" b="1" dirty="0" smtClean="0">
                <a:solidFill>
                  <a:srgbClr val="2D3973"/>
                </a:solidFill>
                <a:cs typeface="Calibri"/>
              </a:rPr>
              <a:t>Jenis media</a:t>
            </a:r>
            <a:r>
              <a:rPr sz="2000" b="1" spc="-15" dirty="0" smtClean="0">
                <a:solidFill>
                  <a:srgbClr val="2D3973"/>
                </a:solidFill>
                <a:cs typeface="Calibri"/>
              </a:rPr>
              <a:t> </a:t>
            </a:r>
            <a:r>
              <a:rPr sz="2000" b="1" dirty="0" smtClean="0">
                <a:solidFill>
                  <a:srgbClr val="2D3973"/>
                </a:solidFill>
                <a:cs typeface="Calibri"/>
              </a:rPr>
              <a:t>s</a:t>
            </a:r>
            <a:r>
              <a:rPr sz="2000" b="1" spc="5" dirty="0" smtClean="0">
                <a:solidFill>
                  <a:srgbClr val="2D3973"/>
                </a:solidFill>
                <a:cs typeface="Calibri"/>
              </a:rPr>
              <a:t>o</a:t>
            </a:r>
            <a:r>
              <a:rPr sz="2000" b="1" dirty="0" smtClean="0">
                <a:solidFill>
                  <a:srgbClr val="2D3973"/>
                </a:solidFill>
                <a:cs typeface="Calibri"/>
              </a:rPr>
              <a:t>sial</a:t>
            </a:r>
            <a:r>
              <a:rPr sz="2000" b="1" spc="-25" dirty="0" smtClean="0">
                <a:solidFill>
                  <a:srgbClr val="2D3973"/>
                </a:solidFill>
                <a:cs typeface="Calibri"/>
              </a:rPr>
              <a:t> </a:t>
            </a:r>
            <a:r>
              <a:rPr sz="2000" b="1" dirty="0" smtClean="0">
                <a:solidFill>
                  <a:srgbClr val="2D3973"/>
                </a:solidFill>
                <a:cs typeface="Calibri"/>
              </a:rPr>
              <a:t>ini</a:t>
            </a:r>
            <a:r>
              <a:rPr sz="2000" b="1" spc="-5" dirty="0" smtClean="0">
                <a:solidFill>
                  <a:srgbClr val="2D3973"/>
                </a:solidFill>
                <a:cs typeface="Calibri"/>
              </a:rPr>
              <a:t> </a:t>
            </a:r>
            <a:r>
              <a:rPr sz="2000" b="1" dirty="0" smtClean="0">
                <a:solidFill>
                  <a:srgbClr val="2D3973"/>
                </a:solidFill>
                <a:cs typeface="Calibri"/>
              </a:rPr>
              <a:t>biasanya</a:t>
            </a:r>
            <a:r>
              <a:rPr sz="2000" b="1" spc="-10" dirty="0" smtClean="0">
                <a:solidFill>
                  <a:srgbClr val="2D3973"/>
                </a:solidFill>
                <a:cs typeface="Calibri"/>
              </a:rPr>
              <a:t> </a:t>
            </a:r>
            <a:r>
              <a:rPr sz="2000" b="1" dirty="0" smtClean="0">
                <a:solidFill>
                  <a:srgbClr val="2D3973"/>
                </a:solidFill>
                <a:cs typeface="Calibri"/>
              </a:rPr>
              <a:t>berisikan hal</a:t>
            </a:r>
            <a:r>
              <a:rPr sz="2000" b="1" spc="-10" dirty="0" smtClean="0">
                <a:solidFill>
                  <a:srgbClr val="2D3973"/>
                </a:solidFill>
                <a:cs typeface="Calibri"/>
              </a:rPr>
              <a:t>a</a:t>
            </a:r>
            <a:r>
              <a:rPr sz="2000" b="1" dirty="0" smtClean="0">
                <a:solidFill>
                  <a:srgbClr val="2D3973"/>
                </a:solidFill>
                <a:cs typeface="Calibri"/>
              </a:rPr>
              <a:t>man</a:t>
            </a:r>
            <a:r>
              <a:rPr sz="2000" b="1" spc="-10" dirty="0" smtClean="0">
                <a:solidFill>
                  <a:srgbClr val="2D3973"/>
                </a:solidFill>
                <a:cs typeface="Calibri"/>
              </a:rPr>
              <a:t> </a:t>
            </a:r>
            <a:r>
              <a:rPr sz="2000" b="1" dirty="0" smtClean="0">
                <a:solidFill>
                  <a:srgbClr val="2D3973"/>
                </a:solidFill>
                <a:cs typeface="Calibri"/>
              </a:rPr>
              <a:t>profil</a:t>
            </a:r>
            <a:r>
              <a:rPr sz="2000" b="1" spc="-20" dirty="0" smtClean="0">
                <a:solidFill>
                  <a:srgbClr val="2D3973"/>
                </a:solidFill>
                <a:cs typeface="Calibri"/>
              </a:rPr>
              <a:t> </a:t>
            </a:r>
            <a:r>
              <a:rPr sz="2000" b="1" dirty="0" smtClean="0">
                <a:solidFill>
                  <a:srgbClr val="2D3973"/>
                </a:solidFill>
                <a:cs typeface="Calibri"/>
              </a:rPr>
              <a:t>y</a:t>
            </a:r>
            <a:r>
              <a:rPr sz="2000" b="1" spc="-10" dirty="0" smtClean="0">
                <a:solidFill>
                  <a:srgbClr val="2D3973"/>
                </a:solidFill>
                <a:cs typeface="Calibri"/>
              </a:rPr>
              <a:t>a</a:t>
            </a:r>
            <a:r>
              <a:rPr sz="2000" b="1" dirty="0" smtClean="0">
                <a:solidFill>
                  <a:srgbClr val="2D3973"/>
                </a:solidFill>
                <a:cs typeface="Calibri"/>
              </a:rPr>
              <a:t>ng </a:t>
            </a:r>
            <a:r>
              <a:rPr sz="2000" b="1" spc="5" dirty="0" smtClean="0">
                <a:solidFill>
                  <a:srgbClr val="2D3973"/>
                </a:solidFill>
                <a:cs typeface="Calibri"/>
              </a:rPr>
              <a:t>b</a:t>
            </a:r>
            <a:r>
              <a:rPr sz="2000" b="1" dirty="0" smtClean="0">
                <a:solidFill>
                  <a:srgbClr val="2D3973"/>
                </a:solidFill>
                <a:cs typeface="Calibri"/>
              </a:rPr>
              <a:t>erguna</a:t>
            </a:r>
            <a:r>
              <a:rPr sz="2000" b="1" spc="-15" dirty="0" smtClean="0">
                <a:solidFill>
                  <a:srgbClr val="2D3973"/>
                </a:solidFill>
                <a:cs typeface="Calibri"/>
              </a:rPr>
              <a:t> </a:t>
            </a:r>
            <a:r>
              <a:rPr sz="2000" b="1" dirty="0" smtClean="0">
                <a:solidFill>
                  <a:srgbClr val="2D3973"/>
                </a:solidFill>
                <a:cs typeface="Calibri"/>
              </a:rPr>
              <a:t>u</a:t>
            </a:r>
            <a:r>
              <a:rPr sz="2000" b="1" spc="5" dirty="0" smtClean="0">
                <a:solidFill>
                  <a:srgbClr val="2D3973"/>
                </a:solidFill>
                <a:cs typeface="Calibri"/>
              </a:rPr>
              <a:t>n</a:t>
            </a:r>
            <a:r>
              <a:rPr sz="2000" b="1" dirty="0" smtClean="0">
                <a:solidFill>
                  <a:srgbClr val="2D3973"/>
                </a:solidFill>
                <a:cs typeface="Calibri"/>
              </a:rPr>
              <a:t>tuk</a:t>
            </a:r>
            <a:r>
              <a:rPr sz="2000" b="1" spc="-20" dirty="0" smtClean="0">
                <a:solidFill>
                  <a:srgbClr val="2D3973"/>
                </a:solidFill>
                <a:cs typeface="Calibri"/>
              </a:rPr>
              <a:t> </a:t>
            </a:r>
            <a:r>
              <a:rPr sz="2000" b="1" dirty="0" smtClean="0">
                <a:solidFill>
                  <a:srgbClr val="2D3973"/>
                </a:solidFill>
                <a:cs typeface="Calibri"/>
              </a:rPr>
              <a:t>mem</a:t>
            </a:r>
            <a:r>
              <a:rPr sz="2000" b="1" spc="5" dirty="0" smtClean="0">
                <a:solidFill>
                  <a:srgbClr val="2D3973"/>
                </a:solidFill>
                <a:cs typeface="Calibri"/>
              </a:rPr>
              <a:t>p</a:t>
            </a:r>
            <a:r>
              <a:rPr sz="2000" b="1" dirty="0" smtClean="0">
                <a:solidFill>
                  <a:srgbClr val="2D3973"/>
                </a:solidFill>
                <a:cs typeface="Calibri"/>
              </a:rPr>
              <a:t>o</a:t>
            </a:r>
            <a:r>
              <a:rPr sz="2000" b="1" spc="5" dirty="0" smtClean="0">
                <a:solidFill>
                  <a:srgbClr val="2D3973"/>
                </a:solidFill>
                <a:cs typeface="Calibri"/>
              </a:rPr>
              <a:t>s</a:t>
            </a:r>
            <a:r>
              <a:rPr sz="2000" b="1" dirty="0" smtClean="0">
                <a:solidFill>
                  <a:srgbClr val="2D3973"/>
                </a:solidFill>
                <a:cs typeface="Calibri"/>
              </a:rPr>
              <a:t>ti</a:t>
            </a:r>
            <a:r>
              <a:rPr sz="2000" b="1" spc="-10" dirty="0" smtClean="0">
                <a:solidFill>
                  <a:srgbClr val="2D3973"/>
                </a:solidFill>
                <a:cs typeface="Calibri"/>
              </a:rPr>
              <a:t>n</a:t>
            </a:r>
            <a:r>
              <a:rPr sz="2000" b="1" dirty="0" smtClean="0">
                <a:solidFill>
                  <a:srgbClr val="2D3973"/>
                </a:solidFill>
                <a:cs typeface="Calibri"/>
              </a:rPr>
              <a:t>g</a:t>
            </a:r>
            <a:r>
              <a:rPr sz="2000" b="1" spc="-35" dirty="0" smtClean="0">
                <a:solidFill>
                  <a:srgbClr val="2D3973"/>
                </a:solidFill>
                <a:cs typeface="Calibri"/>
              </a:rPr>
              <a:t> </a:t>
            </a:r>
            <a:r>
              <a:rPr sz="2000" b="1" dirty="0" smtClean="0">
                <a:solidFill>
                  <a:srgbClr val="2D3973"/>
                </a:solidFill>
                <a:cs typeface="Calibri"/>
              </a:rPr>
              <a:t>fot</a:t>
            </a:r>
            <a:r>
              <a:rPr sz="2000" b="1" spc="5" dirty="0" smtClean="0">
                <a:solidFill>
                  <a:srgbClr val="2D3973"/>
                </a:solidFill>
                <a:cs typeface="Calibri"/>
              </a:rPr>
              <a:t>o</a:t>
            </a:r>
            <a:r>
              <a:rPr sz="2000" b="1" dirty="0" smtClean="0">
                <a:solidFill>
                  <a:srgbClr val="2D3973"/>
                </a:solidFill>
                <a:cs typeface="Calibri"/>
              </a:rPr>
              <a:t>,</a:t>
            </a:r>
            <a:r>
              <a:rPr sz="2000" b="1" spc="-25" dirty="0" smtClean="0">
                <a:solidFill>
                  <a:srgbClr val="2D3973"/>
                </a:solidFill>
                <a:cs typeface="Calibri"/>
              </a:rPr>
              <a:t> </a:t>
            </a:r>
            <a:r>
              <a:rPr sz="2000" b="1" dirty="0" smtClean="0">
                <a:solidFill>
                  <a:srgbClr val="2D3973"/>
                </a:solidFill>
                <a:cs typeface="Calibri"/>
              </a:rPr>
              <a:t>bio</a:t>
            </a:r>
            <a:r>
              <a:rPr sz="2000" b="1" spc="5" dirty="0" smtClean="0">
                <a:solidFill>
                  <a:srgbClr val="2D3973"/>
                </a:solidFill>
                <a:cs typeface="Calibri"/>
              </a:rPr>
              <a:t>d</a:t>
            </a:r>
            <a:r>
              <a:rPr sz="2000" b="1" dirty="0" smtClean="0">
                <a:solidFill>
                  <a:srgbClr val="2D3973"/>
                </a:solidFill>
                <a:cs typeface="Calibri"/>
              </a:rPr>
              <a:t>ata</a:t>
            </a:r>
            <a:r>
              <a:rPr sz="2000" b="1" spc="-30" dirty="0" smtClean="0">
                <a:solidFill>
                  <a:srgbClr val="2D3973"/>
                </a:solidFill>
                <a:cs typeface="Calibri"/>
              </a:rPr>
              <a:t> </a:t>
            </a:r>
            <a:r>
              <a:rPr sz="2000" b="1" dirty="0" smtClean="0">
                <a:solidFill>
                  <a:srgbClr val="2D3973"/>
                </a:solidFill>
                <a:cs typeface="Calibri"/>
              </a:rPr>
              <a:t>dan inf</a:t>
            </a:r>
            <a:r>
              <a:rPr sz="2000" b="1" spc="5" dirty="0" smtClean="0">
                <a:solidFill>
                  <a:srgbClr val="2D3973"/>
                </a:solidFill>
                <a:cs typeface="Calibri"/>
              </a:rPr>
              <a:t>o</a:t>
            </a:r>
            <a:r>
              <a:rPr sz="2000" b="1" dirty="0" smtClean="0">
                <a:solidFill>
                  <a:srgbClr val="2D3973"/>
                </a:solidFill>
                <a:cs typeface="Calibri"/>
              </a:rPr>
              <a:t>rm</a:t>
            </a:r>
            <a:r>
              <a:rPr sz="2000" b="1" spc="-10" dirty="0" smtClean="0">
                <a:solidFill>
                  <a:srgbClr val="2D3973"/>
                </a:solidFill>
                <a:cs typeface="Calibri"/>
              </a:rPr>
              <a:t>a</a:t>
            </a:r>
            <a:r>
              <a:rPr sz="2000" b="1" dirty="0" smtClean="0">
                <a:solidFill>
                  <a:srgbClr val="2D3973"/>
                </a:solidFill>
                <a:cs typeface="Calibri"/>
              </a:rPr>
              <a:t>si</a:t>
            </a:r>
            <a:r>
              <a:rPr sz="2000" b="1" spc="-20" dirty="0" smtClean="0">
                <a:solidFill>
                  <a:srgbClr val="2D3973"/>
                </a:solidFill>
                <a:cs typeface="Calibri"/>
              </a:rPr>
              <a:t> </a:t>
            </a:r>
            <a:r>
              <a:rPr sz="2000" b="1" dirty="0" smtClean="0">
                <a:solidFill>
                  <a:srgbClr val="2D3973"/>
                </a:solidFill>
                <a:cs typeface="Calibri"/>
              </a:rPr>
              <a:t>l</a:t>
            </a:r>
            <a:r>
              <a:rPr sz="2000" b="1" spc="-5" dirty="0" smtClean="0">
                <a:solidFill>
                  <a:srgbClr val="2D3973"/>
                </a:solidFill>
                <a:cs typeface="Calibri"/>
              </a:rPr>
              <a:t>a</a:t>
            </a:r>
            <a:r>
              <a:rPr sz="2000" b="1" dirty="0" smtClean="0">
                <a:solidFill>
                  <a:srgbClr val="2D3973"/>
                </a:solidFill>
                <a:cs typeface="Calibri"/>
              </a:rPr>
              <a:t>in</a:t>
            </a:r>
            <a:r>
              <a:rPr sz="2000" b="1" spc="5" dirty="0" smtClean="0">
                <a:solidFill>
                  <a:srgbClr val="2D3973"/>
                </a:solidFill>
                <a:cs typeface="Calibri"/>
              </a:rPr>
              <a:t>n</a:t>
            </a:r>
            <a:r>
              <a:rPr sz="2000" b="1" dirty="0" smtClean="0">
                <a:solidFill>
                  <a:srgbClr val="2D3973"/>
                </a:solidFill>
                <a:cs typeface="Calibri"/>
              </a:rPr>
              <a:t>ya</a:t>
            </a:r>
            <a:r>
              <a:rPr sz="2000" b="1" spc="-30" dirty="0" smtClean="0">
                <a:solidFill>
                  <a:srgbClr val="2D3973"/>
                </a:solidFill>
                <a:cs typeface="Calibri"/>
              </a:rPr>
              <a:t> </a:t>
            </a:r>
            <a:r>
              <a:rPr sz="2000" b="1" dirty="0" smtClean="0">
                <a:solidFill>
                  <a:srgbClr val="2D3973"/>
                </a:solidFill>
                <a:cs typeface="Calibri"/>
              </a:rPr>
              <a:t>mengenai</a:t>
            </a:r>
            <a:r>
              <a:rPr sz="2000" b="1" spc="-15" dirty="0" smtClean="0">
                <a:solidFill>
                  <a:srgbClr val="2D3973"/>
                </a:solidFill>
                <a:cs typeface="Calibri"/>
              </a:rPr>
              <a:t> </a:t>
            </a:r>
            <a:r>
              <a:rPr sz="2000" b="1" dirty="0" smtClean="0">
                <a:solidFill>
                  <a:srgbClr val="2D3973"/>
                </a:solidFill>
                <a:cs typeface="Calibri"/>
              </a:rPr>
              <a:t>pe</a:t>
            </a:r>
            <a:r>
              <a:rPr sz="2000" b="1" spc="5" dirty="0" smtClean="0">
                <a:solidFill>
                  <a:srgbClr val="2D3973"/>
                </a:solidFill>
                <a:cs typeface="Calibri"/>
              </a:rPr>
              <a:t>n</a:t>
            </a:r>
            <a:r>
              <a:rPr sz="2000" b="1" dirty="0" smtClean="0">
                <a:solidFill>
                  <a:srgbClr val="2D3973"/>
                </a:solidFill>
                <a:cs typeface="Calibri"/>
              </a:rPr>
              <a:t>gguna.</a:t>
            </a:r>
            <a:endParaRPr sz="2000">
              <a:solidFill>
                <a:prstClr val="black"/>
              </a:solidFill>
              <a:cs typeface="Calibri"/>
            </a:endParaRPr>
          </a:p>
          <a:p>
            <a:pPr>
              <a:lnSpc>
                <a:spcPts val="700"/>
              </a:lnSpc>
              <a:spcBef>
                <a:spcPts val="11"/>
              </a:spcBef>
            </a:pPr>
            <a:endParaRPr sz="700">
              <a:solidFill>
                <a:prstClr val="black"/>
              </a:solidFill>
            </a:endParaRPr>
          </a:p>
          <a:p>
            <a:pPr>
              <a:lnSpc>
                <a:spcPts val="1000"/>
              </a:lnSpc>
            </a:pPr>
            <a:endParaRPr sz="1000">
              <a:solidFill>
                <a:prstClr val="black"/>
              </a:solidFill>
            </a:endParaRPr>
          </a:p>
          <a:p>
            <a:pPr>
              <a:lnSpc>
                <a:spcPts val="1000"/>
              </a:lnSpc>
            </a:pPr>
            <a:endParaRPr sz="1000">
              <a:solidFill>
                <a:prstClr val="black"/>
              </a:solidFill>
            </a:endParaRPr>
          </a:p>
          <a:p>
            <a:pPr marL="12700"/>
            <a:r>
              <a:rPr sz="2000" b="1" dirty="0" smtClean="0">
                <a:solidFill>
                  <a:srgbClr val="2D3973"/>
                </a:solidFill>
                <a:cs typeface="Calibri"/>
              </a:rPr>
              <a:t>Contoh</a:t>
            </a:r>
            <a:r>
              <a:rPr sz="2000" b="1" spc="-10" dirty="0" smtClean="0">
                <a:solidFill>
                  <a:srgbClr val="2D3973"/>
                </a:solidFill>
                <a:cs typeface="Calibri"/>
              </a:rPr>
              <a:t> </a:t>
            </a:r>
            <a:r>
              <a:rPr sz="2000" b="1" dirty="0" smtClean="0">
                <a:solidFill>
                  <a:srgbClr val="2D3973"/>
                </a:solidFill>
                <a:cs typeface="Calibri"/>
              </a:rPr>
              <a:t>:</a:t>
            </a:r>
            <a:r>
              <a:rPr sz="2000" b="1" spc="-10" dirty="0" smtClean="0">
                <a:solidFill>
                  <a:srgbClr val="2D3973"/>
                </a:solidFill>
                <a:cs typeface="Calibri"/>
              </a:rPr>
              <a:t> </a:t>
            </a:r>
            <a:r>
              <a:rPr sz="2000" b="1" dirty="0" smtClean="0">
                <a:solidFill>
                  <a:srgbClr val="2D3973"/>
                </a:solidFill>
                <a:cs typeface="Calibri"/>
              </a:rPr>
              <a:t>Facebook,</a:t>
            </a:r>
            <a:r>
              <a:rPr sz="2000" b="1" spc="-20" dirty="0" smtClean="0">
                <a:solidFill>
                  <a:srgbClr val="2D3973"/>
                </a:solidFill>
                <a:cs typeface="Calibri"/>
              </a:rPr>
              <a:t> </a:t>
            </a:r>
            <a:r>
              <a:rPr sz="2000" b="1" dirty="0" smtClean="0">
                <a:solidFill>
                  <a:srgbClr val="2D3973"/>
                </a:solidFill>
                <a:cs typeface="Calibri"/>
              </a:rPr>
              <a:t>Li</a:t>
            </a:r>
            <a:r>
              <a:rPr sz="2000" b="1" spc="5" dirty="0" smtClean="0">
                <a:solidFill>
                  <a:srgbClr val="2D3973"/>
                </a:solidFill>
                <a:cs typeface="Calibri"/>
              </a:rPr>
              <a:t>n</a:t>
            </a:r>
            <a:r>
              <a:rPr sz="2000" b="1" dirty="0" smtClean="0">
                <a:solidFill>
                  <a:srgbClr val="2D3973"/>
                </a:solidFill>
                <a:cs typeface="Calibri"/>
              </a:rPr>
              <a:t>kedIn,</a:t>
            </a:r>
            <a:r>
              <a:rPr sz="2000" b="1" spc="-30" dirty="0" smtClean="0">
                <a:solidFill>
                  <a:srgbClr val="2D3973"/>
                </a:solidFill>
                <a:cs typeface="Calibri"/>
              </a:rPr>
              <a:t> </a:t>
            </a:r>
            <a:r>
              <a:rPr sz="2000" b="1" dirty="0" smtClean="0">
                <a:solidFill>
                  <a:srgbClr val="2D3973"/>
                </a:solidFill>
                <a:cs typeface="Calibri"/>
              </a:rPr>
              <a:t>Google Plus</a:t>
            </a:r>
            <a:endParaRPr sz="2000">
              <a:solidFill>
                <a:prstClr val="black"/>
              </a:solidFill>
              <a:cs typeface="Calibri"/>
            </a:endParaRPr>
          </a:p>
        </p:txBody>
      </p:sp>
      <p:sp>
        <p:nvSpPr>
          <p:cNvPr id="5" name="object 5"/>
          <p:cNvSpPr/>
          <p:nvPr/>
        </p:nvSpPr>
        <p:spPr>
          <a:xfrm>
            <a:off x="5477255" y="5513832"/>
            <a:ext cx="2133600" cy="582168"/>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6" name="object 6"/>
          <p:cNvSpPr/>
          <p:nvPr/>
        </p:nvSpPr>
        <p:spPr>
          <a:xfrm>
            <a:off x="7786116" y="5184647"/>
            <a:ext cx="1050035" cy="1050036"/>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7" name="object 7"/>
          <p:cNvSpPr txBox="1">
            <a:spLocks noGrp="1"/>
          </p:cNvSpPr>
          <p:nvPr>
            <p:ph type="sldNum" sz="quarter" idx="7"/>
          </p:nvPr>
        </p:nvSpPr>
        <p:spPr>
          <a:prstGeom prst="rect">
            <a:avLst/>
          </a:prstGeom>
        </p:spPr>
        <p:txBody>
          <a:bodyPr vert="horz" wrap="square" lIns="0" tIns="0" rIns="0" bIns="0" rtlCol="0">
            <a:noAutofit/>
          </a:bodyPr>
          <a:lstStyle/>
          <a:p>
            <a:pPr marL="25400"/>
            <a:fld id="{81D60167-4931-47E6-BA6A-407CBD079E47}" type="slidenum">
              <a:rPr sz="1200" spc="-10" dirty="0">
                <a:solidFill>
                  <a:srgbClr val="FFFFFF"/>
                </a:solidFill>
                <a:cs typeface="Calibri"/>
              </a:rPr>
              <a:pPr marL="25400"/>
              <a:t>6</a:t>
            </a:fld>
            <a:endParaRPr sz="1200">
              <a:solidFill>
                <a:prstClr val="black"/>
              </a:solidFill>
              <a:cs typeface="Calibri"/>
            </a:endParaRPr>
          </a:p>
        </p:txBody>
      </p:sp>
    </p:spTree>
    <p:extLst>
      <p:ext uri="{BB962C8B-B14F-4D97-AF65-F5344CB8AC3E}">
        <p14:creationId xmlns:p14="http://schemas.microsoft.com/office/powerpoint/2010/main" val="3102447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3" name="object 3"/>
          <p:cNvSpPr txBox="1"/>
          <p:nvPr/>
        </p:nvSpPr>
        <p:spPr>
          <a:xfrm>
            <a:off x="535940" y="2087245"/>
            <a:ext cx="4714240" cy="572135"/>
          </a:xfrm>
          <a:prstGeom prst="rect">
            <a:avLst/>
          </a:prstGeom>
        </p:spPr>
        <p:txBody>
          <a:bodyPr vert="horz" wrap="square" lIns="0" tIns="0" rIns="0" bIns="0" rtlCol="0">
            <a:noAutofit/>
          </a:bodyPr>
          <a:lstStyle/>
          <a:p>
            <a:pPr marL="12700"/>
            <a:r>
              <a:rPr sz="3600" b="1" dirty="0" smtClean="0">
                <a:solidFill>
                  <a:srgbClr val="0E62A9"/>
                </a:solidFill>
                <a:cs typeface="Calibri"/>
              </a:rPr>
              <a:t>Media Sharing</a:t>
            </a:r>
            <a:r>
              <a:rPr sz="3600" b="1" spc="5" dirty="0" smtClean="0">
                <a:solidFill>
                  <a:srgbClr val="0E62A9"/>
                </a:solidFill>
                <a:cs typeface="Calibri"/>
              </a:rPr>
              <a:t> </a:t>
            </a:r>
            <a:r>
              <a:rPr sz="3600" b="1" dirty="0" smtClean="0">
                <a:solidFill>
                  <a:srgbClr val="0E62A9"/>
                </a:solidFill>
                <a:cs typeface="Calibri"/>
              </a:rPr>
              <a:t>Networks</a:t>
            </a:r>
            <a:endParaRPr sz="3600">
              <a:solidFill>
                <a:prstClr val="black"/>
              </a:solidFill>
              <a:cs typeface="Calibri"/>
            </a:endParaRPr>
          </a:p>
        </p:txBody>
      </p:sp>
      <p:sp>
        <p:nvSpPr>
          <p:cNvPr id="4" name="object 4"/>
          <p:cNvSpPr txBox="1"/>
          <p:nvPr/>
        </p:nvSpPr>
        <p:spPr>
          <a:xfrm>
            <a:off x="547217" y="2822320"/>
            <a:ext cx="7804150" cy="1815464"/>
          </a:xfrm>
          <a:prstGeom prst="rect">
            <a:avLst/>
          </a:prstGeom>
        </p:spPr>
        <p:txBody>
          <a:bodyPr vert="horz" wrap="square" lIns="0" tIns="0" rIns="0" bIns="0" rtlCol="0">
            <a:noAutofit/>
          </a:bodyPr>
          <a:lstStyle/>
          <a:p>
            <a:pPr marL="12700" marR="12700">
              <a:lnSpc>
                <a:spcPts val="2260"/>
              </a:lnSpc>
            </a:pPr>
            <a:r>
              <a:rPr sz="2000" b="1" dirty="0" smtClean="0">
                <a:solidFill>
                  <a:srgbClr val="0E62A9"/>
                </a:solidFill>
                <a:cs typeface="Calibri"/>
              </a:rPr>
              <a:t>Jenis media</a:t>
            </a:r>
            <a:r>
              <a:rPr sz="2000" b="1" spc="-15" dirty="0" smtClean="0">
                <a:solidFill>
                  <a:srgbClr val="0E62A9"/>
                </a:solidFill>
                <a:cs typeface="Calibri"/>
              </a:rPr>
              <a:t> </a:t>
            </a:r>
            <a:r>
              <a:rPr sz="2000" b="1" dirty="0" smtClean="0">
                <a:solidFill>
                  <a:srgbClr val="0E62A9"/>
                </a:solidFill>
                <a:cs typeface="Calibri"/>
              </a:rPr>
              <a:t>s</a:t>
            </a:r>
            <a:r>
              <a:rPr sz="2000" b="1" spc="5" dirty="0" smtClean="0">
                <a:solidFill>
                  <a:srgbClr val="0E62A9"/>
                </a:solidFill>
                <a:cs typeface="Calibri"/>
              </a:rPr>
              <a:t>o</a:t>
            </a:r>
            <a:r>
              <a:rPr sz="2000" b="1" dirty="0" smtClean="0">
                <a:solidFill>
                  <a:srgbClr val="0E62A9"/>
                </a:solidFill>
                <a:cs typeface="Calibri"/>
              </a:rPr>
              <a:t>sial</a:t>
            </a:r>
            <a:r>
              <a:rPr sz="2000" b="1" spc="-25" dirty="0" smtClean="0">
                <a:solidFill>
                  <a:srgbClr val="0E62A9"/>
                </a:solidFill>
                <a:cs typeface="Calibri"/>
              </a:rPr>
              <a:t> </a:t>
            </a:r>
            <a:r>
              <a:rPr sz="2000" b="1" dirty="0" smtClean="0">
                <a:solidFill>
                  <a:srgbClr val="0E62A9"/>
                </a:solidFill>
                <a:cs typeface="Calibri"/>
              </a:rPr>
              <a:t>ini</a:t>
            </a:r>
            <a:r>
              <a:rPr sz="2000" b="1" spc="-15" dirty="0" smtClean="0">
                <a:solidFill>
                  <a:srgbClr val="0E62A9"/>
                </a:solidFill>
                <a:cs typeface="Calibri"/>
              </a:rPr>
              <a:t> </a:t>
            </a:r>
            <a:r>
              <a:rPr sz="2000" b="1" dirty="0" smtClean="0">
                <a:solidFill>
                  <a:srgbClr val="0E62A9"/>
                </a:solidFill>
                <a:cs typeface="Calibri"/>
              </a:rPr>
              <a:t>di</a:t>
            </a:r>
            <a:r>
              <a:rPr sz="2000" b="1" spc="5" dirty="0" smtClean="0">
                <a:solidFill>
                  <a:srgbClr val="0E62A9"/>
                </a:solidFill>
                <a:cs typeface="Calibri"/>
              </a:rPr>
              <a:t>b</a:t>
            </a:r>
            <a:r>
              <a:rPr sz="2000" b="1" dirty="0" smtClean="0">
                <a:solidFill>
                  <a:srgbClr val="0E62A9"/>
                </a:solidFill>
                <a:cs typeface="Calibri"/>
              </a:rPr>
              <a:t>uat</a:t>
            </a:r>
            <a:r>
              <a:rPr sz="2000" b="1" spc="-20" dirty="0" smtClean="0">
                <a:solidFill>
                  <a:srgbClr val="0E62A9"/>
                </a:solidFill>
                <a:cs typeface="Calibri"/>
              </a:rPr>
              <a:t> </a:t>
            </a:r>
            <a:r>
              <a:rPr sz="2000" b="1" dirty="0" smtClean="0">
                <a:solidFill>
                  <a:srgbClr val="0E62A9"/>
                </a:solidFill>
                <a:cs typeface="Calibri"/>
              </a:rPr>
              <a:t>de</a:t>
            </a:r>
            <a:r>
              <a:rPr sz="2000" b="1" spc="5" dirty="0" smtClean="0">
                <a:solidFill>
                  <a:srgbClr val="0E62A9"/>
                </a:solidFill>
                <a:cs typeface="Calibri"/>
              </a:rPr>
              <a:t>n</a:t>
            </a:r>
            <a:r>
              <a:rPr sz="2000" b="1" dirty="0" smtClean="0">
                <a:solidFill>
                  <a:srgbClr val="0E62A9"/>
                </a:solidFill>
                <a:cs typeface="Calibri"/>
              </a:rPr>
              <a:t>g</a:t>
            </a:r>
            <a:r>
              <a:rPr sz="2000" b="1" spc="-10" dirty="0" smtClean="0">
                <a:solidFill>
                  <a:srgbClr val="0E62A9"/>
                </a:solidFill>
                <a:cs typeface="Calibri"/>
              </a:rPr>
              <a:t>a</a:t>
            </a:r>
            <a:r>
              <a:rPr sz="2000" b="1" dirty="0" smtClean="0">
                <a:solidFill>
                  <a:srgbClr val="0E62A9"/>
                </a:solidFill>
                <a:cs typeface="Calibri"/>
              </a:rPr>
              <a:t>n tuj</a:t>
            </a:r>
            <a:r>
              <a:rPr sz="2000" b="1" spc="5" dirty="0" smtClean="0">
                <a:solidFill>
                  <a:srgbClr val="0E62A9"/>
                </a:solidFill>
                <a:cs typeface="Calibri"/>
              </a:rPr>
              <a:t>u</a:t>
            </a:r>
            <a:r>
              <a:rPr sz="2000" b="1" dirty="0" smtClean="0">
                <a:solidFill>
                  <a:srgbClr val="0E62A9"/>
                </a:solidFill>
                <a:cs typeface="Calibri"/>
              </a:rPr>
              <a:t>an</a:t>
            </a:r>
            <a:r>
              <a:rPr sz="2000" b="1" spc="-35" dirty="0" smtClean="0">
                <a:solidFill>
                  <a:srgbClr val="0E62A9"/>
                </a:solidFill>
                <a:cs typeface="Calibri"/>
              </a:rPr>
              <a:t> </a:t>
            </a:r>
            <a:r>
              <a:rPr sz="2000" b="1" dirty="0" smtClean="0">
                <a:solidFill>
                  <a:srgbClr val="0E62A9"/>
                </a:solidFill>
                <a:cs typeface="Calibri"/>
              </a:rPr>
              <a:t>u</a:t>
            </a:r>
            <a:r>
              <a:rPr sz="2000" b="1" spc="5" dirty="0" smtClean="0">
                <a:solidFill>
                  <a:srgbClr val="0E62A9"/>
                </a:solidFill>
                <a:cs typeface="Calibri"/>
              </a:rPr>
              <a:t>n</a:t>
            </a:r>
            <a:r>
              <a:rPr sz="2000" b="1" dirty="0" smtClean="0">
                <a:solidFill>
                  <a:srgbClr val="0E62A9"/>
                </a:solidFill>
                <a:cs typeface="Calibri"/>
              </a:rPr>
              <a:t>tuk</a:t>
            </a:r>
            <a:r>
              <a:rPr sz="2000" b="1" spc="-20" dirty="0" smtClean="0">
                <a:solidFill>
                  <a:srgbClr val="0E62A9"/>
                </a:solidFill>
                <a:cs typeface="Calibri"/>
              </a:rPr>
              <a:t> </a:t>
            </a:r>
            <a:r>
              <a:rPr sz="2000" b="1" dirty="0" smtClean="0">
                <a:solidFill>
                  <a:srgbClr val="0E62A9"/>
                </a:solidFill>
                <a:cs typeface="Calibri"/>
              </a:rPr>
              <a:t>saling</a:t>
            </a:r>
            <a:r>
              <a:rPr sz="2000" b="1" spc="-20" dirty="0" smtClean="0">
                <a:solidFill>
                  <a:srgbClr val="0E62A9"/>
                </a:solidFill>
                <a:cs typeface="Calibri"/>
              </a:rPr>
              <a:t> </a:t>
            </a:r>
            <a:r>
              <a:rPr sz="2000" b="1" dirty="0" smtClean="0">
                <a:solidFill>
                  <a:srgbClr val="0E62A9"/>
                </a:solidFill>
                <a:cs typeface="Calibri"/>
              </a:rPr>
              <a:t>berbagi informasi dan</a:t>
            </a:r>
            <a:r>
              <a:rPr sz="2000" b="1" spc="-5" dirty="0" smtClean="0">
                <a:solidFill>
                  <a:srgbClr val="0E62A9"/>
                </a:solidFill>
                <a:cs typeface="Calibri"/>
              </a:rPr>
              <a:t> </a:t>
            </a:r>
            <a:r>
              <a:rPr sz="2000" b="1" dirty="0" smtClean="0">
                <a:solidFill>
                  <a:srgbClr val="0E62A9"/>
                </a:solidFill>
                <a:cs typeface="Calibri"/>
              </a:rPr>
              <a:t>konten</a:t>
            </a:r>
            <a:r>
              <a:rPr sz="2000" b="1" spc="-15" dirty="0" smtClean="0">
                <a:solidFill>
                  <a:srgbClr val="0E62A9"/>
                </a:solidFill>
                <a:cs typeface="Calibri"/>
              </a:rPr>
              <a:t> </a:t>
            </a:r>
            <a:r>
              <a:rPr sz="2000" b="1" dirty="0" smtClean="0">
                <a:solidFill>
                  <a:srgbClr val="0E62A9"/>
                </a:solidFill>
                <a:cs typeface="Calibri"/>
              </a:rPr>
              <a:t>khu</a:t>
            </a:r>
            <a:r>
              <a:rPr sz="2000" b="1" spc="5" dirty="0" smtClean="0">
                <a:solidFill>
                  <a:srgbClr val="0E62A9"/>
                </a:solidFill>
                <a:cs typeface="Calibri"/>
              </a:rPr>
              <a:t>s</a:t>
            </a:r>
            <a:r>
              <a:rPr sz="2000" b="1" dirty="0" smtClean="0">
                <a:solidFill>
                  <a:srgbClr val="0E62A9"/>
                </a:solidFill>
                <a:cs typeface="Calibri"/>
              </a:rPr>
              <a:t>us</a:t>
            </a:r>
            <a:r>
              <a:rPr sz="2000" b="1" spc="-15" dirty="0" smtClean="0">
                <a:solidFill>
                  <a:srgbClr val="0E62A9"/>
                </a:solidFill>
                <a:cs typeface="Calibri"/>
              </a:rPr>
              <a:t> </a:t>
            </a:r>
            <a:r>
              <a:rPr sz="2000" b="1" dirty="0" smtClean="0">
                <a:solidFill>
                  <a:srgbClr val="0E62A9"/>
                </a:solidFill>
                <a:cs typeface="Calibri"/>
              </a:rPr>
              <a:t>ant</a:t>
            </a:r>
            <a:r>
              <a:rPr sz="2000" b="1" spc="-10" dirty="0" smtClean="0">
                <a:solidFill>
                  <a:srgbClr val="0E62A9"/>
                </a:solidFill>
                <a:cs typeface="Calibri"/>
              </a:rPr>
              <a:t>a</a:t>
            </a:r>
            <a:r>
              <a:rPr sz="2000" b="1" dirty="0" smtClean="0">
                <a:solidFill>
                  <a:srgbClr val="0E62A9"/>
                </a:solidFill>
                <a:cs typeface="Calibri"/>
              </a:rPr>
              <a:t>r</a:t>
            </a:r>
            <a:r>
              <a:rPr sz="2000" b="1" spc="-15" dirty="0" smtClean="0">
                <a:solidFill>
                  <a:srgbClr val="0E62A9"/>
                </a:solidFill>
                <a:cs typeface="Calibri"/>
              </a:rPr>
              <a:t> </a:t>
            </a:r>
            <a:r>
              <a:rPr sz="2000" b="1" dirty="0" smtClean="0">
                <a:solidFill>
                  <a:srgbClr val="0E62A9"/>
                </a:solidFill>
                <a:cs typeface="Calibri"/>
              </a:rPr>
              <a:t>pe</a:t>
            </a:r>
            <a:r>
              <a:rPr sz="2000" b="1" spc="5" dirty="0" smtClean="0">
                <a:solidFill>
                  <a:srgbClr val="0E62A9"/>
                </a:solidFill>
                <a:cs typeface="Calibri"/>
              </a:rPr>
              <a:t>n</a:t>
            </a:r>
            <a:r>
              <a:rPr sz="2000" b="1" dirty="0" smtClean="0">
                <a:solidFill>
                  <a:srgbClr val="0E62A9"/>
                </a:solidFill>
                <a:cs typeface="Calibri"/>
              </a:rPr>
              <a:t>gguna</a:t>
            </a:r>
            <a:r>
              <a:rPr sz="2000" b="1" spc="-10" dirty="0" smtClean="0">
                <a:solidFill>
                  <a:srgbClr val="0E62A9"/>
                </a:solidFill>
                <a:cs typeface="Calibri"/>
              </a:rPr>
              <a:t> </a:t>
            </a:r>
            <a:r>
              <a:rPr sz="2000" b="1" dirty="0" smtClean="0">
                <a:solidFill>
                  <a:srgbClr val="0E62A9"/>
                </a:solidFill>
                <a:cs typeface="Calibri"/>
              </a:rPr>
              <a:t>misa</a:t>
            </a:r>
            <a:r>
              <a:rPr sz="2000" b="1" spc="-5" dirty="0" smtClean="0">
                <a:solidFill>
                  <a:srgbClr val="0E62A9"/>
                </a:solidFill>
                <a:cs typeface="Calibri"/>
              </a:rPr>
              <a:t>l</a:t>
            </a:r>
            <a:r>
              <a:rPr sz="2000" b="1" dirty="0" smtClean="0">
                <a:solidFill>
                  <a:srgbClr val="0E62A9"/>
                </a:solidFill>
                <a:cs typeface="Calibri"/>
              </a:rPr>
              <a:t>nya</a:t>
            </a:r>
            <a:r>
              <a:rPr sz="2000" b="1" spc="-25" dirty="0" smtClean="0">
                <a:solidFill>
                  <a:srgbClr val="0E62A9"/>
                </a:solidFill>
                <a:cs typeface="Calibri"/>
              </a:rPr>
              <a:t> </a:t>
            </a:r>
            <a:r>
              <a:rPr sz="2000" b="1" dirty="0" smtClean="0">
                <a:solidFill>
                  <a:srgbClr val="0E62A9"/>
                </a:solidFill>
                <a:cs typeface="Calibri"/>
              </a:rPr>
              <a:t>foto</a:t>
            </a:r>
            <a:r>
              <a:rPr sz="2000" b="1" spc="-15" dirty="0" smtClean="0">
                <a:solidFill>
                  <a:srgbClr val="0E62A9"/>
                </a:solidFill>
                <a:cs typeface="Calibri"/>
              </a:rPr>
              <a:t> </a:t>
            </a:r>
            <a:r>
              <a:rPr sz="2000" b="1" dirty="0" smtClean="0">
                <a:solidFill>
                  <a:srgbClr val="0E62A9"/>
                </a:solidFill>
                <a:cs typeface="Calibri"/>
              </a:rPr>
              <a:t>at</a:t>
            </a:r>
            <a:r>
              <a:rPr sz="2000" b="1" spc="-10" dirty="0" smtClean="0">
                <a:solidFill>
                  <a:srgbClr val="0E62A9"/>
                </a:solidFill>
                <a:cs typeface="Calibri"/>
              </a:rPr>
              <a:t>a</a:t>
            </a:r>
            <a:r>
              <a:rPr sz="2000" b="1" dirty="0" smtClean="0">
                <a:solidFill>
                  <a:srgbClr val="0E62A9"/>
                </a:solidFill>
                <a:cs typeface="Calibri"/>
              </a:rPr>
              <a:t>u video. Pengguna bi</a:t>
            </a:r>
            <a:r>
              <a:rPr sz="2000" b="1" spc="5" dirty="0" smtClean="0">
                <a:solidFill>
                  <a:srgbClr val="0E62A9"/>
                </a:solidFill>
                <a:cs typeface="Calibri"/>
              </a:rPr>
              <a:t>s</a:t>
            </a:r>
            <a:r>
              <a:rPr sz="2000" b="1" dirty="0" smtClean="0">
                <a:solidFill>
                  <a:srgbClr val="0E62A9"/>
                </a:solidFill>
                <a:cs typeface="Calibri"/>
              </a:rPr>
              <a:t>a</a:t>
            </a:r>
            <a:r>
              <a:rPr sz="2000" b="1" spc="-15" dirty="0" smtClean="0">
                <a:solidFill>
                  <a:srgbClr val="0E62A9"/>
                </a:solidFill>
                <a:cs typeface="Calibri"/>
              </a:rPr>
              <a:t> </a:t>
            </a:r>
            <a:r>
              <a:rPr sz="2000" b="1" dirty="0" smtClean="0">
                <a:solidFill>
                  <a:srgbClr val="0E62A9"/>
                </a:solidFill>
                <a:cs typeface="Calibri"/>
              </a:rPr>
              <a:t>menggunak</a:t>
            </a:r>
            <a:r>
              <a:rPr sz="2000" b="1" spc="-10" dirty="0" smtClean="0">
                <a:solidFill>
                  <a:srgbClr val="0E62A9"/>
                </a:solidFill>
                <a:cs typeface="Calibri"/>
              </a:rPr>
              <a:t>a</a:t>
            </a:r>
            <a:r>
              <a:rPr sz="2000" b="1" dirty="0" smtClean="0">
                <a:solidFill>
                  <a:srgbClr val="0E62A9"/>
                </a:solidFill>
                <a:cs typeface="Calibri"/>
              </a:rPr>
              <a:t>n</a:t>
            </a:r>
            <a:r>
              <a:rPr sz="2000" b="1" spc="-20" dirty="0" smtClean="0">
                <a:solidFill>
                  <a:srgbClr val="0E62A9"/>
                </a:solidFill>
                <a:cs typeface="Calibri"/>
              </a:rPr>
              <a:t> </a:t>
            </a:r>
            <a:r>
              <a:rPr sz="2000" b="1" dirty="0" smtClean="0">
                <a:solidFill>
                  <a:srgbClr val="0E62A9"/>
                </a:solidFill>
                <a:cs typeface="Calibri"/>
              </a:rPr>
              <a:t>fit</a:t>
            </a:r>
            <a:r>
              <a:rPr sz="2000" b="1" spc="5" dirty="0" smtClean="0">
                <a:solidFill>
                  <a:srgbClr val="0E62A9"/>
                </a:solidFill>
                <a:cs typeface="Calibri"/>
              </a:rPr>
              <a:t>u</a:t>
            </a:r>
            <a:r>
              <a:rPr sz="2000" b="1" dirty="0" smtClean="0">
                <a:solidFill>
                  <a:srgbClr val="0E62A9"/>
                </a:solidFill>
                <a:cs typeface="Calibri"/>
              </a:rPr>
              <a:t>r</a:t>
            </a:r>
            <a:r>
              <a:rPr sz="2000" b="1" spc="-5" dirty="0" smtClean="0">
                <a:solidFill>
                  <a:srgbClr val="0E62A9"/>
                </a:solidFill>
                <a:cs typeface="Calibri"/>
              </a:rPr>
              <a:t>-</a:t>
            </a:r>
            <a:r>
              <a:rPr sz="2000" b="1" dirty="0" smtClean="0">
                <a:solidFill>
                  <a:srgbClr val="0E62A9"/>
                </a:solidFill>
                <a:cs typeface="Calibri"/>
              </a:rPr>
              <a:t>fit</a:t>
            </a:r>
            <a:r>
              <a:rPr sz="2000" b="1" spc="5" dirty="0" smtClean="0">
                <a:solidFill>
                  <a:srgbClr val="0E62A9"/>
                </a:solidFill>
                <a:cs typeface="Calibri"/>
              </a:rPr>
              <a:t>u</a:t>
            </a:r>
            <a:r>
              <a:rPr sz="2000" b="1" dirty="0" smtClean="0">
                <a:solidFill>
                  <a:srgbClr val="0E62A9"/>
                </a:solidFill>
                <a:cs typeface="Calibri"/>
              </a:rPr>
              <a:t>r</a:t>
            </a:r>
            <a:r>
              <a:rPr sz="2000" b="1" spc="-25" dirty="0" smtClean="0">
                <a:solidFill>
                  <a:srgbClr val="0E62A9"/>
                </a:solidFill>
                <a:cs typeface="Calibri"/>
              </a:rPr>
              <a:t> </a:t>
            </a:r>
            <a:r>
              <a:rPr sz="2000" b="1" dirty="0" smtClean="0">
                <a:solidFill>
                  <a:srgbClr val="0E62A9"/>
                </a:solidFill>
                <a:cs typeface="Calibri"/>
              </a:rPr>
              <a:t>u</a:t>
            </a:r>
            <a:r>
              <a:rPr sz="2000" b="1" spc="5" dirty="0" smtClean="0">
                <a:solidFill>
                  <a:srgbClr val="0E62A9"/>
                </a:solidFill>
                <a:cs typeface="Calibri"/>
              </a:rPr>
              <a:t>n</a:t>
            </a:r>
            <a:r>
              <a:rPr sz="2000" b="1" dirty="0" smtClean="0">
                <a:solidFill>
                  <a:srgbClr val="0E62A9"/>
                </a:solidFill>
                <a:cs typeface="Calibri"/>
              </a:rPr>
              <a:t>tuk</a:t>
            </a:r>
            <a:r>
              <a:rPr sz="2000" b="1" spc="-20" dirty="0" smtClean="0">
                <a:solidFill>
                  <a:srgbClr val="0E62A9"/>
                </a:solidFill>
                <a:cs typeface="Calibri"/>
              </a:rPr>
              <a:t> </a:t>
            </a:r>
            <a:r>
              <a:rPr sz="2000" b="1" dirty="0" smtClean="0">
                <a:solidFill>
                  <a:srgbClr val="0E62A9"/>
                </a:solidFill>
                <a:cs typeface="Calibri"/>
              </a:rPr>
              <a:t>mengedit</a:t>
            </a:r>
            <a:r>
              <a:rPr sz="2000" b="1" spc="-20" dirty="0" smtClean="0">
                <a:solidFill>
                  <a:srgbClr val="0E62A9"/>
                </a:solidFill>
                <a:cs typeface="Calibri"/>
              </a:rPr>
              <a:t> </a:t>
            </a:r>
            <a:r>
              <a:rPr sz="2000" b="1" dirty="0" smtClean="0">
                <a:solidFill>
                  <a:srgbClr val="0E62A9"/>
                </a:solidFill>
                <a:cs typeface="Calibri"/>
              </a:rPr>
              <a:t>konten</a:t>
            </a:r>
            <a:r>
              <a:rPr sz="2000" b="1" spc="-15" dirty="0" smtClean="0">
                <a:solidFill>
                  <a:srgbClr val="0E62A9"/>
                </a:solidFill>
                <a:cs typeface="Calibri"/>
              </a:rPr>
              <a:t> </a:t>
            </a:r>
            <a:r>
              <a:rPr sz="2000" b="1" dirty="0" smtClean="0">
                <a:solidFill>
                  <a:srgbClr val="0E62A9"/>
                </a:solidFill>
                <a:cs typeface="Calibri"/>
              </a:rPr>
              <a:t>mereka</a:t>
            </a:r>
            <a:r>
              <a:rPr sz="2000" b="1" spc="-10" dirty="0" smtClean="0">
                <a:solidFill>
                  <a:srgbClr val="0E62A9"/>
                </a:solidFill>
                <a:cs typeface="Calibri"/>
              </a:rPr>
              <a:t> </a:t>
            </a:r>
            <a:r>
              <a:rPr sz="2000" b="1" spc="5" dirty="0" smtClean="0">
                <a:solidFill>
                  <a:srgbClr val="0E62A9"/>
                </a:solidFill>
                <a:cs typeface="Calibri"/>
              </a:rPr>
              <a:t>s</a:t>
            </a:r>
            <a:r>
              <a:rPr sz="2000" b="1" dirty="0" smtClean="0">
                <a:solidFill>
                  <a:srgbClr val="0E62A9"/>
                </a:solidFill>
                <a:cs typeface="Calibri"/>
              </a:rPr>
              <a:t>ebelum mem</a:t>
            </a:r>
            <a:r>
              <a:rPr sz="2000" b="1" spc="5" dirty="0" smtClean="0">
                <a:solidFill>
                  <a:srgbClr val="0E62A9"/>
                </a:solidFill>
                <a:cs typeface="Calibri"/>
              </a:rPr>
              <a:t>p</a:t>
            </a:r>
            <a:r>
              <a:rPr sz="2000" b="1" dirty="0" smtClean="0">
                <a:solidFill>
                  <a:srgbClr val="0E62A9"/>
                </a:solidFill>
                <a:cs typeface="Calibri"/>
              </a:rPr>
              <a:t>o</a:t>
            </a:r>
            <a:r>
              <a:rPr sz="2000" b="1" spc="5" dirty="0" smtClean="0">
                <a:solidFill>
                  <a:srgbClr val="0E62A9"/>
                </a:solidFill>
                <a:cs typeface="Calibri"/>
              </a:rPr>
              <a:t>s</a:t>
            </a:r>
            <a:r>
              <a:rPr sz="2000" b="1" dirty="0" smtClean="0">
                <a:solidFill>
                  <a:srgbClr val="0E62A9"/>
                </a:solidFill>
                <a:cs typeface="Calibri"/>
              </a:rPr>
              <a:t>ting</a:t>
            </a:r>
            <a:r>
              <a:rPr sz="2000" b="1" spc="-45" dirty="0" smtClean="0">
                <a:solidFill>
                  <a:srgbClr val="0E62A9"/>
                </a:solidFill>
                <a:cs typeface="Calibri"/>
              </a:rPr>
              <a:t> </a:t>
            </a:r>
            <a:r>
              <a:rPr sz="2000" b="1" dirty="0" smtClean="0">
                <a:solidFill>
                  <a:srgbClr val="0E62A9"/>
                </a:solidFill>
                <a:cs typeface="Calibri"/>
              </a:rPr>
              <a:t>dan</a:t>
            </a:r>
            <a:r>
              <a:rPr sz="2000" b="1" spc="-5" dirty="0" smtClean="0">
                <a:solidFill>
                  <a:srgbClr val="0E62A9"/>
                </a:solidFill>
                <a:cs typeface="Calibri"/>
              </a:rPr>
              <a:t> </a:t>
            </a:r>
            <a:r>
              <a:rPr sz="2000" b="1" dirty="0" smtClean="0">
                <a:solidFill>
                  <a:srgbClr val="0E62A9"/>
                </a:solidFill>
                <a:cs typeface="Calibri"/>
              </a:rPr>
              <a:t>mem</a:t>
            </a:r>
            <a:r>
              <a:rPr sz="2000" b="1" spc="5" dirty="0" smtClean="0">
                <a:solidFill>
                  <a:srgbClr val="0E62A9"/>
                </a:solidFill>
                <a:cs typeface="Calibri"/>
              </a:rPr>
              <a:t>b</a:t>
            </a:r>
            <a:r>
              <a:rPr sz="2000" b="1" dirty="0" smtClean="0">
                <a:solidFill>
                  <a:srgbClr val="0E62A9"/>
                </a:solidFill>
                <a:cs typeface="Calibri"/>
              </a:rPr>
              <a:t>a</a:t>
            </a:r>
            <a:r>
              <a:rPr sz="2000" b="1" spc="-10" dirty="0" smtClean="0">
                <a:solidFill>
                  <a:srgbClr val="0E62A9"/>
                </a:solidFill>
                <a:cs typeface="Calibri"/>
              </a:rPr>
              <a:t>g</a:t>
            </a:r>
            <a:r>
              <a:rPr sz="2000" b="1" dirty="0" smtClean="0">
                <a:solidFill>
                  <a:srgbClr val="0E62A9"/>
                </a:solidFill>
                <a:cs typeface="Calibri"/>
              </a:rPr>
              <a:t>ik</a:t>
            </a:r>
            <a:r>
              <a:rPr sz="2000" b="1" spc="-10" dirty="0" smtClean="0">
                <a:solidFill>
                  <a:srgbClr val="0E62A9"/>
                </a:solidFill>
                <a:cs typeface="Calibri"/>
              </a:rPr>
              <a:t>a</a:t>
            </a:r>
            <a:r>
              <a:rPr sz="2000" b="1" dirty="0" smtClean="0">
                <a:solidFill>
                  <a:srgbClr val="0E62A9"/>
                </a:solidFill>
                <a:cs typeface="Calibri"/>
              </a:rPr>
              <a:t>n</a:t>
            </a:r>
            <a:r>
              <a:rPr sz="2000" b="1" spc="5" dirty="0" smtClean="0">
                <a:solidFill>
                  <a:srgbClr val="0E62A9"/>
                </a:solidFill>
                <a:cs typeface="Calibri"/>
              </a:rPr>
              <a:t>n</a:t>
            </a:r>
            <a:r>
              <a:rPr sz="2000" b="1" dirty="0" smtClean="0">
                <a:solidFill>
                  <a:srgbClr val="0E62A9"/>
                </a:solidFill>
                <a:cs typeface="Calibri"/>
              </a:rPr>
              <a:t>ya</a:t>
            </a:r>
            <a:r>
              <a:rPr sz="2000" b="1" spc="-15" dirty="0" smtClean="0">
                <a:solidFill>
                  <a:srgbClr val="0E62A9"/>
                </a:solidFill>
                <a:cs typeface="Calibri"/>
              </a:rPr>
              <a:t> </a:t>
            </a:r>
            <a:r>
              <a:rPr sz="2000" b="1" dirty="0" smtClean="0">
                <a:solidFill>
                  <a:srgbClr val="0E62A9"/>
                </a:solidFill>
                <a:cs typeface="Calibri"/>
              </a:rPr>
              <a:t>ke or</a:t>
            </a:r>
            <a:r>
              <a:rPr sz="2000" b="1" spc="-10" dirty="0" smtClean="0">
                <a:solidFill>
                  <a:srgbClr val="0E62A9"/>
                </a:solidFill>
                <a:cs typeface="Calibri"/>
              </a:rPr>
              <a:t>a</a:t>
            </a:r>
            <a:r>
              <a:rPr sz="2000" b="1" dirty="0" smtClean="0">
                <a:solidFill>
                  <a:srgbClr val="0E62A9"/>
                </a:solidFill>
                <a:cs typeface="Calibri"/>
              </a:rPr>
              <a:t>ng</a:t>
            </a:r>
            <a:r>
              <a:rPr sz="2000" b="1" spc="-5" dirty="0" smtClean="0">
                <a:solidFill>
                  <a:srgbClr val="0E62A9"/>
                </a:solidFill>
                <a:cs typeface="Calibri"/>
              </a:rPr>
              <a:t> </a:t>
            </a:r>
            <a:r>
              <a:rPr sz="2000" b="1" dirty="0" smtClean="0">
                <a:solidFill>
                  <a:srgbClr val="0E62A9"/>
                </a:solidFill>
                <a:cs typeface="Calibri"/>
              </a:rPr>
              <a:t>l</a:t>
            </a:r>
            <a:r>
              <a:rPr sz="2000" b="1" spc="-5" dirty="0" smtClean="0">
                <a:solidFill>
                  <a:srgbClr val="0E62A9"/>
                </a:solidFill>
                <a:cs typeface="Calibri"/>
              </a:rPr>
              <a:t>a</a:t>
            </a:r>
            <a:r>
              <a:rPr sz="2000" b="1" dirty="0" smtClean="0">
                <a:solidFill>
                  <a:srgbClr val="0E62A9"/>
                </a:solidFill>
                <a:cs typeface="Calibri"/>
              </a:rPr>
              <a:t>in</a:t>
            </a:r>
            <a:r>
              <a:rPr sz="2000" b="1" spc="-5" dirty="0" smtClean="0">
                <a:solidFill>
                  <a:srgbClr val="0E62A9"/>
                </a:solidFill>
                <a:cs typeface="Calibri"/>
              </a:rPr>
              <a:t> </a:t>
            </a:r>
            <a:r>
              <a:rPr sz="2000" b="1" dirty="0" smtClean="0">
                <a:solidFill>
                  <a:srgbClr val="0E62A9"/>
                </a:solidFill>
                <a:cs typeface="Calibri"/>
              </a:rPr>
              <a:t>(t</a:t>
            </a:r>
            <a:r>
              <a:rPr sz="2000" b="1" spc="-5" dirty="0" smtClean="0">
                <a:solidFill>
                  <a:srgbClr val="0E62A9"/>
                </a:solidFill>
                <a:cs typeface="Calibri"/>
              </a:rPr>
              <a:t>a</a:t>
            </a:r>
            <a:r>
              <a:rPr sz="2000" b="1" dirty="0" smtClean="0">
                <a:solidFill>
                  <a:srgbClr val="0E62A9"/>
                </a:solidFill>
                <a:cs typeface="Calibri"/>
              </a:rPr>
              <a:t>g</a:t>
            </a:r>
            <a:r>
              <a:rPr sz="2000" b="1" spc="-10" dirty="0" smtClean="0">
                <a:solidFill>
                  <a:srgbClr val="0E62A9"/>
                </a:solidFill>
                <a:cs typeface="Calibri"/>
              </a:rPr>
              <a:t> </a:t>
            </a:r>
            <a:r>
              <a:rPr sz="2000" b="1" dirty="0" smtClean="0">
                <a:solidFill>
                  <a:srgbClr val="0E62A9"/>
                </a:solidFill>
                <a:cs typeface="Calibri"/>
              </a:rPr>
              <a:t>at</a:t>
            </a:r>
            <a:r>
              <a:rPr sz="2000" b="1" spc="-10" dirty="0" smtClean="0">
                <a:solidFill>
                  <a:srgbClr val="0E62A9"/>
                </a:solidFill>
                <a:cs typeface="Calibri"/>
              </a:rPr>
              <a:t>a</a:t>
            </a:r>
            <a:r>
              <a:rPr sz="2000" b="1" dirty="0" smtClean="0">
                <a:solidFill>
                  <a:srgbClr val="0E62A9"/>
                </a:solidFill>
                <a:cs typeface="Calibri"/>
              </a:rPr>
              <a:t>u mentio</a:t>
            </a:r>
            <a:r>
              <a:rPr sz="2000" b="1" spc="5" dirty="0" smtClean="0">
                <a:solidFill>
                  <a:srgbClr val="0E62A9"/>
                </a:solidFill>
                <a:cs typeface="Calibri"/>
              </a:rPr>
              <a:t>n</a:t>
            </a:r>
            <a:r>
              <a:rPr sz="2000" b="1" dirty="0" smtClean="0">
                <a:solidFill>
                  <a:srgbClr val="0E62A9"/>
                </a:solidFill>
                <a:cs typeface="Calibri"/>
              </a:rPr>
              <a:t>).</a:t>
            </a:r>
            <a:endParaRPr sz="2000">
              <a:solidFill>
                <a:prstClr val="black"/>
              </a:solidFill>
              <a:cs typeface="Calibri"/>
            </a:endParaRPr>
          </a:p>
          <a:p>
            <a:pPr>
              <a:lnSpc>
                <a:spcPts val="650"/>
              </a:lnSpc>
              <a:spcBef>
                <a:spcPts val="12"/>
              </a:spcBef>
            </a:pPr>
            <a:endParaRPr sz="650">
              <a:solidFill>
                <a:prstClr val="black"/>
              </a:solidFill>
            </a:endParaRPr>
          </a:p>
          <a:p>
            <a:pPr>
              <a:lnSpc>
                <a:spcPts val="1000"/>
              </a:lnSpc>
            </a:pPr>
            <a:endParaRPr sz="1000">
              <a:solidFill>
                <a:prstClr val="black"/>
              </a:solidFill>
            </a:endParaRPr>
          </a:p>
          <a:p>
            <a:pPr>
              <a:lnSpc>
                <a:spcPts val="1000"/>
              </a:lnSpc>
            </a:pPr>
            <a:endParaRPr sz="1000">
              <a:solidFill>
                <a:prstClr val="black"/>
              </a:solidFill>
            </a:endParaRPr>
          </a:p>
          <a:p>
            <a:pPr marL="12700"/>
            <a:r>
              <a:rPr sz="2000" b="1" dirty="0" smtClean="0">
                <a:solidFill>
                  <a:srgbClr val="0E62A9"/>
                </a:solidFill>
                <a:cs typeface="Calibri"/>
              </a:rPr>
              <a:t>Contoh</a:t>
            </a:r>
            <a:r>
              <a:rPr sz="2000" b="1" spc="-10" dirty="0" smtClean="0">
                <a:solidFill>
                  <a:srgbClr val="0E62A9"/>
                </a:solidFill>
                <a:cs typeface="Calibri"/>
              </a:rPr>
              <a:t> </a:t>
            </a:r>
            <a:r>
              <a:rPr sz="2000" b="1" dirty="0" smtClean="0">
                <a:solidFill>
                  <a:srgbClr val="0E62A9"/>
                </a:solidFill>
                <a:cs typeface="Calibri"/>
              </a:rPr>
              <a:t>:</a:t>
            </a:r>
            <a:r>
              <a:rPr sz="2000" b="1" spc="-10" dirty="0" smtClean="0">
                <a:solidFill>
                  <a:srgbClr val="0E62A9"/>
                </a:solidFill>
                <a:cs typeface="Calibri"/>
              </a:rPr>
              <a:t> </a:t>
            </a:r>
            <a:r>
              <a:rPr sz="2000" b="1" dirty="0" smtClean="0">
                <a:solidFill>
                  <a:srgbClr val="0E62A9"/>
                </a:solidFill>
                <a:cs typeface="Calibri"/>
              </a:rPr>
              <a:t>Yo</a:t>
            </a:r>
            <a:r>
              <a:rPr sz="2000" b="1" spc="5" dirty="0" smtClean="0">
                <a:solidFill>
                  <a:srgbClr val="0E62A9"/>
                </a:solidFill>
                <a:cs typeface="Calibri"/>
              </a:rPr>
              <a:t>u</a:t>
            </a:r>
            <a:r>
              <a:rPr sz="2000" b="1" dirty="0" smtClean="0">
                <a:solidFill>
                  <a:srgbClr val="0E62A9"/>
                </a:solidFill>
                <a:cs typeface="Calibri"/>
              </a:rPr>
              <a:t>T</a:t>
            </a:r>
            <a:r>
              <a:rPr sz="2000" b="1" spc="5" dirty="0" smtClean="0">
                <a:solidFill>
                  <a:srgbClr val="0E62A9"/>
                </a:solidFill>
                <a:cs typeface="Calibri"/>
              </a:rPr>
              <a:t>u</a:t>
            </a:r>
            <a:r>
              <a:rPr sz="2000" b="1" dirty="0" smtClean="0">
                <a:solidFill>
                  <a:srgbClr val="0E62A9"/>
                </a:solidFill>
                <a:cs typeface="Calibri"/>
              </a:rPr>
              <a:t>be,</a:t>
            </a:r>
            <a:r>
              <a:rPr sz="2000" b="1" spc="-30" dirty="0" smtClean="0">
                <a:solidFill>
                  <a:srgbClr val="0E62A9"/>
                </a:solidFill>
                <a:cs typeface="Calibri"/>
              </a:rPr>
              <a:t> </a:t>
            </a:r>
            <a:r>
              <a:rPr sz="2000" b="1" dirty="0" smtClean="0">
                <a:solidFill>
                  <a:srgbClr val="0E62A9"/>
                </a:solidFill>
                <a:cs typeface="Calibri"/>
              </a:rPr>
              <a:t>Vime</a:t>
            </a:r>
            <a:r>
              <a:rPr sz="2000" b="1" spc="5" dirty="0" smtClean="0">
                <a:solidFill>
                  <a:srgbClr val="0E62A9"/>
                </a:solidFill>
                <a:cs typeface="Calibri"/>
              </a:rPr>
              <a:t>o</a:t>
            </a:r>
            <a:r>
              <a:rPr sz="2000" b="1" dirty="0" smtClean="0">
                <a:solidFill>
                  <a:srgbClr val="0E62A9"/>
                </a:solidFill>
                <a:cs typeface="Calibri"/>
              </a:rPr>
              <a:t>,</a:t>
            </a:r>
            <a:r>
              <a:rPr sz="2000" b="1" spc="-25" dirty="0" smtClean="0">
                <a:solidFill>
                  <a:srgbClr val="0E62A9"/>
                </a:solidFill>
                <a:cs typeface="Calibri"/>
              </a:rPr>
              <a:t> </a:t>
            </a:r>
            <a:r>
              <a:rPr sz="2000" b="1" dirty="0" smtClean="0">
                <a:solidFill>
                  <a:srgbClr val="0E62A9"/>
                </a:solidFill>
                <a:cs typeface="Calibri"/>
              </a:rPr>
              <a:t>Snapc</a:t>
            </a:r>
            <a:r>
              <a:rPr sz="2000" b="1" spc="5" dirty="0" smtClean="0">
                <a:solidFill>
                  <a:srgbClr val="0E62A9"/>
                </a:solidFill>
                <a:cs typeface="Calibri"/>
              </a:rPr>
              <a:t>h</a:t>
            </a:r>
            <a:r>
              <a:rPr sz="2000" b="1" dirty="0" smtClean="0">
                <a:solidFill>
                  <a:srgbClr val="0E62A9"/>
                </a:solidFill>
                <a:cs typeface="Calibri"/>
              </a:rPr>
              <a:t>at,</a:t>
            </a:r>
            <a:r>
              <a:rPr sz="2000" b="1" spc="-25" dirty="0" smtClean="0">
                <a:solidFill>
                  <a:srgbClr val="0E62A9"/>
                </a:solidFill>
                <a:cs typeface="Calibri"/>
              </a:rPr>
              <a:t> </a:t>
            </a:r>
            <a:r>
              <a:rPr sz="2000" b="1" dirty="0" smtClean="0">
                <a:solidFill>
                  <a:srgbClr val="0E62A9"/>
                </a:solidFill>
                <a:cs typeface="Calibri"/>
              </a:rPr>
              <a:t>I</a:t>
            </a:r>
            <a:r>
              <a:rPr sz="2000" b="1" spc="5" dirty="0" smtClean="0">
                <a:solidFill>
                  <a:srgbClr val="0E62A9"/>
                </a:solidFill>
                <a:cs typeface="Calibri"/>
              </a:rPr>
              <a:t>n</a:t>
            </a:r>
            <a:r>
              <a:rPr sz="2000" b="1" dirty="0" smtClean="0">
                <a:solidFill>
                  <a:srgbClr val="0E62A9"/>
                </a:solidFill>
                <a:cs typeface="Calibri"/>
              </a:rPr>
              <a:t>stag</a:t>
            </a:r>
            <a:r>
              <a:rPr sz="2000" b="1" spc="-10" dirty="0" smtClean="0">
                <a:solidFill>
                  <a:srgbClr val="0E62A9"/>
                </a:solidFill>
                <a:cs typeface="Calibri"/>
              </a:rPr>
              <a:t>r</a:t>
            </a:r>
            <a:r>
              <a:rPr sz="2000" b="1" dirty="0" smtClean="0">
                <a:solidFill>
                  <a:srgbClr val="0E62A9"/>
                </a:solidFill>
                <a:cs typeface="Calibri"/>
              </a:rPr>
              <a:t>am</a:t>
            </a:r>
            <a:endParaRPr sz="2000">
              <a:solidFill>
                <a:prstClr val="black"/>
              </a:solidFill>
              <a:cs typeface="Calibri"/>
            </a:endParaRPr>
          </a:p>
        </p:txBody>
      </p:sp>
      <p:sp>
        <p:nvSpPr>
          <p:cNvPr id="5" name="object 5"/>
          <p:cNvSpPr/>
          <p:nvPr/>
        </p:nvSpPr>
        <p:spPr>
          <a:xfrm>
            <a:off x="7705343" y="5105400"/>
            <a:ext cx="981455" cy="981456"/>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6" name="object 6"/>
          <p:cNvSpPr/>
          <p:nvPr/>
        </p:nvSpPr>
        <p:spPr>
          <a:xfrm>
            <a:off x="5800344" y="4902708"/>
            <a:ext cx="1905000" cy="1184147"/>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7" name="object 7"/>
          <p:cNvSpPr/>
          <p:nvPr/>
        </p:nvSpPr>
        <p:spPr>
          <a:xfrm>
            <a:off x="4081271" y="5224271"/>
            <a:ext cx="1905000" cy="541020"/>
          </a:xfrm>
          <a:prstGeom prst="rect">
            <a:avLst/>
          </a:prstGeom>
          <a:blipFill>
            <a:blip r:embed="rId5" cstate="print"/>
            <a:stretch>
              <a:fillRect/>
            </a:stretch>
          </a:blipFill>
        </p:spPr>
        <p:txBody>
          <a:bodyPr wrap="square" lIns="0" tIns="0" rIns="0" bIns="0" rtlCol="0">
            <a:noAutofit/>
          </a:bodyPr>
          <a:lstStyle/>
          <a:p>
            <a:endParaRPr smtClean="0">
              <a:solidFill>
                <a:prstClr val="black"/>
              </a:solidFill>
            </a:endParaRPr>
          </a:p>
        </p:txBody>
      </p:sp>
      <p:sp>
        <p:nvSpPr>
          <p:cNvPr id="8" name="object 8"/>
          <p:cNvSpPr txBox="1">
            <a:spLocks noGrp="1"/>
          </p:cNvSpPr>
          <p:nvPr>
            <p:ph type="sldNum" sz="quarter" idx="7"/>
          </p:nvPr>
        </p:nvSpPr>
        <p:spPr>
          <a:prstGeom prst="rect">
            <a:avLst/>
          </a:prstGeom>
        </p:spPr>
        <p:txBody>
          <a:bodyPr vert="horz" wrap="square" lIns="0" tIns="0" rIns="0" bIns="0" rtlCol="0">
            <a:noAutofit/>
          </a:bodyPr>
          <a:lstStyle/>
          <a:p>
            <a:pPr marL="25400"/>
            <a:fld id="{81D60167-4931-47E6-BA6A-407CBD079E47}" type="slidenum">
              <a:rPr sz="1200" spc="-10" dirty="0">
                <a:solidFill>
                  <a:srgbClr val="FFFFFF"/>
                </a:solidFill>
                <a:cs typeface="Calibri"/>
              </a:rPr>
              <a:pPr marL="25400"/>
              <a:t>7</a:t>
            </a:fld>
            <a:endParaRPr sz="1200">
              <a:solidFill>
                <a:prstClr val="black"/>
              </a:solidFill>
              <a:cs typeface="Calibri"/>
            </a:endParaRPr>
          </a:p>
        </p:txBody>
      </p:sp>
    </p:spTree>
    <p:extLst>
      <p:ext uri="{BB962C8B-B14F-4D97-AF65-F5344CB8AC3E}">
        <p14:creationId xmlns:p14="http://schemas.microsoft.com/office/powerpoint/2010/main" val="17430586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3" name="object 3"/>
          <p:cNvSpPr txBox="1">
            <a:spLocks noGrp="1"/>
          </p:cNvSpPr>
          <p:nvPr>
            <p:ph type="title"/>
          </p:nvPr>
        </p:nvSpPr>
        <p:spPr>
          <a:prstGeom prst="rect">
            <a:avLst/>
          </a:prstGeom>
        </p:spPr>
        <p:txBody>
          <a:bodyPr vert="horz" wrap="square" lIns="0" tIns="0" rIns="0" bIns="0" rtlCol="0">
            <a:noAutofit/>
          </a:bodyPr>
          <a:lstStyle/>
          <a:p>
            <a:pPr marL="12700">
              <a:lnSpc>
                <a:spcPct val="100000"/>
              </a:lnSpc>
            </a:pPr>
            <a:r>
              <a:rPr sz="3600" b="1" spc="-20" dirty="0" smtClean="0">
                <a:solidFill>
                  <a:srgbClr val="181C1D"/>
                </a:solidFill>
                <a:latin typeface="Calibri"/>
                <a:cs typeface="Calibri"/>
              </a:rPr>
              <a:t>Online</a:t>
            </a:r>
            <a:r>
              <a:rPr sz="3600" b="1" spc="20" dirty="0" smtClean="0">
                <a:solidFill>
                  <a:srgbClr val="181C1D"/>
                </a:solidFill>
                <a:latin typeface="Calibri"/>
                <a:cs typeface="Calibri"/>
              </a:rPr>
              <a:t> </a:t>
            </a:r>
            <a:r>
              <a:rPr sz="3600" b="1" spc="0" dirty="0" smtClean="0">
                <a:solidFill>
                  <a:srgbClr val="181C1D"/>
                </a:solidFill>
                <a:latin typeface="Calibri"/>
                <a:cs typeface="Calibri"/>
              </a:rPr>
              <a:t>Revie</a:t>
            </a:r>
            <a:r>
              <a:rPr sz="3600" b="1" spc="5" dirty="0" smtClean="0">
                <a:solidFill>
                  <a:srgbClr val="181C1D"/>
                </a:solidFill>
                <a:latin typeface="Calibri"/>
                <a:cs typeface="Calibri"/>
              </a:rPr>
              <a:t>w</a:t>
            </a:r>
            <a:r>
              <a:rPr sz="3600" b="1" spc="-15" dirty="0" smtClean="0">
                <a:solidFill>
                  <a:srgbClr val="181C1D"/>
                </a:solidFill>
                <a:latin typeface="Calibri"/>
                <a:cs typeface="Calibri"/>
              </a:rPr>
              <a:t>s</a:t>
            </a:r>
            <a:endParaRPr sz="3600">
              <a:latin typeface="Calibri"/>
              <a:cs typeface="Calibri"/>
            </a:endParaRPr>
          </a:p>
        </p:txBody>
      </p:sp>
      <p:sp>
        <p:nvSpPr>
          <p:cNvPr id="4" name="object 4"/>
          <p:cNvSpPr txBox="1"/>
          <p:nvPr/>
        </p:nvSpPr>
        <p:spPr>
          <a:xfrm>
            <a:off x="547217" y="3459098"/>
            <a:ext cx="7822565" cy="1821180"/>
          </a:xfrm>
          <a:prstGeom prst="rect">
            <a:avLst/>
          </a:prstGeom>
        </p:spPr>
        <p:txBody>
          <a:bodyPr vert="horz" wrap="square" lIns="0" tIns="0" rIns="0" bIns="0" rtlCol="0">
            <a:noAutofit/>
          </a:bodyPr>
          <a:lstStyle/>
          <a:p>
            <a:pPr marL="12700" marR="12700">
              <a:lnSpc>
                <a:spcPct val="94000"/>
              </a:lnSpc>
            </a:pPr>
            <a:r>
              <a:rPr sz="2000" b="1" dirty="0" smtClean="0">
                <a:solidFill>
                  <a:srgbClr val="181C1D"/>
                </a:solidFill>
                <a:cs typeface="Calibri"/>
              </a:rPr>
              <a:t>Media</a:t>
            </a:r>
            <a:r>
              <a:rPr sz="2000" b="1" spc="-10" dirty="0" smtClean="0">
                <a:solidFill>
                  <a:srgbClr val="181C1D"/>
                </a:solidFill>
                <a:cs typeface="Calibri"/>
              </a:rPr>
              <a:t> </a:t>
            </a:r>
            <a:r>
              <a:rPr sz="2000" b="1" dirty="0" smtClean="0">
                <a:solidFill>
                  <a:srgbClr val="181C1D"/>
                </a:solidFill>
                <a:cs typeface="Calibri"/>
              </a:rPr>
              <a:t>s</a:t>
            </a:r>
            <a:r>
              <a:rPr sz="2000" b="1" spc="5" dirty="0" smtClean="0">
                <a:solidFill>
                  <a:srgbClr val="181C1D"/>
                </a:solidFill>
                <a:cs typeface="Calibri"/>
              </a:rPr>
              <a:t>o</a:t>
            </a:r>
            <a:r>
              <a:rPr sz="2000" b="1" dirty="0" smtClean="0">
                <a:solidFill>
                  <a:srgbClr val="181C1D"/>
                </a:solidFill>
                <a:cs typeface="Calibri"/>
              </a:rPr>
              <a:t>sial</a:t>
            </a:r>
            <a:r>
              <a:rPr sz="2000" b="1" spc="-25" dirty="0" smtClean="0">
                <a:solidFill>
                  <a:srgbClr val="181C1D"/>
                </a:solidFill>
                <a:cs typeface="Calibri"/>
              </a:rPr>
              <a:t> </a:t>
            </a:r>
            <a:r>
              <a:rPr sz="2000" b="1" dirty="0" smtClean="0">
                <a:solidFill>
                  <a:srgbClr val="181C1D"/>
                </a:solidFill>
                <a:cs typeface="Calibri"/>
              </a:rPr>
              <a:t>je</a:t>
            </a:r>
            <a:r>
              <a:rPr sz="2000" b="1" spc="5" dirty="0" smtClean="0">
                <a:solidFill>
                  <a:srgbClr val="181C1D"/>
                </a:solidFill>
                <a:cs typeface="Calibri"/>
              </a:rPr>
              <a:t>n</a:t>
            </a:r>
            <a:r>
              <a:rPr sz="2000" b="1" dirty="0" smtClean="0">
                <a:solidFill>
                  <a:srgbClr val="181C1D"/>
                </a:solidFill>
                <a:cs typeface="Calibri"/>
              </a:rPr>
              <a:t>is </a:t>
            </a:r>
            <a:r>
              <a:rPr sz="2000" b="1" spc="-10" dirty="0" smtClean="0">
                <a:solidFill>
                  <a:srgbClr val="181C1D"/>
                </a:solidFill>
                <a:cs typeface="Calibri"/>
              </a:rPr>
              <a:t>i</a:t>
            </a:r>
            <a:r>
              <a:rPr sz="2000" b="1" dirty="0" smtClean="0">
                <a:solidFill>
                  <a:srgbClr val="181C1D"/>
                </a:solidFill>
                <a:cs typeface="Calibri"/>
              </a:rPr>
              <a:t>ni</a:t>
            </a:r>
            <a:r>
              <a:rPr sz="2000" b="1" spc="-20" dirty="0" smtClean="0">
                <a:solidFill>
                  <a:srgbClr val="181C1D"/>
                </a:solidFill>
                <a:cs typeface="Calibri"/>
              </a:rPr>
              <a:t> </a:t>
            </a:r>
            <a:r>
              <a:rPr sz="2000" b="1" dirty="0" smtClean="0">
                <a:solidFill>
                  <a:srgbClr val="181C1D"/>
                </a:solidFill>
                <a:cs typeface="Calibri"/>
              </a:rPr>
              <a:t>berbasis</a:t>
            </a:r>
            <a:r>
              <a:rPr sz="2000" b="1" spc="-5" dirty="0" smtClean="0">
                <a:solidFill>
                  <a:srgbClr val="181C1D"/>
                </a:solidFill>
                <a:cs typeface="Calibri"/>
              </a:rPr>
              <a:t> </a:t>
            </a:r>
            <a:r>
              <a:rPr sz="2000" b="1" dirty="0" smtClean="0">
                <a:solidFill>
                  <a:srgbClr val="181C1D"/>
                </a:solidFill>
                <a:cs typeface="Calibri"/>
              </a:rPr>
              <a:t>lok</a:t>
            </a:r>
            <a:r>
              <a:rPr sz="2000" b="1" spc="-10" dirty="0" smtClean="0">
                <a:solidFill>
                  <a:srgbClr val="181C1D"/>
                </a:solidFill>
                <a:cs typeface="Calibri"/>
              </a:rPr>
              <a:t>a</a:t>
            </a:r>
            <a:r>
              <a:rPr sz="2000" b="1" dirty="0" smtClean="0">
                <a:solidFill>
                  <a:srgbClr val="181C1D"/>
                </a:solidFill>
                <a:cs typeface="Calibri"/>
              </a:rPr>
              <a:t>si</a:t>
            </a:r>
            <a:r>
              <a:rPr sz="2000" b="1" spc="-20" dirty="0" smtClean="0">
                <a:solidFill>
                  <a:srgbClr val="181C1D"/>
                </a:solidFill>
                <a:cs typeface="Calibri"/>
              </a:rPr>
              <a:t> </a:t>
            </a:r>
            <a:r>
              <a:rPr sz="2000" b="1" dirty="0" smtClean="0">
                <a:solidFill>
                  <a:srgbClr val="181C1D"/>
                </a:solidFill>
                <a:cs typeface="Calibri"/>
              </a:rPr>
              <a:t>y</a:t>
            </a:r>
            <a:r>
              <a:rPr sz="2000" b="1" spc="-10" dirty="0" smtClean="0">
                <a:solidFill>
                  <a:srgbClr val="181C1D"/>
                </a:solidFill>
                <a:cs typeface="Calibri"/>
              </a:rPr>
              <a:t>a</a:t>
            </a:r>
            <a:r>
              <a:rPr sz="2000" b="1" dirty="0" smtClean="0">
                <a:solidFill>
                  <a:srgbClr val="181C1D"/>
                </a:solidFill>
                <a:cs typeface="Calibri"/>
              </a:rPr>
              <a:t>ng </a:t>
            </a:r>
            <a:r>
              <a:rPr sz="2000" b="1" spc="5" dirty="0" smtClean="0">
                <a:solidFill>
                  <a:srgbClr val="181C1D"/>
                </a:solidFill>
                <a:cs typeface="Calibri"/>
              </a:rPr>
              <a:t>m</a:t>
            </a:r>
            <a:r>
              <a:rPr sz="2000" b="1" dirty="0" smtClean="0">
                <a:solidFill>
                  <a:srgbClr val="181C1D"/>
                </a:solidFill>
                <a:cs typeface="Calibri"/>
              </a:rPr>
              <a:t>enggu</a:t>
            </a:r>
            <a:r>
              <a:rPr sz="2000" b="1" spc="5" dirty="0" smtClean="0">
                <a:solidFill>
                  <a:srgbClr val="181C1D"/>
                </a:solidFill>
                <a:cs typeface="Calibri"/>
              </a:rPr>
              <a:t>n</a:t>
            </a:r>
            <a:r>
              <a:rPr sz="2000" b="1" dirty="0" smtClean="0">
                <a:solidFill>
                  <a:srgbClr val="181C1D"/>
                </a:solidFill>
                <a:cs typeface="Calibri"/>
              </a:rPr>
              <a:t>a</a:t>
            </a:r>
            <a:r>
              <a:rPr sz="2000" b="1" spc="-10" dirty="0" smtClean="0">
                <a:solidFill>
                  <a:srgbClr val="181C1D"/>
                </a:solidFill>
                <a:cs typeface="Calibri"/>
              </a:rPr>
              <a:t>k</a:t>
            </a:r>
            <a:r>
              <a:rPr sz="2000" b="1" dirty="0" smtClean="0">
                <a:solidFill>
                  <a:srgbClr val="181C1D"/>
                </a:solidFill>
                <a:cs typeface="Calibri"/>
              </a:rPr>
              <a:t>an</a:t>
            </a:r>
            <a:r>
              <a:rPr sz="2000" b="1" spc="-10" dirty="0" smtClean="0">
                <a:solidFill>
                  <a:srgbClr val="181C1D"/>
                </a:solidFill>
                <a:cs typeface="Calibri"/>
              </a:rPr>
              <a:t> </a:t>
            </a:r>
            <a:r>
              <a:rPr sz="2000" b="1" dirty="0" smtClean="0">
                <a:solidFill>
                  <a:srgbClr val="181C1D"/>
                </a:solidFill>
                <a:cs typeface="Calibri"/>
              </a:rPr>
              <a:t>teknologi Geolocation</a:t>
            </a:r>
            <a:r>
              <a:rPr sz="2000" b="1" spc="-30" dirty="0" smtClean="0">
                <a:solidFill>
                  <a:srgbClr val="181C1D"/>
                </a:solidFill>
                <a:cs typeface="Calibri"/>
              </a:rPr>
              <a:t> </a:t>
            </a:r>
            <a:r>
              <a:rPr sz="2000" b="1" dirty="0" smtClean="0">
                <a:solidFill>
                  <a:srgbClr val="181C1D"/>
                </a:solidFill>
                <a:cs typeface="Calibri"/>
              </a:rPr>
              <a:t>(geolok</a:t>
            </a:r>
            <a:r>
              <a:rPr sz="2000" b="1" spc="-5" dirty="0" smtClean="0">
                <a:solidFill>
                  <a:srgbClr val="181C1D"/>
                </a:solidFill>
                <a:cs typeface="Calibri"/>
              </a:rPr>
              <a:t>a</a:t>
            </a:r>
            <a:r>
              <a:rPr sz="2000" b="1" dirty="0" smtClean="0">
                <a:solidFill>
                  <a:srgbClr val="181C1D"/>
                </a:solidFill>
                <a:cs typeface="Calibri"/>
              </a:rPr>
              <a:t>si). Art</a:t>
            </a:r>
            <a:r>
              <a:rPr sz="2000" b="1" spc="-10" dirty="0" smtClean="0">
                <a:solidFill>
                  <a:srgbClr val="181C1D"/>
                </a:solidFill>
                <a:cs typeface="Calibri"/>
              </a:rPr>
              <a:t>i</a:t>
            </a:r>
            <a:r>
              <a:rPr sz="2000" b="1" dirty="0" smtClean="0">
                <a:solidFill>
                  <a:srgbClr val="181C1D"/>
                </a:solidFill>
                <a:cs typeface="Calibri"/>
              </a:rPr>
              <a:t>nya,</a:t>
            </a:r>
            <a:r>
              <a:rPr sz="2000" b="1" spc="-25" dirty="0" smtClean="0">
                <a:solidFill>
                  <a:srgbClr val="181C1D"/>
                </a:solidFill>
                <a:cs typeface="Calibri"/>
              </a:rPr>
              <a:t> </a:t>
            </a:r>
            <a:r>
              <a:rPr sz="2000" b="1" dirty="0" smtClean="0">
                <a:solidFill>
                  <a:srgbClr val="181C1D"/>
                </a:solidFill>
                <a:cs typeface="Calibri"/>
              </a:rPr>
              <a:t>pe</a:t>
            </a:r>
            <a:r>
              <a:rPr sz="2000" b="1" spc="5" dirty="0" smtClean="0">
                <a:solidFill>
                  <a:srgbClr val="181C1D"/>
                </a:solidFill>
                <a:cs typeface="Calibri"/>
              </a:rPr>
              <a:t>n</a:t>
            </a:r>
            <a:r>
              <a:rPr sz="2000" b="1" dirty="0" smtClean="0">
                <a:solidFill>
                  <a:srgbClr val="181C1D"/>
                </a:solidFill>
                <a:cs typeface="Calibri"/>
              </a:rPr>
              <a:t>gguna</a:t>
            </a:r>
            <a:r>
              <a:rPr sz="2000" b="1" spc="-10" dirty="0" smtClean="0">
                <a:solidFill>
                  <a:srgbClr val="181C1D"/>
                </a:solidFill>
                <a:cs typeface="Calibri"/>
              </a:rPr>
              <a:t> </a:t>
            </a:r>
            <a:r>
              <a:rPr sz="2000" b="1" dirty="0" smtClean="0">
                <a:solidFill>
                  <a:srgbClr val="181C1D"/>
                </a:solidFill>
                <a:cs typeface="Calibri"/>
              </a:rPr>
              <a:t>dapat</a:t>
            </a:r>
            <a:r>
              <a:rPr sz="2000" b="1" spc="-10" dirty="0" smtClean="0">
                <a:solidFill>
                  <a:srgbClr val="181C1D"/>
                </a:solidFill>
                <a:cs typeface="Calibri"/>
              </a:rPr>
              <a:t> </a:t>
            </a:r>
            <a:r>
              <a:rPr sz="2000" b="1" dirty="0" smtClean="0">
                <a:solidFill>
                  <a:srgbClr val="181C1D"/>
                </a:solidFill>
                <a:cs typeface="Calibri"/>
              </a:rPr>
              <a:t>menginformasikan se</a:t>
            </a:r>
            <a:r>
              <a:rPr sz="2000" b="1" spc="5" dirty="0" smtClean="0">
                <a:solidFill>
                  <a:srgbClr val="181C1D"/>
                </a:solidFill>
                <a:cs typeface="Calibri"/>
              </a:rPr>
              <a:t>s</a:t>
            </a:r>
            <a:r>
              <a:rPr sz="2000" b="1" dirty="0" smtClean="0">
                <a:solidFill>
                  <a:srgbClr val="181C1D"/>
                </a:solidFill>
                <a:cs typeface="Calibri"/>
              </a:rPr>
              <a:t>uatu</a:t>
            </a:r>
            <a:r>
              <a:rPr sz="2000" b="1" spc="-15" dirty="0" smtClean="0">
                <a:solidFill>
                  <a:srgbClr val="181C1D"/>
                </a:solidFill>
                <a:cs typeface="Calibri"/>
              </a:rPr>
              <a:t> </a:t>
            </a:r>
            <a:r>
              <a:rPr sz="2000" b="1" dirty="0" smtClean="0">
                <a:solidFill>
                  <a:srgbClr val="181C1D"/>
                </a:solidFill>
                <a:cs typeface="Calibri"/>
              </a:rPr>
              <a:t>berdasa</a:t>
            </a:r>
            <a:r>
              <a:rPr sz="2000" b="1" spc="-10" dirty="0" smtClean="0">
                <a:solidFill>
                  <a:srgbClr val="181C1D"/>
                </a:solidFill>
                <a:cs typeface="Calibri"/>
              </a:rPr>
              <a:t>r</a:t>
            </a:r>
            <a:r>
              <a:rPr sz="2000" b="1" dirty="0" smtClean="0">
                <a:solidFill>
                  <a:srgbClr val="181C1D"/>
                </a:solidFill>
                <a:cs typeface="Calibri"/>
              </a:rPr>
              <a:t>k</a:t>
            </a:r>
            <a:r>
              <a:rPr sz="2000" b="1" spc="-10" dirty="0" smtClean="0">
                <a:solidFill>
                  <a:srgbClr val="181C1D"/>
                </a:solidFill>
                <a:cs typeface="Calibri"/>
              </a:rPr>
              <a:t>a</a:t>
            </a:r>
            <a:r>
              <a:rPr sz="2000" b="1" dirty="0" smtClean="0">
                <a:solidFill>
                  <a:srgbClr val="181C1D"/>
                </a:solidFill>
                <a:cs typeface="Calibri"/>
              </a:rPr>
              <a:t>n</a:t>
            </a:r>
            <a:r>
              <a:rPr sz="2000" b="1" spc="5" dirty="0" smtClean="0">
                <a:solidFill>
                  <a:srgbClr val="181C1D"/>
                </a:solidFill>
                <a:cs typeface="Calibri"/>
              </a:rPr>
              <a:t> </a:t>
            </a:r>
            <a:r>
              <a:rPr sz="2000" b="1" dirty="0" smtClean="0">
                <a:solidFill>
                  <a:srgbClr val="181C1D"/>
                </a:solidFill>
                <a:cs typeface="Calibri"/>
              </a:rPr>
              <a:t>lok</a:t>
            </a:r>
            <a:r>
              <a:rPr sz="2000" b="1" spc="-10" dirty="0" smtClean="0">
                <a:solidFill>
                  <a:srgbClr val="181C1D"/>
                </a:solidFill>
                <a:cs typeface="Calibri"/>
              </a:rPr>
              <a:t>a</a:t>
            </a:r>
            <a:r>
              <a:rPr sz="2000" b="1" dirty="0" smtClean="0">
                <a:solidFill>
                  <a:srgbClr val="181C1D"/>
                </a:solidFill>
                <a:cs typeface="Calibri"/>
              </a:rPr>
              <a:t>si </a:t>
            </a:r>
            <a:r>
              <a:rPr sz="2000" b="1" spc="-15" dirty="0" smtClean="0">
                <a:solidFill>
                  <a:srgbClr val="181C1D"/>
                </a:solidFill>
                <a:cs typeface="Calibri"/>
              </a:rPr>
              <a:t>a</a:t>
            </a:r>
            <a:r>
              <a:rPr sz="2000" b="1" dirty="0" smtClean="0">
                <a:solidFill>
                  <a:srgbClr val="181C1D"/>
                </a:solidFill>
                <a:cs typeface="Calibri"/>
              </a:rPr>
              <a:t>tau</a:t>
            </a:r>
            <a:r>
              <a:rPr sz="2000" b="1" spc="-10" dirty="0" smtClean="0">
                <a:solidFill>
                  <a:srgbClr val="181C1D"/>
                </a:solidFill>
                <a:cs typeface="Calibri"/>
              </a:rPr>
              <a:t> </a:t>
            </a:r>
            <a:r>
              <a:rPr sz="2000" b="1" dirty="0" smtClean="0">
                <a:solidFill>
                  <a:srgbClr val="181C1D"/>
                </a:solidFill>
                <a:cs typeface="Calibri"/>
              </a:rPr>
              <a:t>geogr</a:t>
            </a:r>
            <a:r>
              <a:rPr sz="2000" b="1" spc="-15" dirty="0" smtClean="0">
                <a:solidFill>
                  <a:srgbClr val="181C1D"/>
                </a:solidFill>
                <a:cs typeface="Calibri"/>
              </a:rPr>
              <a:t>a</a:t>
            </a:r>
            <a:r>
              <a:rPr sz="2000" b="1" dirty="0" smtClean="0">
                <a:solidFill>
                  <a:srgbClr val="181C1D"/>
                </a:solidFill>
                <a:cs typeface="Calibri"/>
              </a:rPr>
              <a:t>fis</a:t>
            </a:r>
            <a:r>
              <a:rPr sz="2000" b="1" spc="-5" dirty="0" smtClean="0">
                <a:solidFill>
                  <a:srgbClr val="181C1D"/>
                </a:solidFill>
                <a:cs typeface="Calibri"/>
              </a:rPr>
              <a:t> </a:t>
            </a:r>
            <a:r>
              <a:rPr sz="2000" b="1" dirty="0" smtClean="0">
                <a:solidFill>
                  <a:srgbClr val="181C1D"/>
                </a:solidFill>
                <a:cs typeface="Calibri"/>
              </a:rPr>
              <a:t>y</a:t>
            </a:r>
            <a:r>
              <a:rPr sz="2000" b="1" spc="-10" dirty="0" smtClean="0">
                <a:solidFill>
                  <a:srgbClr val="181C1D"/>
                </a:solidFill>
                <a:cs typeface="Calibri"/>
              </a:rPr>
              <a:t>a</a:t>
            </a:r>
            <a:r>
              <a:rPr sz="2000" b="1" dirty="0" smtClean="0">
                <a:solidFill>
                  <a:srgbClr val="181C1D"/>
                </a:solidFill>
                <a:cs typeface="Calibri"/>
              </a:rPr>
              <a:t>ng </a:t>
            </a:r>
            <a:r>
              <a:rPr sz="2000" b="1" spc="5" dirty="0" smtClean="0">
                <a:solidFill>
                  <a:srgbClr val="181C1D"/>
                </a:solidFill>
                <a:cs typeface="Calibri"/>
              </a:rPr>
              <a:t>m</a:t>
            </a:r>
            <a:r>
              <a:rPr sz="2000" b="1" dirty="0" smtClean="0">
                <a:solidFill>
                  <a:srgbClr val="181C1D"/>
                </a:solidFill>
                <a:cs typeface="Calibri"/>
              </a:rPr>
              <a:t>ereka tent</a:t>
            </a:r>
            <a:r>
              <a:rPr sz="2000" b="1" spc="5" dirty="0" smtClean="0">
                <a:solidFill>
                  <a:srgbClr val="181C1D"/>
                </a:solidFill>
                <a:cs typeface="Calibri"/>
              </a:rPr>
              <a:t>u</a:t>
            </a:r>
            <a:r>
              <a:rPr sz="2000" b="1" dirty="0" smtClean="0">
                <a:solidFill>
                  <a:srgbClr val="181C1D"/>
                </a:solidFill>
                <a:cs typeface="Calibri"/>
              </a:rPr>
              <a:t>k</a:t>
            </a:r>
            <a:r>
              <a:rPr sz="2000" b="1" spc="-10" dirty="0" smtClean="0">
                <a:solidFill>
                  <a:srgbClr val="181C1D"/>
                </a:solidFill>
                <a:cs typeface="Calibri"/>
              </a:rPr>
              <a:t>a</a:t>
            </a:r>
            <a:r>
              <a:rPr sz="2000" b="1" dirty="0" smtClean="0">
                <a:solidFill>
                  <a:srgbClr val="181C1D"/>
                </a:solidFill>
                <a:cs typeface="Calibri"/>
              </a:rPr>
              <a:t>n</a:t>
            </a:r>
            <a:r>
              <a:rPr sz="2000" b="1" spc="-30" dirty="0" smtClean="0">
                <a:solidFill>
                  <a:srgbClr val="181C1D"/>
                </a:solidFill>
                <a:cs typeface="Calibri"/>
              </a:rPr>
              <a:t> </a:t>
            </a:r>
            <a:r>
              <a:rPr sz="2000" b="1" dirty="0" smtClean="0">
                <a:solidFill>
                  <a:srgbClr val="181C1D"/>
                </a:solidFill>
                <a:cs typeface="Calibri"/>
              </a:rPr>
              <a:t>be</a:t>
            </a:r>
            <a:r>
              <a:rPr sz="2000" b="1" spc="5" dirty="0" smtClean="0">
                <a:solidFill>
                  <a:srgbClr val="181C1D"/>
                </a:solidFill>
                <a:cs typeface="Calibri"/>
              </a:rPr>
              <a:t>s</a:t>
            </a:r>
            <a:r>
              <a:rPr sz="2000" b="1" dirty="0" smtClean="0">
                <a:solidFill>
                  <a:srgbClr val="181C1D"/>
                </a:solidFill>
                <a:cs typeface="Calibri"/>
              </a:rPr>
              <a:t>er</a:t>
            </a:r>
            <a:r>
              <a:rPr sz="2000" b="1" spc="-10" dirty="0" smtClean="0">
                <a:solidFill>
                  <a:srgbClr val="181C1D"/>
                </a:solidFill>
                <a:cs typeface="Calibri"/>
              </a:rPr>
              <a:t>r</a:t>
            </a:r>
            <a:r>
              <a:rPr sz="2000" b="1" dirty="0" smtClean="0">
                <a:solidFill>
                  <a:srgbClr val="181C1D"/>
                </a:solidFill>
                <a:cs typeface="Calibri"/>
              </a:rPr>
              <a:t>ta de</a:t>
            </a:r>
            <a:r>
              <a:rPr sz="2000" b="1" spc="5" dirty="0" smtClean="0">
                <a:solidFill>
                  <a:srgbClr val="181C1D"/>
                </a:solidFill>
                <a:cs typeface="Calibri"/>
              </a:rPr>
              <a:t>n</a:t>
            </a:r>
            <a:r>
              <a:rPr sz="2000" b="1" dirty="0" smtClean="0">
                <a:solidFill>
                  <a:srgbClr val="181C1D"/>
                </a:solidFill>
                <a:cs typeface="Calibri"/>
              </a:rPr>
              <a:t>g</a:t>
            </a:r>
            <a:r>
              <a:rPr sz="2000" b="1" spc="-10" dirty="0" smtClean="0">
                <a:solidFill>
                  <a:srgbClr val="181C1D"/>
                </a:solidFill>
                <a:cs typeface="Calibri"/>
              </a:rPr>
              <a:t>a</a:t>
            </a:r>
            <a:r>
              <a:rPr sz="2000" b="1" dirty="0" smtClean="0">
                <a:solidFill>
                  <a:srgbClr val="181C1D"/>
                </a:solidFill>
                <a:cs typeface="Calibri"/>
              </a:rPr>
              <a:t>n </a:t>
            </a:r>
            <a:r>
              <a:rPr sz="2000" b="1" spc="-10" dirty="0" smtClean="0">
                <a:solidFill>
                  <a:srgbClr val="181C1D"/>
                </a:solidFill>
                <a:cs typeface="Calibri"/>
              </a:rPr>
              <a:t>k</a:t>
            </a:r>
            <a:r>
              <a:rPr sz="2000" b="1" dirty="0" smtClean="0">
                <a:solidFill>
                  <a:srgbClr val="181C1D"/>
                </a:solidFill>
                <a:cs typeface="Calibri"/>
              </a:rPr>
              <a:t>on</a:t>
            </a:r>
            <a:r>
              <a:rPr sz="2000" b="1" spc="5" dirty="0" smtClean="0">
                <a:solidFill>
                  <a:srgbClr val="181C1D"/>
                </a:solidFill>
                <a:cs typeface="Calibri"/>
              </a:rPr>
              <a:t>t</a:t>
            </a:r>
            <a:r>
              <a:rPr sz="2000" b="1" dirty="0" smtClean="0">
                <a:solidFill>
                  <a:srgbClr val="181C1D"/>
                </a:solidFill>
                <a:cs typeface="Calibri"/>
              </a:rPr>
              <a:t>en</a:t>
            </a:r>
            <a:r>
              <a:rPr sz="2000" b="1" spc="-20" dirty="0" smtClean="0">
                <a:solidFill>
                  <a:srgbClr val="181C1D"/>
                </a:solidFill>
                <a:cs typeface="Calibri"/>
              </a:rPr>
              <a:t> </a:t>
            </a:r>
            <a:r>
              <a:rPr sz="2000" b="1" dirty="0" smtClean="0">
                <a:solidFill>
                  <a:srgbClr val="181C1D"/>
                </a:solidFill>
                <a:cs typeface="Calibri"/>
              </a:rPr>
              <a:t>di</a:t>
            </a:r>
            <a:r>
              <a:rPr sz="2000" b="1" spc="-5" dirty="0" smtClean="0">
                <a:solidFill>
                  <a:srgbClr val="181C1D"/>
                </a:solidFill>
                <a:cs typeface="Calibri"/>
              </a:rPr>
              <a:t> </a:t>
            </a:r>
            <a:r>
              <a:rPr sz="2000" b="1" dirty="0" smtClean="0">
                <a:solidFill>
                  <a:srgbClr val="181C1D"/>
                </a:solidFill>
                <a:cs typeface="Calibri"/>
              </a:rPr>
              <a:t>dal</a:t>
            </a:r>
            <a:r>
              <a:rPr sz="2000" b="1" spc="-10" dirty="0" smtClean="0">
                <a:solidFill>
                  <a:srgbClr val="181C1D"/>
                </a:solidFill>
                <a:cs typeface="Calibri"/>
              </a:rPr>
              <a:t>a</a:t>
            </a:r>
            <a:r>
              <a:rPr sz="2000" b="1" dirty="0" smtClean="0">
                <a:solidFill>
                  <a:srgbClr val="181C1D"/>
                </a:solidFill>
                <a:cs typeface="Calibri"/>
              </a:rPr>
              <a:t>mny</a:t>
            </a:r>
            <a:r>
              <a:rPr sz="2000" b="1" spc="-10" dirty="0" smtClean="0">
                <a:solidFill>
                  <a:srgbClr val="181C1D"/>
                </a:solidFill>
                <a:cs typeface="Calibri"/>
              </a:rPr>
              <a:t>a</a:t>
            </a:r>
            <a:r>
              <a:rPr sz="2000" b="1" dirty="0" smtClean="0">
                <a:solidFill>
                  <a:srgbClr val="181C1D"/>
                </a:solidFill>
                <a:cs typeface="Calibri"/>
              </a:rPr>
              <a:t>.</a:t>
            </a:r>
            <a:endParaRPr sz="2000">
              <a:solidFill>
                <a:prstClr val="black"/>
              </a:solidFill>
              <a:cs typeface="Calibri"/>
            </a:endParaRPr>
          </a:p>
          <a:p>
            <a:pPr>
              <a:lnSpc>
                <a:spcPts val="700"/>
              </a:lnSpc>
              <a:spcBef>
                <a:spcPts val="11"/>
              </a:spcBef>
            </a:pPr>
            <a:endParaRPr sz="700">
              <a:solidFill>
                <a:prstClr val="black"/>
              </a:solidFill>
            </a:endParaRPr>
          </a:p>
          <a:p>
            <a:pPr>
              <a:lnSpc>
                <a:spcPts val="1000"/>
              </a:lnSpc>
            </a:pPr>
            <a:endParaRPr sz="1000">
              <a:solidFill>
                <a:prstClr val="black"/>
              </a:solidFill>
            </a:endParaRPr>
          </a:p>
          <a:p>
            <a:pPr>
              <a:lnSpc>
                <a:spcPts val="1000"/>
              </a:lnSpc>
            </a:pPr>
            <a:endParaRPr sz="1000">
              <a:solidFill>
                <a:prstClr val="black"/>
              </a:solidFill>
            </a:endParaRPr>
          </a:p>
          <a:p>
            <a:pPr marL="12700"/>
            <a:r>
              <a:rPr sz="2000" b="1" dirty="0" smtClean="0">
                <a:solidFill>
                  <a:srgbClr val="181C1D"/>
                </a:solidFill>
                <a:cs typeface="Calibri"/>
              </a:rPr>
              <a:t>Contoh</a:t>
            </a:r>
            <a:r>
              <a:rPr sz="2000" b="1" spc="-10" dirty="0" smtClean="0">
                <a:solidFill>
                  <a:srgbClr val="181C1D"/>
                </a:solidFill>
                <a:cs typeface="Calibri"/>
              </a:rPr>
              <a:t> </a:t>
            </a:r>
            <a:r>
              <a:rPr sz="2000" b="1" dirty="0" smtClean="0">
                <a:solidFill>
                  <a:srgbClr val="181C1D"/>
                </a:solidFill>
                <a:cs typeface="Calibri"/>
              </a:rPr>
              <a:t>:</a:t>
            </a:r>
            <a:r>
              <a:rPr sz="2000" b="1" spc="-10" dirty="0" smtClean="0">
                <a:solidFill>
                  <a:srgbClr val="181C1D"/>
                </a:solidFill>
                <a:cs typeface="Calibri"/>
              </a:rPr>
              <a:t> </a:t>
            </a:r>
            <a:r>
              <a:rPr sz="2000" b="1" dirty="0" smtClean="0">
                <a:solidFill>
                  <a:srgbClr val="181C1D"/>
                </a:solidFill>
                <a:cs typeface="Calibri"/>
              </a:rPr>
              <a:t>Open</a:t>
            </a:r>
            <a:r>
              <a:rPr sz="2000" b="1" spc="-5" dirty="0" smtClean="0">
                <a:solidFill>
                  <a:srgbClr val="181C1D"/>
                </a:solidFill>
                <a:cs typeface="Calibri"/>
              </a:rPr>
              <a:t> </a:t>
            </a:r>
            <a:r>
              <a:rPr sz="2000" b="1" dirty="0" smtClean="0">
                <a:solidFill>
                  <a:srgbClr val="181C1D"/>
                </a:solidFill>
                <a:cs typeface="Calibri"/>
              </a:rPr>
              <a:t>Rice,</a:t>
            </a:r>
            <a:r>
              <a:rPr sz="2000" b="1" spc="-20" dirty="0" smtClean="0">
                <a:solidFill>
                  <a:srgbClr val="181C1D"/>
                </a:solidFill>
                <a:cs typeface="Calibri"/>
              </a:rPr>
              <a:t> </a:t>
            </a:r>
            <a:r>
              <a:rPr sz="2000" b="1" dirty="0" smtClean="0">
                <a:solidFill>
                  <a:srgbClr val="181C1D"/>
                </a:solidFill>
                <a:cs typeface="Calibri"/>
              </a:rPr>
              <a:t>Zomato,</a:t>
            </a:r>
            <a:r>
              <a:rPr sz="2000" b="1" spc="-35" dirty="0" smtClean="0">
                <a:solidFill>
                  <a:srgbClr val="181C1D"/>
                </a:solidFill>
                <a:cs typeface="Calibri"/>
              </a:rPr>
              <a:t> </a:t>
            </a:r>
            <a:r>
              <a:rPr sz="2000" b="1" dirty="0" smtClean="0">
                <a:solidFill>
                  <a:srgbClr val="181C1D"/>
                </a:solidFill>
                <a:cs typeface="Calibri"/>
              </a:rPr>
              <a:t>Trip</a:t>
            </a:r>
            <a:r>
              <a:rPr sz="2000" b="1" spc="-20" dirty="0" smtClean="0">
                <a:solidFill>
                  <a:srgbClr val="181C1D"/>
                </a:solidFill>
                <a:cs typeface="Calibri"/>
              </a:rPr>
              <a:t> </a:t>
            </a:r>
            <a:r>
              <a:rPr sz="2000" b="1" dirty="0" smtClean="0">
                <a:solidFill>
                  <a:srgbClr val="181C1D"/>
                </a:solidFill>
                <a:cs typeface="Calibri"/>
              </a:rPr>
              <a:t>Advis</a:t>
            </a:r>
            <a:r>
              <a:rPr sz="2000" b="1" spc="5" dirty="0" smtClean="0">
                <a:solidFill>
                  <a:srgbClr val="181C1D"/>
                </a:solidFill>
                <a:cs typeface="Calibri"/>
              </a:rPr>
              <a:t>o</a:t>
            </a:r>
            <a:r>
              <a:rPr sz="2000" b="1" dirty="0" smtClean="0">
                <a:solidFill>
                  <a:srgbClr val="181C1D"/>
                </a:solidFill>
                <a:cs typeface="Calibri"/>
              </a:rPr>
              <a:t>r</a:t>
            </a:r>
            <a:endParaRPr sz="2000">
              <a:solidFill>
                <a:prstClr val="black"/>
              </a:solidFill>
              <a:cs typeface="Calibri"/>
            </a:endParaRPr>
          </a:p>
        </p:txBody>
      </p:sp>
      <p:sp>
        <p:nvSpPr>
          <p:cNvPr id="5" name="object 5"/>
          <p:cNvSpPr/>
          <p:nvPr/>
        </p:nvSpPr>
        <p:spPr>
          <a:xfrm>
            <a:off x="6440423" y="5433059"/>
            <a:ext cx="2359152" cy="733043"/>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6" name="object 6"/>
          <p:cNvSpPr/>
          <p:nvPr/>
        </p:nvSpPr>
        <p:spPr>
          <a:xfrm>
            <a:off x="5094732" y="5343144"/>
            <a:ext cx="1933956" cy="912876"/>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7" name="object 7"/>
          <p:cNvSpPr txBox="1">
            <a:spLocks noGrp="1"/>
          </p:cNvSpPr>
          <p:nvPr>
            <p:ph type="sldNum" sz="quarter" idx="7"/>
          </p:nvPr>
        </p:nvSpPr>
        <p:spPr>
          <a:prstGeom prst="rect">
            <a:avLst/>
          </a:prstGeom>
        </p:spPr>
        <p:txBody>
          <a:bodyPr vert="horz" wrap="square" lIns="0" tIns="0" rIns="0" bIns="0" rtlCol="0">
            <a:noAutofit/>
          </a:bodyPr>
          <a:lstStyle/>
          <a:p>
            <a:pPr marL="25400"/>
            <a:fld id="{81D60167-4931-47E6-BA6A-407CBD079E47}" type="slidenum">
              <a:rPr sz="1200" spc="-10" dirty="0">
                <a:solidFill>
                  <a:srgbClr val="FFFFFF"/>
                </a:solidFill>
                <a:cs typeface="Calibri"/>
              </a:rPr>
              <a:pPr marL="25400"/>
              <a:t>8</a:t>
            </a:fld>
            <a:endParaRPr sz="1200">
              <a:solidFill>
                <a:prstClr val="black"/>
              </a:solidFill>
              <a:cs typeface="Calibri"/>
            </a:endParaRPr>
          </a:p>
        </p:txBody>
      </p:sp>
    </p:spTree>
    <p:extLst>
      <p:ext uri="{BB962C8B-B14F-4D97-AF65-F5344CB8AC3E}">
        <p14:creationId xmlns:p14="http://schemas.microsoft.com/office/powerpoint/2010/main" val="34753453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9"/>
          </a:xfrm>
          <a:prstGeom prst="rect">
            <a:avLst/>
          </a:prstGeom>
          <a:blipFill>
            <a:blip r:embed="rId2" cstate="print"/>
            <a:stretch>
              <a:fillRect/>
            </a:stretch>
          </a:blipFill>
        </p:spPr>
        <p:txBody>
          <a:bodyPr wrap="square" lIns="0" tIns="0" rIns="0" bIns="0" rtlCol="0">
            <a:noAutofit/>
          </a:bodyPr>
          <a:lstStyle/>
          <a:p>
            <a:endParaRPr smtClean="0">
              <a:solidFill>
                <a:prstClr val="black"/>
              </a:solidFill>
            </a:endParaRPr>
          </a:p>
        </p:txBody>
      </p:sp>
      <p:sp>
        <p:nvSpPr>
          <p:cNvPr id="3" name="object 3"/>
          <p:cNvSpPr txBox="1">
            <a:spLocks noGrp="1"/>
          </p:cNvSpPr>
          <p:nvPr>
            <p:ph type="title"/>
          </p:nvPr>
        </p:nvSpPr>
        <p:spPr>
          <a:prstGeom prst="rect">
            <a:avLst/>
          </a:prstGeom>
        </p:spPr>
        <p:txBody>
          <a:bodyPr vert="horz" wrap="square" lIns="0" tIns="0" rIns="0" bIns="0" rtlCol="0">
            <a:noAutofit/>
          </a:bodyPr>
          <a:lstStyle/>
          <a:p>
            <a:pPr marL="12700">
              <a:lnSpc>
                <a:spcPct val="100000"/>
              </a:lnSpc>
            </a:pPr>
            <a:r>
              <a:rPr sz="3600" b="1" dirty="0" smtClean="0">
                <a:solidFill>
                  <a:srgbClr val="D61777"/>
                </a:solidFill>
                <a:latin typeface="Calibri"/>
                <a:cs typeface="Calibri"/>
              </a:rPr>
              <a:t>Forum</a:t>
            </a:r>
            <a:r>
              <a:rPr sz="3600" b="1" spc="-5" dirty="0" smtClean="0">
                <a:solidFill>
                  <a:srgbClr val="D61777"/>
                </a:solidFill>
                <a:latin typeface="Calibri"/>
                <a:cs typeface="Calibri"/>
              </a:rPr>
              <a:t> </a:t>
            </a:r>
            <a:r>
              <a:rPr sz="3600" b="1" spc="-15" dirty="0" smtClean="0">
                <a:solidFill>
                  <a:srgbClr val="D61777"/>
                </a:solidFill>
                <a:latin typeface="Calibri"/>
                <a:cs typeface="Calibri"/>
              </a:rPr>
              <a:t>Diskusi</a:t>
            </a:r>
            <a:endParaRPr sz="3600">
              <a:latin typeface="Calibri"/>
              <a:cs typeface="Calibri"/>
            </a:endParaRPr>
          </a:p>
        </p:txBody>
      </p:sp>
      <p:sp>
        <p:nvSpPr>
          <p:cNvPr id="4" name="object 4"/>
          <p:cNvSpPr txBox="1"/>
          <p:nvPr/>
        </p:nvSpPr>
        <p:spPr>
          <a:xfrm>
            <a:off x="547217" y="3465195"/>
            <a:ext cx="7915909" cy="1528445"/>
          </a:xfrm>
          <a:prstGeom prst="rect">
            <a:avLst/>
          </a:prstGeom>
        </p:spPr>
        <p:txBody>
          <a:bodyPr vert="horz" wrap="square" lIns="0" tIns="0" rIns="0" bIns="0" rtlCol="0">
            <a:noAutofit/>
          </a:bodyPr>
          <a:lstStyle/>
          <a:p>
            <a:pPr marL="12700" marR="12700" algn="just">
              <a:lnSpc>
                <a:spcPts val="2260"/>
              </a:lnSpc>
            </a:pPr>
            <a:r>
              <a:rPr sz="2000" b="1" dirty="0" smtClean="0">
                <a:solidFill>
                  <a:srgbClr val="D61777"/>
                </a:solidFill>
                <a:cs typeface="Calibri"/>
              </a:rPr>
              <a:t>Forum</a:t>
            </a:r>
            <a:r>
              <a:rPr sz="2000" b="1" spc="-35" dirty="0" smtClean="0">
                <a:solidFill>
                  <a:srgbClr val="D61777"/>
                </a:solidFill>
                <a:cs typeface="Calibri"/>
              </a:rPr>
              <a:t> </a:t>
            </a:r>
            <a:r>
              <a:rPr sz="2000" b="1" dirty="0" smtClean="0">
                <a:solidFill>
                  <a:srgbClr val="D61777"/>
                </a:solidFill>
                <a:cs typeface="Calibri"/>
              </a:rPr>
              <a:t>di</a:t>
            </a:r>
            <a:r>
              <a:rPr sz="2000" b="1" spc="5" dirty="0" smtClean="0">
                <a:solidFill>
                  <a:srgbClr val="D61777"/>
                </a:solidFill>
                <a:cs typeface="Calibri"/>
              </a:rPr>
              <a:t>s</a:t>
            </a:r>
            <a:r>
              <a:rPr sz="2000" b="1" dirty="0" smtClean="0">
                <a:solidFill>
                  <a:srgbClr val="D61777"/>
                </a:solidFill>
                <a:cs typeface="Calibri"/>
              </a:rPr>
              <a:t>ku</a:t>
            </a:r>
            <a:r>
              <a:rPr sz="2000" b="1" spc="5" dirty="0" smtClean="0">
                <a:solidFill>
                  <a:srgbClr val="D61777"/>
                </a:solidFill>
                <a:cs typeface="Calibri"/>
              </a:rPr>
              <a:t>s</a:t>
            </a:r>
            <a:r>
              <a:rPr sz="2000" b="1" dirty="0" smtClean="0">
                <a:solidFill>
                  <a:srgbClr val="D61777"/>
                </a:solidFill>
                <a:cs typeface="Calibri"/>
              </a:rPr>
              <a:t>i</a:t>
            </a:r>
            <a:r>
              <a:rPr sz="2000" b="1" spc="-25" dirty="0" smtClean="0">
                <a:solidFill>
                  <a:srgbClr val="D61777"/>
                </a:solidFill>
                <a:cs typeface="Calibri"/>
              </a:rPr>
              <a:t> </a:t>
            </a:r>
            <a:r>
              <a:rPr sz="2000" b="1" dirty="0" smtClean="0">
                <a:solidFill>
                  <a:srgbClr val="D61777"/>
                </a:solidFill>
                <a:cs typeface="Calibri"/>
              </a:rPr>
              <a:t>merupa</a:t>
            </a:r>
            <a:r>
              <a:rPr sz="2000" b="1" spc="-10" dirty="0" smtClean="0">
                <a:solidFill>
                  <a:srgbClr val="D61777"/>
                </a:solidFill>
                <a:cs typeface="Calibri"/>
              </a:rPr>
              <a:t>k</a:t>
            </a:r>
            <a:r>
              <a:rPr sz="2000" b="1" dirty="0" smtClean="0">
                <a:solidFill>
                  <a:srgbClr val="D61777"/>
                </a:solidFill>
                <a:cs typeface="Calibri"/>
              </a:rPr>
              <a:t>an</a:t>
            </a:r>
            <a:r>
              <a:rPr sz="2000" b="1" spc="-10" dirty="0" smtClean="0">
                <a:solidFill>
                  <a:srgbClr val="D61777"/>
                </a:solidFill>
                <a:cs typeface="Calibri"/>
              </a:rPr>
              <a:t> </a:t>
            </a:r>
            <a:r>
              <a:rPr sz="2000" b="1" dirty="0" smtClean="0">
                <a:solidFill>
                  <a:srgbClr val="D61777"/>
                </a:solidFill>
                <a:cs typeface="Calibri"/>
              </a:rPr>
              <a:t>sal</a:t>
            </a:r>
            <a:r>
              <a:rPr sz="2000" b="1" spc="-10" dirty="0" smtClean="0">
                <a:solidFill>
                  <a:srgbClr val="D61777"/>
                </a:solidFill>
                <a:cs typeface="Calibri"/>
              </a:rPr>
              <a:t>a</a:t>
            </a:r>
            <a:r>
              <a:rPr sz="2000" b="1" dirty="0" smtClean="0">
                <a:solidFill>
                  <a:srgbClr val="D61777"/>
                </a:solidFill>
                <a:cs typeface="Calibri"/>
              </a:rPr>
              <a:t>h s</a:t>
            </a:r>
            <a:r>
              <a:rPr sz="2000" b="1" spc="-10" dirty="0" smtClean="0">
                <a:solidFill>
                  <a:srgbClr val="D61777"/>
                </a:solidFill>
                <a:cs typeface="Calibri"/>
              </a:rPr>
              <a:t>a</a:t>
            </a:r>
            <a:r>
              <a:rPr sz="2000" b="1" dirty="0" smtClean="0">
                <a:solidFill>
                  <a:srgbClr val="D61777"/>
                </a:solidFill>
                <a:cs typeface="Calibri"/>
              </a:rPr>
              <a:t>tu</a:t>
            </a:r>
            <a:r>
              <a:rPr sz="2000" b="1" spc="-15" dirty="0" smtClean="0">
                <a:solidFill>
                  <a:srgbClr val="D61777"/>
                </a:solidFill>
                <a:cs typeface="Calibri"/>
              </a:rPr>
              <a:t> </a:t>
            </a:r>
            <a:r>
              <a:rPr sz="2000" b="1" dirty="0" smtClean="0">
                <a:solidFill>
                  <a:srgbClr val="D61777"/>
                </a:solidFill>
                <a:cs typeface="Calibri"/>
              </a:rPr>
              <a:t>je</a:t>
            </a:r>
            <a:r>
              <a:rPr sz="2000" b="1" spc="5" dirty="0" smtClean="0">
                <a:solidFill>
                  <a:srgbClr val="D61777"/>
                </a:solidFill>
                <a:cs typeface="Calibri"/>
              </a:rPr>
              <a:t>n</a:t>
            </a:r>
            <a:r>
              <a:rPr sz="2000" b="1" dirty="0" smtClean="0">
                <a:solidFill>
                  <a:srgbClr val="D61777"/>
                </a:solidFill>
                <a:cs typeface="Calibri"/>
              </a:rPr>
              <a:t>is media</a:t>
            </a:r>
            <a:r>
              <a:rPr sz="2000" b="1" spc="-15" dirty="0" smtClean="0">
                <a:solidFill>
                  <a:srgbClr val="D61777"/>
                </a:solidFill>
                <a:cs typeface="Calibri"/>
              </a:rPr>
              <a:t> </a:t>
            </a:r>
            <a:r>
              <a:rPr sz="2000" b="1" dirty="0" smtClean="0">
                <a:solidFill>
                  <a:srgbClr val="D61777"/>
                </a:solidFill>
                <a:cs typeface="Calibri"/>
              </a:rPr>
              <a:t>s</a:t>
            </a:r>
            <a:r>
              <a:rPr sz="2000" b="1" spc="5" dirty="0" smtClean="0">
                <a:solidFill>
                  <a:srgbClr val="D61777"/>
                </a:solidFill>
                <a:cs typeface="Calibri"/>
              </a:rPr>
              <a:t>o</a:t>
            </a:r>
            <a:r>
              <a:rPr sz="2000" b="1" dirty="0" smtClean="0">
                <a:solidFill>
                  <a:srgbClr val="D61777"/>
                </a:solidFill>
                <a:cs typeface="Calibri"/>
              </a:rPr>
              <a:t>sial</a:t>
            </a:r>
            <a:r>
              <a:rPr sz="2000" b="1" spc="-25" dirty="0" smtClean="0">
                <a:solidFill>
                  <a:srgbClr val="D61777"/>
                </a:solidFill>
                <a:cs typeface="Calibri"/>
              </a:rPr>
              <a:t> </a:t>
            </a:r>
            <a:r>
              <a:rPr sz="2000" b="1" dirty="0" smtClean="0">
                <a:solidFill>
                  <a:srgbClr val="D61777"/>
                </a:solidFill>
                <a:cs typeface="Calibri"/>
              </a:rPr>
              <a:t>perintis</a:t>
            </a:r>
            <a:r>
              <a:rPr sz="2000" b="1" spc="-25" dirty="0" smtClean="0">
                <a:solidFill>
                  <a:srgbClr val="D61777"/>
                </a:solidFill>
                <a:cs typeface="Calibri"/>
              </a:rPr>
              <a:t> </a:t>
            </a:r>
            <a:r>
              <a:rPr sz="2000" b="1" dirty="0" smtClean="0">
                <a:solidFill>
                  <a:srgbClr val="D61777"/>
                </a:solidFill>
                <a:cs typeface="Calibri"/>
              </a:rPr>
              <a:t>pada masa a</a:t>
            </a:r>
            <a:r>
              <a:rPr sz="2000" b="1" spc="-10" dirty="0" smtClean="0">
                <a:solidFill>
                  <a:srgbClr val="D61777"/>
                </a:solidFill>
                <a:cs typeface="Calibri"/>
              </a:rPr>
              <a:t>w</a:t>
            </a:r>
            <a:r>
              <a:rPr sz="2000" b="1" dirty="0" smtClean="0">
                <a:solidFill>
                  <a:srgbClr val="D61777"/>
                </a:solidFill>
                <a:cs typeface="Calibri"/>
              </a:rPr>
              <a:t>al</a:t>
            </a:r>
            <a:r>
              <a:rPr sz="2000" b="1" spc="-5" dirty="0" smtClean="0">
                <a:solidFill>
                  <a:srgbClr val="D61777"/>
                </a:solidFill>
                <a:cs typeface="Calibri"/>
              </a:rPr>
              <a:t> </a:t>
            </a:r>
            <a:r>
              <a:rPr sz="2000" b="1" dirty="0" smtClean="0">
                <a:solidFill>
                  <a:srgbClr val="D61777"/>
                </a:solidFill>
                <a:cs typeface="Calibri"/>
              </a:rPr>
              <a:t>m</a:t>
            </a:r>
            <a:r>
              <a:rPr sz="2000" b="1" spc="5" dirty="0" smtClean="0">
                <a:solidFill>
                  <a:srgbClr val="D61777"/>
                </a:solidFill>
                <a:cs typeface="Calibri"/>
              </a:rPr>
              <a:t>u</a:t>
            </a:r>
            <a:r>
              <a:rPr sz="2000" b="1" dirty="0" smtClean="0">
                <a:solidFill>
                  <a:srgbClr val="D61777"/>
                </a:solidFill>
                <a:cs typeface="Calibri"/>
              </a:rPr>
              <a:t>la</a:t>
            </a:r>
            <a:r>
              <a:rPr sz="2000" b="1" spc="-25" dirty="0" smtClean="0">
                <a:solidFill>
                  <a:srgbClr val="D61777"/>
                </a:solidFill>
                <a:cs typeface="Calibri"/>
              </a:rPr>
              <a:t> </a:t>
            </a:r>
            <a:r>
              <a:rPr sz="2000" b="1" dirty="0" smtClean="0">
                <a:solidFill>
                  <a:srgbClr val="D61777"/>
                </a:solidFill>
                <a:cs typeface="Calibri"/>
              </a:rPr>
              <a:t>berkembangnya internet.</a:t>
            </a:r>
            <a:r>
              <a:rPr sz="2000" b="1" spc="-25" dirty="0" smtClean="0">
                <a:solidFill>
                  <a:srgbClr val="D61777"/>
                </a:solidFill>
                <a:cs typeface="Calibri"/>
              </a:rPr>
              <a:t> </a:t>
            </a:r>
            <a:r>
              <a:rPr sz="2000" b="1" dirty="0" smtClean="0">
                <a:solidFill>
                  <a:srgbClr val="D61777"/>
                </a:solidFill>
                <a:cs typeface="Calibri"/>
              </a:rPr>
              <a:t>Sebel</a:t>
            </a:r>
            <a:r>
              <a:rPr sz="2000" b="1" spc="5" dirty="0" smtClean="0">
                <a:solidFill>
                  <a:srgbClr val="D61777"/>
                </a:solidFill>
                <a:cs typeface="Calibri"/>
              </a:rPr>
              <a:t>u</a:t>
            </a:r>
            <a:r>
              <a:rPr sz="2000" b="1" dirty="0" smtClean="0">
                <a:solidFill>
                  <a:srgbClr val="D61777"/>
                </a:solidFill>
                <a:cs typeface="Calibri"/>
              </a:rPr>
              <a:t>m</a:t>
            </a:r>
            <a:r>
              <a:rPr sz="2000" b="1" spc="-10" dirty="0" smtClean="0">
                <a:solidFill>
                  <a:srgbClr val="D61777"/>
                </a:solidFill>
                <a:cs typeface="Calibri"/>
              </a:rPr>
              <a:t> </a:t>
            </a:r>
            <a:r>
              <a:rPr sz="2000" b="1" dirty="0" smtClean="0">
                <a:solidFill>
                  <a:srgbClr val="D61777"/>
                </a:solidFill>
                <a:cs typeface="Calibri"/>
              </a:rPr>
              <a:t>Facebook</a:t>
            </a:r>
            <a:r>
              <a:rPr sz="2000" b="1" spc="-20" dirty="0" smtClean="0">
                <a:solidFill>
                  <a:srgbClr val="D61777"/>
                </a:solidFill>
                <a:cs typeface="Calibri"/>
              </a:rPr>
              <a:t> </a:t>
            </a:r>
            <a:r>
              <a:rPr sz="2000" b="1" dirty="0" smtClean="0">
                <a:solidFill>
                  <a:srgbClr val="D61777"/>
                </a:solidFill>
                <a:cs typeface="Calibri"/>
              </a:rPr>
              <a:t>muncul,</a:t>
            </a:r>
            <a:r>
              <a:rPr sz="2000" b="1" spc="-30" dirty="0" smtClean="0">
                <a:solidFill>
                  <a:srgbClr val="D61777"/>
                </a:solidFill>
                <a:cs typeface="Calibri"/>
              </a:rPr>
              <a:t> </a:t>
            </a:r>
            <a:r>
              <a:rPr sz="2000" b="1" dirty="0" smtClean="0">
                <a:solidFill>
                  <a:srgbClr val="D61777"/>
                </a:solidFill>
                <a:cs typeface="Calibri"/>
              </a:rPr>
              <a:t>pe</a:t>
            </a:r>
            <a:r>
              <a:rPr sz="2000" b="1" spc="5" dirty="0" smtClean="0">
                <a:solidFill>
                  <a:srgbClr val="D61777"/>
                </a:solidFill>
                <a:cs typeface="Calibri"/>
              </a:rPr>
              <a:t>n</a:t>
            </a:r>
            <a:r>
              <a:rPr sz="2000" b="1" dirty="0" smtClean="0">
                <a:solidFill>
                  <a:srgbClr val="D61777"/>
                </a:solidFill>
                <a:cs typeface="Calibri"/>
              </a:rPr>
              <a:t>gguna interner</a:t>
            </a:r>
            <a:r>
              <a:rPr sz="2000" b="1" spc="-10" dirty="0" smtClean="0">
                <a:solidFill>
                  <a:srgbClr val="D61777"/>
                </a:solidFill>
                <a:cs typeface="Calibri"/>
              </a:rPr>
              <a:t> </a:t>
            </a:r>
            <a:r>
              <a:rPr sz="2000" b="1" dirty="0" smtClean="0">
                <a:solidFill>
                  <a:srgbClr val="D61777"/>
                </a:solidFill>
                <a:cs typeface="Calibri"/>
              </a:rPr>
              <a:t>bertemu</a:t>
            </a:r>
            <a:r>
              <a:rPr sz="2000" b="1" spc="-5" dirty="0" smtClean="0">
                <a:solidFill>
                  <a:srgbClr val="D61777"/>
                </a:solidFill>
                <a:cs typeface="Calibri"/>
              </a:rPr>
              <a:t> </a:t>
            </a:r>
            <a:r>
              <a:rPr sz="2000" b="1" dirty="0" smtClean="0">
                <a:solidFill>
                  <a:srgbClr val="D61777"/>
                </a:solidFill>
                <a:cs typeface="Calibri"/>
              </a:rPr>
              <a:t>dan</a:t>
            </a:r>
            <a:r>
              <a:rPr sz="2000" b="1" spc="-5" dirty="0" smtClean="0">
                <a:solidFill>
                  <a:srgbClr val="D61777"/>
                </a:solidFill>
                <a:cs typeface="Calibri"/>
              </a:rPr>
              <a:t> </a:t>
            </a:r>
            <a:r>
              <a:rPr sz="2000" b="1" dirty="0" smtClean="0">
                <a:solidFill>
                  <a:srgbClr val="D61777"/>
                </a:solidFill>
                <a:cs typeface="Calibri"/>
              </a:rPr>
              <a:t>saling</a:t>
            </a:r>
            <a:r>
              <a:rPr sz="2000" b="1" spc="-20" dirty="0" smtClean="0">
                <a:solidFill>
                  <a:srgbClr val="D61777"/>
                </a:solidFill>
                <a:cs typeface="Calibri"/>
              </a:rPr>
              <a:t> </a:t>
            </a:r>
            <a:r>
              <a:rPr sz="2000" b="1" dirty="0" smtClean="0">
                <a:solidFill>
                  <a:srgbClr val="D61777"/>
                </a:solidFill>
                <a:cs typeface="Calibri"/>
              </a:rPr>
              <a:t>berkomunikasi</a:t>
            </a:r>
            <a:r>
              <a:rPr sz="2000" b="1" spc="-20" dirty="0" smtClean="0">
                <a:solidFill>
                  <a:srgbClr val="D61777"/>
                </a:solidFill>
                <a:cs typeface="Calibri"/>
              </a:rPr>
              <a:t> </a:t>
            </a:r>
            <a:r>
              <a:rPr sz="2000" b="1" dirty="0" smtClean="0">
                <a:solidFill>
                  <a:srgbClr val="D61777"/>
                </a:solidFill>
                <a:cs typeface="Calibri"/>
              </a:rPr>
              <a:t>dal</a:t>
            </a:r>
            <a:r>
              <a:rPr sz="2000" b="1" spc="-10" dirty="0" smtClean="0">
                <a:solidFill>
                  <a:srgbClr val="D61777"/>
                </a:solidFill>
                <a:cs typeface="Calibri"/>
              </a:rPr>
              <a:t>a</a:t>
            </a:r>
            <a:r>
              <a:rPr sz="2000" b="1" dirty="0" smtClean="0">
                <a:solidFill>
                  <a:srgbClr val="D61777"/>
                </a:solidFill>
                <a:cs typeface="Calibri"/>
              </a:rPr>
              <a:t>m</a:t>
            </a:r>
            <a:r>
              <a:rPr sz="2000" b="1" spc="-20" dirty="0" smtClean="0">
                <a:solidFill>
                  <a:srgbClr val="D61777"/>
                </a:solidFill>
                <a:cs typeface="Calibri"/>
              </a:rPr>
              <a:t> </a:t>
            </a:r>
            <a:r>
              <a:rPr sz="2000" b="1" dirty="0" smtClean="0">
                <a:solidFill>
                  <a:srgbClr val="D61777"/>
                </a:solidFill>
                <a:cs typeface="Calibri"/>
              </a:rPr>
              <a:t>forum</a:t>
            </a:r>
            <a:r>
              <a:rPr sz="2000" b="1" spc="-5" dirty="0" smtClean="0">
                <a:solidFill>
                  <a:srgbClr val="D61777"/>
                </a:solidFill>
                <a:cs typeface="Calibri"/>
              </a:rPr>
              <a:t> </a:t>
            </a:r>
            <a:r>
              <a:rPr sz="2000" b="1" dirty="0" smtClean="0">
                <a:solidFill>
                  <a:srgbClr val="D61777"/>
                </a:solidFill>
                <a:cs typeface="Calibri"/>
              </a:rPr>
              <a:t>di</a:t>
            </a:r>
            <a:r>
              <a:rPr sz="2000" b="1" spc="5" dirty="0" smtClean="0">
                <a:solidFill>
                  <a:srgbClr val="D61777"/>
                </a:solidFill>
                <a:cs typeface="Calibri"/>
              </a:rPr>
              <a:t>s</a:t>
            </a:r>
            <a:r>
              <a:rPr sz="2000" b="1" dirty="0" smtClean="0">
                <a:solidFill>
                  <a:srgbClr val="D61777"/>
                </a:solidFill>
                <a:cs typeface="Calibri"/>
              </a:rPr>
              <a:t>ku</a:t>
            </a:r>
            <a:r>
              <a:rPr sz="2000" b="1" spc="5" dirty="0" smtClean="0">
                <a:solidFill>
                  <a:srgbClr val="D61777"/>
                </a:solidFill>
                <a:cs typeface="Calibri"/>
              </a:rPr>
              <a:t>s</a:t>
            </a:r>
            <a:r>
              <a:rPr sz="2000" b="1" dirty="0" smtClean="0">
                <a:solidFill>
                  <a:srgbClr val="D61777"/>
                </a:solidFill>
                <a:cs typeface="Calibri"/>
              </a:rPr>
              <a:t>i.</a:t>
            </a:r>
            <a:endParaRPr sz="2000">
              <a:solidFill>
                <a:prstClr val="black"/>
              </a:solidFill>
              <a:cs typeface="Calibri"/>
            </a:endParaRPr>
          </a:p>
          <a:p>
            <a:pPr>
              <a:lnSpc>
                <a:spcPts val="650"/>
              </a:lnSpc>
              <a:spcBef>
                <a:spcPts val="9"/>
              </a:spcBef>
            </a:pPr>
            <a:endParaRPr sz="650">
              <a:solidFill>
                <a:prstClr val="black"/>
              </a:solidFill>
            </a:endParaRPr>
          </a:p>
          <a:p>
            <a:pPr>
              <a:lnSpc>
                <a:spcPts val="1000"/>
              </a:lnSpc>
            </a:pPr>
            <a:endParaRPr sz="1000">
              <a:solidFill>
                <a:prstClr val="black"/>
              </a:solidFill>
            </a:endParaRPr>
          </a:p>
          <a:p>
            <a:pPr>
              <a:lnSpc>
                <a:spcPts val="1000"/>
              </a:lnSpc>
            </a:pPr>
            <a:endParaRPr sz="1000">
              <a:solidFill>
                <a:prstClr val="black"/>
              </a:solidFill>
            </a:endParaRPr>
          </a:p>
          <a:p>
            <a:pPr marL="12700" marR="4408170" algn="just"/>
            <a:r>
              <a:rPr sz="2000" b="1" dirty="0" smtClean="0">
                <a:solidFill>
                  <a:srgbClr val="D61777"/>
                </a:solidFill>
                <a:cs typeface="Calibri"/>
              </a:rPr>
              <a:t>Contoh</a:t>
            </a:r>
            <a:r>
              <a:rPr sz="2000" b="1" spc="-10" dirty="0" smtClean="0">
                <a:solidFill>
                  <a:srgbClr val="D61777"/>
                </a:solidFill>
                <a:cs typeface="Calibri"/>
              </a:rPr>
              <a:t> </a:t>
            </a:r>
            <a:r>
              <a:rPr sz="2000" b="1" dirty="0" smtClean="0">
                <a:solidFill>
                  <a:srgbClr val="D61777"/>
                </a:solidFill>
                <a:cs typeface="Calibri"/>
              </a:rPr>
              <a:t>:</a:t>
            </a:r>
            <a:r>
              <a:rPr sz="2000" b="1" spc="-10" dirty="0" smtClean="0">
                <a:solidFill>
                  <a:srgbClr val="D61777"/>
                </a:solidFill>
                <a:cs typeface="Calibri"/>
              </a:rPr>
              <a:t> </a:t>
            </a:r>
            <a:r>
              <a:rPr sz="2000" b="1" dirty="0" smtClean="0">
                <a:solidFill>
                  <a:srgbClr val="D61777"/>
                </a:solidFill>
                <a:cs typeface="Calibri"/>
              </a:rPr>
              <a:t>K</a:t>
            </a:r>
            <a:r>
              <a:rPr sz="2000" b="1" spc="-10" dirty="0" smtClean="0">
                <a:solidFill>
                  <a:srgbClr val="D61777"/>
                </a:solidFill>
                <a:cs typeface="Calibri"/>
              </a:rPr>
              <a:t>a</a:t>
            </a:r>
            <a:r>
              <a:rPr sz="2000" b="1" dirty="0" smtClean="0">
                <a:solidFill>
                  <a:srgbClr val="D61777"/>
                </a:solidFill>
                <a:cs typeface="Calibri"/>
              </a:rPr>
              <a:t>sk</a:t>
            </a:r>
            <a:r>
              <a:rPr sz="2000" b="1" spc="5" dirty="0" smtClean="0">
                <a:solidFill>
                  <a:srgbClr val="D61777"/>
                </a:solidFill>
                <a:cs typeface="Calibri"/>
              </a:rPr>
              <a:t>u</a:t>
            </a:r>
            <a:r>
              <a:rPr sz="2000" b="1" dirty="0" smtClean="0">
                <a:solidFill>
                  <a:srgbClr val="D61777"/>
                </a:solidFill>
                <a:cs typeface="Calibri"/>
              </a:rPr>
              <a:t>s, St</a:t>
            </a:r>
            <a:r>
              <a:rPr sz="2000" b="1" spc="-10" dirty="0" smtClean="0">
                <a:solidFill>
                  <a:srgbClr val="D61777"/>
                </a:solidFill>
                <a:cs typeface="Calibri"/>
              </a:rPr>
              <a:t>a</a:t>
            </a:r>
            <a:r>
              <a:rPr sz="2000" b="1" dirty="0" smtClean="0">
                <a:solidFill>
                  <a:srgbClr val="D61777"/>
                </a:solidFill>
                <a:cs typeface="Calibri"/>
              </a:rPr>
              <a:t>ck Over</a:t>
            </a:r>
            <a:r>
              <a:rPr sz="2000" b="1" spc="-10" dirty="0" smtClean="0">
                <a:solidFill>
                  <a:srgbClr val="D61777"/>
                </a:solidFill>
                <a:cs typeface="Calibri"/>
              </a:rPr>
              <a:t> </a:t>
            </a:r>
            <a:r>
              <a:rPr sz="2000" b="1" dirty="0" smtClean="0">
                <a:solidFill>
                  <a:srgbClr val="D61777"/>
                </a:solidFill>
                <a:cs typeface="Calibri"/>
              </a:rPr>
              <a:t>Flow</a:t>
            </a:r>
            <a:endParaRPr sz="2000">
              <a:solidFill>
                <a:prstClr val="black"/>
              </a:solidFill>
              <a:cs typeface="Calibri"/>
            </a:endParaRPr>
          </a:p>
        </p:txBody>
      </p:sp>
      <p:sp>
        <p:nvSpPr>
          <p:cNvPr id="5" name="object 5"/>
          <p:cNvSpPr/>
          <p:nvPr/>
        </p:nvSpPr>
        <p:spPr>
          <a:xfrm>
            <a:off x="6309359" y="5490971"/>
            <a:ext cx="2465832" cy="365759"/>
          </a:xfrm>
          <a:prstGeom prst="rect">
            <a:avLst/>
          </a:prstGeom>
          <a:blipFill>
            <a:blip r:embed="rId3" cstate="print"/>
            <a:stretch>
              <a:fillRect/>
            </a:stretch>
          </a:blipFill>
        </p:spPr>
        <p:txBody>
          <a:bodyPr wrap="square" lIns="0" tIns="0" rIns="0" bIns="0" rtlCol="0">
            <a:noAutofit/>
          </a:bodyPr>
          <a:lstStyle/>
          <a:p>
            <a:endParaRPr smtClean="0">
              <a:solidFill>
                <a:prstClr val="black"/>
              </a:solidFill>
            </a:endParaRPr>
          </a:p>
        </p:txBody>
      </p:sp>
      <p:sp>
        <p:nvSpPr>
          <p:cNvPr id="6" name="object 6"/>
          <p:cNvSpPr/>
          <p:nvPr/>
        </p:nvSpPr>
        <p:spPr>
          <a:xfrm>
            <a:off x="3078479" y="5369052"/>
            <a:ext cx="3099816" cy="609600"/>
          </a:xfrm>
          <a:prstGeom prst="rect">
            <a:avLst/>
          </a:prstGeom>
          <a:blipFill>
            <a:blip r:embed="rId4" cstate="print"/>
            <a:stretch>
              <a:fillRect/>
            </a:stretch>
          </a:blipFill>
        </p:spPr>
        <p:txBody>
          <a:bodyPr wrap="square" lIns="0" tIns="0" rIns="0" bIns="0" rtlCol="0">
            <a:noAutofit/>
          </a:bodyPr>
          <a:lstStyle/>
          <a:p>
            <a:endParaRPr smtClean="0">
              <a:solidFill>
                <a:prstClr val="black"/>
              </a:solidFill>
            </a:endParaRPr>
          </a:p>
        </p:txBody>
      </p:sp>
      <p:sp>
        <p:nvSpPr>
          <p:cNvPr id="7" name="object 7"/>
          <p:cNvSpPr txBox="1">
            <a:spLocks noGrp="1"/>
          </p:cNvSpPr>
          <p:nvPr>
            <p:ph type="sldNum" sz="quarter" idx="7"/>
          </p:nvPr>
        </p:nvSpPr>
        <p:spPr>
          <a:prstGeom prst="rect">
            <a:avLst/>
          </a:prstGeom>
        </p:spPr>
        <p:txBody>
          <a:bodyPr vert="horz" wrap="square" lIns="0" tIns="0" rIns="0" bIns="0" rtlCol="0">
            <a:noAutofit/>
          </a:bodyPr>
          <a:lstStyle/>
          <a:p>
            <a:pPr marL="25400"/>
            <a:fld id="{81D60167-4931-47E6-BA6A-407CBD079E47}" type="slidenum">
              <a:rPr sz="1200" spc="-10" dirty="0">
                <a:solidFill>
                  <a:srgbClr val="FFFFFF"/>
                </a:solidFill>
                <a:cs typeface="Calibri"/>
              </a:rPr>
              <a:pPr marL="25400"/>
              <a:t>9</a:t>
            </a:fld>
            <a:endParaRPr sz="1200">
              <a:solidFill>
                <a:prstClr val="black"/>
              </a:solidFill>
              <a:cs typeface="Calibri"/>
            </a:endParaRPr>
          </a:p>
        </p:txBody>
      </p:sp>
    </p:spTree>
    <p:extLst>
      <p:ext uri="{BB962C8B-B14F-4D97-AF65-F5344CB8AC3E}">
        <p14:creationId xmlns:p14="http://schemas.microsoft.com/office/powerpoint/2010/main" val="3141557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B8CCE3"/>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B8CCE3"/>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804</Words>
  <Application>Microsoft Office PowerPoint</Application>
  <PresentationFormat>On-screen Show (4:3)</PresentationFormat>
  <Paragraphs>122</Paragraphs>
  <Slides>17</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17</vt:i4>
      </vt:variant>
    </vt:vector>
  </HeadingPairs>
  <TitlesOfParts>
    <vt:vector size="24" baseType="lpstr">
      <vt:lpstr>Arial</vt:lpstr>
      <vt:lpstr>Calibri</vt:lpstr>
      <vt:lpstr>Kalinga</vt:lpstr>
      <vt:lpstr>Segoe UI</vt:lpstr>
      <vt:lpstr>Office Theme</vt:lpstr>
      <vt:lpstr>1_Office Theme</vt:lpstr>
      <vt:lpstr>2_Office Theme</vt:lpstr>
      <vt:lpstr>PowerPoint Presentation</vt:lpstr>
      <vt:lpstr>SOSIAL MEDIA</vt:lpstr>
      <vt:lpstr>PowerPoint Presentation</vt:lpstr>
      <vt:lpstr>PowerPoint Presentation</vt:lpstr>
      <vt:lpstr>PowerPoint Presentation</vt:lpstr>
      <vt:lpstr>1. Relationship Networks</vt:lpstr>
      <vt:lpstr>PowerPoint Presentation</vt:lpstr>
      <vt:lpstr>Online Reviews</vt:lpstr>
      <vt:lpstr>Forum Diskusi</vt:lpstr>
      <vt:lpstr>PowerPoint Presentation</vt:lpstr>
      <vt:lpstr>PowerPoint Presentation</vt:lpstr>
      <vt:lpstr>PowerPoint Presentation</vt:lpstr>
      <vt:lpstr>PowerPoint Presentation</vt:lpstr>
      <vt:lpstr>lll</vt:lpstr>
      <vt:lpstr>lll</vt:lpstr>
      <vt:lpstr>lll</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Aldes</dc:creator>
  <cp:lastModifiedBy>ASUS</cp:lastModifiedBy>
  <cp:revision>72</cp:revision>
  <dcterms:created xsi:type="dcterms:W3CDTF">2017-12-04T13:01:21Z</dcterms:created>
  <dcterms:modified xsi:type="dcterms:W3CDTF">2025-12-12T04:44:30Z</dcterms:modified>
</cp:coreProperties>
</file>