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2" r:id="rId46"/>
    <p:sldId id="323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6518-1886-4012-B0BE-16040493723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1E46-E7C5-43EC-BA65-B1B9B07212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27" r="15081" b="6250"/>
          <a:stretch>
            <a:fillRect/>
          </a:stretch>
        </p:blipFill>
        <p:spPr bwMode="auto">
          <a:xfrm>
            <a:off x="7256" y="0"/>
            <a:ext cx="9136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4641" r="14495" b="6250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4642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14641" r="15666" b="6250"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641" r="1508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USER.s</dc:creator>
  <cp:lastModifiedBy>USER.s</cp:lastModifiedBy>
  <cp:revision>5</cp:revision>
  <dcterms:created xsi:type="dcterms:W3CDTF">2016-12-26T10:20:59Z</dcterms:created>
  <dcterms:modified xsi:type="dcterms:W3CDTF">2016-12-26T10:58:17Z</dcterms:modified>
</cp:coreProperties>
</file>