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67" r:id="rId2"/>
    <p:sldId id="268" r:id="rId3"/>
    <p:sldId id="269" r:id="rId4"/>
    <p:sldId id="270" r:id="rId5"/>
    <p:sldId id="271" r:id="rId6"/>
    <p:sldId id="272" r:id="rId7"/>
  </p:sldIdLst>
  <p:sldSz cx="9144000" cy="5143500" type="screen16x9"/>
  <p:notesSz cx="6858000" cy="9144000"/>
  <p:embeddedFontLst>
    <p:embeddedFont>
      <p:font typeface="Lato" panose="020F0502020204030203" pitchFamily="34" charset="0"/>
      <p:regular r:id="rId9"/>
      <p:bold r:id="rId10"/>
      <p:italic r:id="rId11"/>
      <p:boldItalic r:id="rId12"/>
    </p:embeddedFont>
    <p:embeddedFont>
      <p:font typeface="Raleway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8A6BFD-87DF-4590-96D4-3420A2333F15}">
  <a:tblStyle styleId="{F38A6BFD-87DF-4590-96D4-3420A2333F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78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ac9afe3d86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ac9afe3d86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ad64b59e1e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ad64b59e1e_0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ac9afe3d86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ac9afe3d86_0_3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ad64b59e1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ad64b59e1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ad64b59e1e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ad64b59e1e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ad64b59e1e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ad64b59e1e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Font typeface="Raleway"/>
              <a:buNone/>
              <a:defRPr sz="28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ysql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b-engines.com/en/ranking/relational+dbms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riadb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4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Pengenalan MySQL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MySQL</a:t>
            </a:r>
            <a:endParaRPr/>
          </a:p>
        </p:txBody>
      </p:sp>
      <p:sp>
        <p:nvSpPr>
          <p:cNvPr id="158" name="Google Shape;158;p25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adalah DBMS Relational OpenSource yang paling populer di dunia saat ini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Tidak hanya OpenSource, MySQL juga gratis untuk digunakan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pertama kali dibuat dan diperkenalkan tahun 1995 oleh David Axmark dan Michael Widenius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sangat populer sekali terutama dikalangan programmer web PHP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https://www.mysql.com/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Kenapa Belajar MySQL?</a:t>
            </a:r>
            <a:endParaRPr/>
          </a:p>
        </p:txBody>
      </p:sp>
      <p:pic>
        <p:nvPicPr>
          <p:cNvPr id="164" name="Google Shape;164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780505" cy="2984849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6"/>
          <p:cNvSpPr txBox="1"/>
          <p:nvPr/>
        </p:nvSpPr>
        <p:spPr>
          <a:xfrm>
            <a:off x="0" y="0"/>
            <a:ext cx="7902300" cy="50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 u="sng">
                <a:solidFill>
                  <a:schemeClr val="hlink"/>
                </a:solidFill>
                <a:hlinkClick r:id="rId4"/>
              </a:rPr>
              <a:t>https://db-engines.com/en/ranking/relational+dbms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MySQL Community vs MySQL Enterprise</a:t>
            </a:r>
            <a:endParaRPr/>
          </a:p>
        </p:txBody>
      </p:sp>
      <p:sp>
        <p:nvSpPr>
          <p:cNvPr id="171" name="Google Shape;171;p27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Saat kita membuka halaman website resmi MySQL, jangan sampai salah download aplikasi MySQL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menawarkan pilihan versi MySQL Enterprise, yaitu DBMS MySQL Yang berbayar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yang versi gratis adalah MySQL Community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MySQL Enterprise sendiri lebih ke versi improvement dari MySQL Community, biasanya menambahkan support dan monitoring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Jika menggunakan MySQL Community, maka kita harus tangani semuanya sendiri, dari masalah dan monitoring MySQL nya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MySQL vs MariaDB</a:t>
            </a:r>
            <a:endParaRPr/>
          </a:p>
        </p:txBody>
      </p:sp>
      <p:sp>
        <p:nvSpPr>
          <p:cNvPr id="177" name="Google Shape;177;p2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Tahun 2008 MySQL di akuisisi oleh perusahaan Sun Microsystem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Namun Tahun 2009, Sun Microsystem diakuisisi oleh perusahaan Oracle (Pemilik DBMS Oracle)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Hal ini menyebabkan 2 founder MySQL keluar dari MySQL dan membuat project baru bernama MariaDB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MariaDB Sebenarnya fork dari MySQL, jadi apa yang bisa dilakukan di MySQL bisa dilakukan di MariaDB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/>
              <a:t>Sehingga sekarang jangan terlalu bingung jika ada MySQL dan MariaDB, karena sebenarnya itu dari source code yang sama, mungkin ada perbedaan kecil, namun secara garis besar sebenarnya tetap sama</a:t>
            </a:r>
            <a:endParaRPr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id" u="sng">
                <a:solidFill>
                  <a:schemeClr val="hlink"/>
                </a:solidFill>
                <a:hlinkClick r:id="rId3"/>
              </a:rPr>
              <a:t>https://mariadb.org/</a:t>
            </a:r>
            <a:r>
              <a:rPr lang="id"/>
              <a:t>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Cara Kerja MySQL Server</a:t>
            </a:r>
            <a:endParaRPr/>
          </a:p>
        </p:txBody>
      </p:sp>
      <p:pic>
        <p:nvPicPr>
          <p:cNvPr id="183" name="Google Shape;18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006250"/>
            <a:ext cx="8839200" cy="25954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245</Words>
  <Application>Microsoft Office PowerPoint</Application>
  <PresentationFormat>On-screen Show (16:9)</PresentationFormat>
  <Paragraphs>23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Raleway</vt:lpstr>
      <vt:lpstr>Lato</vt:lpstr>
      <vt:lpstr>Streamline</vt:lpstr>
      <vt:lpstr>Pengenalan MySQL</vt:lpstr>
      <vt:lpstr>MySQL</vt:lpstr>
      <vt:lpstr>Kenapa Belajar MySQL?</vt:lpstr>
      <vt:lpstr>MySQL Community vs MySQL Enterprise</vt:lpstr>
      <vt:lpstr>MySQL vs MariaDB</vt:lpstr>
      <vt:lpstr>Cara Kerja MySQL Server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MySQL Database</dc:title>
  <dc:creator>Rika Febri</dc:creator>
  <cp:lastModifiedBy>Rika Febri</cp:lastModifiedBy>
  <cp:revision>2</cp:revision>
  <dcterms:modified xsi:type="dcterms:W3CDTF">2025-12-16T02:25:34Z</dcterms:modified>
</cp:coreProperties>
</file>