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73" r:id="rId2"/>
    <p:sldId id="274" r:id="rId3"/>
    <p:sldId id="275" r:id="rId4"/>
    <p:sldId id="276" r:id="rId5"/>
    <p:sldId id="277" r:id="rId6"/>
    <p:sldId id="278" r:id="rId7"/>
  </p:sldIdLst>
  <p:sldSz cx="9144000" cy="5143500" type="screen16x9"/>
  <p:notesSz cx="6858000" cy="9144000"/>
  <p:embeddedFontLst>
    <p:embeddedFont>
      <p:font typeface="Lato" panose="020F0502020204030203" pitchFamily="34" charset="0"/>
      <p:regular r:id="rId9"/>
      <p:bold r:id="rId10"/>
      <p:italic r:id="rId11"/>
      <p:boldItalic r:id="rId12"/>
    </p:embeddedFont>
    <p:embeddedFont>
      <p:font typeface="Raleway" pitchFamily="2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38A6BFD-87DF-4590-96D4-3420A2333F15}">
  <a:tblStyle styleId="{F38A6BFD-87DF-4590-96D4-3420A2333F1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8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ac9afe3d86_0_2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ac9afe3d86_0_2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ad64b59e1e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ad64b59e1e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ad64b59e1e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ad64b59e1e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ad64b59e1e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ad64b59e1e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ad64b59e1e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ad64b59e1e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ad64b59e1e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ad64b59e1e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2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" name="Google Shape;77;p11"/>
          <p:cNvSpPr txBox="1">
            <a:spLocks noGrp="1"/>
          </p:cNvSpPr>
          <p:nvPr>
            <p:ph type="title" hasCustomPrompt="1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ysql.com/products/workbench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etbrains.com/datagrip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0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Menginstall MySQL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1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Menginstall MySQL</a:t>
            </a:r>
            <a:endParaRPr/>
          </a:p>
        </p:txBody>
      </p:sp>
      <p:sp>
        <p:nvSpPr>
          <p:cNvPr id="194" name="Google Shape;194;p31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Menginstall MySQL banyak caranya, bisa download langsung dari halaman website resminya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Atau bisa menggunakan aplikasi yang mem-bundle MySQL seperti XAMPP yang biasa digunakan oleh programmer PHP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Jika sudah menginstall MySQL / MariaDB menggunakan XAMPP, tidak perlu menginstall lagi MySQL, karena jika bentrok, maka salah satu aplikasi MySQL nya tidak akan bisa jalan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2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Menginstall MySQL di Mac</a:t>
            </a:r>
            <a:endParaRPr/>
          </a:p>
        </p:txBody>
      </p:sp>
      <p:sp>
        <p:nvSpPr>
          <p:cNvPr id="200" name="Google Shape;200;p32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Khusus untuk pengguna Mac, selain download installer MySQL di website resmi MySQL, kita juga bisa menggunakan homebrew untuk menginstall MySQL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Cukup gunakan perintah : brew install mysql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3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Menggunakan MySQL Client</a:t>
            </a:r>
            <a:endParaRPr/>
          </a:p>
        </p:txBody>
      </p:sp>
      <p:sp>
        <p:nvSpPr>
          <p:cNvPr id="206" name="Google Shape;206;p33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MySQL Client adalah aplikasi berbasis terminal yang disediakan oleh MySQL untuk berkomunikasi dengan MySQL Server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Karena berbasis terminal, sehingga MySQL Client sangat cocok untuk kita gunakan misal ketika di server production, dimana kita menginstall MySQL di linux server yang berbasis terminal misal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Kita tidak perlu menginstall MySQL Client secara terpisah, karena sudah tersedia di dalam aplikasi MySQL ketika kita menginstallnya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3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MySQL Workbench</a:t>
            </a:r>
            <a:endParaRPr/>
          </a:p>
        </p:txBody>
      </p:sp>
      <p:sp>
        <p:nvSpPr>
          <p:cNvPr id="212" name="Google Shape;212;p3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MySQL Workbench adalah aplikasi MySQL Client berbasis Desktop yang disediakan oleh MySQL 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MySQL Workbench adalah aplikasi gratis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Aplikasi MySQL Workbench sangat mempermudah kita melakukan manajemen data di MySQL karena berbasis Desktop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 u="sng">
                <a:solidFill>
                  <a:schemeClr val="hlink"/>
                </a:solidFill>
                <a:hlinkClick r:id="rId3"/>
              </a:rPr>
              <a:t>https://www.mysql.com/products/workbench/</a:t>
            </a:r>
            <a:r>
              <a:rPr lang="id"/>
              <a:t>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JetBrains DataGrip</a:t>
            </a:r>
            <a:endParaRPr/>
          </a:p>
        </p:txBody>
      </p:sp>
      <p:sp>
        <p:nvSpPr>
          <p:cNvPr id="218" name="Google Shape;218;p35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DataGrip adalah aplikasi Database Client yang berbayar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DataGrip mendukung banyak sekali DBMS sehingga kita cukup menggunakan DataGrip untuk manajemen semua database yang kita gunakan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Selain mendukung Relational DBMS, DataGrip juga mendukung DBMS yang NoSQL seperti MongoDB, Cassandra, dan lain-lain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 u="sng">
                <a:solidFill>
                  <a:schemeClr val="hlink"/>
                </a:solidFill>
                <a:hlinkClick r:id="rId3"/>
              </a:rPr>
              <a:t>https://www.jetbrains.com/datagrip/</a:t>
            </a:r>
            <a:r>
              <a:rPr lang="id"/>
              <a:t>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</Words>
  <Application>Microsoft Office PowerPoint</Application>
  <PresentationFormat>On-screen Show (16:9)</PresentationFormat>
  <Paragraphs>22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Lato</vt:lpstr>
      <vt:lpstr>Raleway</vt:lpstr>
      <vt:lpstr>Streamline</vt:lpstr>
      <vt:lpstr>Menginstall MySQL</vt:lpstr>
      <vt:lpstr>Menginstall MySQL</vt:lpstr>
      <vt:lpstr>Menginstall MySQL di Mac</vt:lpstr>
      <vt:lpstr>Menggunakan MySQL Client</vt:lpstr>
      <vt:lpstr>MySQL Workbench</vt:lpstr>
      <vt:lpstr>JetBrains DataGrip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MySQL Database</dc:title>
  <dc:creator>Rika Febri</dc:creator>
  <cp:lastModifiedBy>Rika Febri</cp:lastModifiedBy>
  <cp:revision>2</cp:revision>
  <dcterms:modified xsi:type="dcterms:W3CDTF">2025-12-16T02:26:47Z</dcterms:modified>
</cp:coreProperties>
</file>