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320" r:id="rId2"/>
    <p:sldId id="321" r:id="rId3"/>
    <p:sldId id="322" r:id="rId4"/>
    <p:sldId id="323" r:id="rId5"/>
    <p:sldId id="324" r:id="rId6"/>
    <p:sldId id="325" r:id="rId7"/>
    <p:sldId id="326" r:id="rId8"/>
    <p:sldId id="327" r:id="rId9"/>
    <p:sldId id="328" r:id="rId10"/>
    <p:sldId id="329" r:id="rId11"/>
    <p:sldId id="330" r:id="rId12"/>
    <p:sldId id="331" r:id="rId13"/>
    <p:sldId id="332" r:id="rId14"/>
  </p:sldIdLst>
  <p:sldSz cx="9144000" cy="5143500" type="screen16x9"/>
  <p:notesSz cx="6858000" cy="9144000"/>
  <p:embeddedFontLst>
    <p:embeddedFont>
      <p:font typeface="Lato" panose="020F0502020204030203" pitchFamily="34" charset="0"/>
      <p:regular r:id="rId16"/>
      <p:bold r:id="rId17"/>
      <p:italic r:id="rId18"/>
      <p:boldItalic r:id="rId19"/>
    </p:embeddedFont>
    <p:embeddedFont>
      <p:font typeface="Raleway"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38A6BFD-87DF-4590-96D4-3420A2333F15}">
  <a:tblStyle styleId="{F38A6BFD-87DF-4590-96D4-3420A2333F1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gac9afe3d86_0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0" name="Google Shape;460;gac9afe3d86_0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gaee3374bb2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1" name="Google Shape;511;gaee3374bb2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gaee3374bb2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7" name="Google Shape;517;gaee3374bb2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Google Shape;522;gaee3374bb2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3" name="Google Shape;523;gaee3374bb2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7"/>
        <p:cNvGrpSpPr/>
        <p:nvPr/>
      </p:nvGrpSpPr>
      <p:grpSpPr>
        <a:xfrm>
          <a:off x="0" y="0"/>
          <a:ext cx="0" cy="0"/>
          <a:chOff x="0" y="0"/>
          <a:chExt cx="0" cy="0"/>
        </a:xfrm>
      </p:grpSpPr>
      <p:sp>
        <p:nvSpPr>
          <p:cNvPr id="528" name="Google Shape;528;gaee3374bb2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9" name="Google Shape;529;gaee3374bb2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gaee3374bb2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5" name="Google Shape;465;gaee3374bb2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gaee3374bb2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1" name="Google Shape;471;gaee3374bb2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gaee3374bb2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7" name="Google Shape;477;gaee3374bb2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aee3374bb2_0_3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aee3374bb2_0_3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7"/>
        <p:cNvGrpSpPr/>
        <p:nvPr/>
      </p:nvGrpSpPr>
      <p:grpSpPr>
        <a:xfrm>
          <a:off x="0" y="0"/>
          <a:ext cx="0" cy="0"/>
          <a:chOff x="0" y="0"/>
          <a:chExt cx="0" cy="0"/>
        </a:xfrm>
      </p:grpSpPr>
      <p:sp>
        <p:nvSpPr>
          <p:cNvPr id="488" name="Google Shape;488;gac9afe3d86_0_3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9" name="Google Shape;489;gac9afe3d86_0_3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aee3374bb2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4" name="Google Shape;494;gaee3374bb2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gaee3374bb2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0" name="Google Shape;500;gaee3374bb2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ac9afe3d86_0_3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ac9afe3d86_0_3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id"/>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Google Shape;462;p77"/>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Insert Data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8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Primary Key</a:t>
            </a:r>
            <a:endParaRPr/>
          </a:p>
        </p:txBody>
      </p:sp>
      <p:sp>
        <p:nvSpPr>
          <p:cNvPr id="514" name="Google Shape;514;p8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SzPts val="1300"/>
              <a:buChar char="●"/>
            </a:pPr>
            <a:r>
              <a:rPr lang="id"/>
              <a:t>Saat kita membuat tabel, idealnya tiap tabel memiliki Primary Key</a:t>
            </a:r>
            <a:endParaRPr/>
          </a:p>
          <a:p>
            <a:pPr marL="457200" lvl="0" indent="-311150" algn="l" rtl="0">
              <a:spcBef>
                <a:spcPts val="0"/>
              </a:spcBef>
              <a:spcAft>
                <a:spcPts val="0"/>
              </a:spcAft>
              <a:buSzPts val="1300"/>
              <a:buChar char="●"/>
            </a:pPr>
            <a:r>
              <a:rPr lang="id"/>
              <a:t>Primary key adalah sebuah kolom yang kita tunjuk sebagai id dari tabel tersebut</a:t>
            </a:r>
            <a:endParaRPr/>
          </a:p>
          <a:p>
            <a:pPr marL="457200" lvl="0" indent="-311150" algn="l" rtl="0">
              <a:spcBef>
                <a:spcPts val="0"/>
              </a:spcBef>
              <a:spcAft>
                <a:spcPts val="0"/>
              </a:spcAft>
              <a:buSzPts val="1300"/>
              <a:buChar char="●"/>
            </a:pPr>
            <a:r>
              <a:rPr lang="id"/>
              <a:t>Primary key adalah identitas untuk tiap baris data di dalam tabel</a:t>
            </a:r>
            <a:endParaRPr/>
          </a:p>
          <a:p>
            <a:pPr marL="457200" lvl="0" indent="-311150" algn="l" rtl="0">
              <a:spcBef>
                <a:spcPts val="0"/>
              </a:spcBef>
              <a:spcAft>
                <a:spcPts val="0"/>
              </a:spcAft>
              <a:buSzPts val="1300"/>
              <a:buChar char="●"/>
            </a:pPr>
            <a:r>
              <a:rPr lang="id"/>
              <a:t>Primary key harus unik, tidak boleh ada data dengan primary key yang sama</a:t>
            </a:r>
            <a:endParaRPr/>
          </a:p>
          <a:p>
            <a:pPr marL="457200" lvl="0" indent="-311150" algn="l" rtl="0">
              <a:spcBef>
                <a:spcPts val="0"/>
              </a:spcBef>
              <a:spcAft>
                <a:spcPts val="0"/>
              </a:spcAft>
              <a:buSzPts val="1300"/>
              <a:buChar char="●"/>
            </a:pPr>
            <a:r>
              <a:rPr lang="id"/>
              <a:t>Kita bisa menunjuk kolom yang akan kita jadikan primary key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18"/>
        <p:cNvGrpSpPr/>
        <p:nvPr/>
      </p:nvGrpSpPr>
      <p:grpSpPr>
        <a:xfrm>
          <a:off x="0" y="0"/>
          <a:ext cx="0" cy="0"/>
          <a:chOff x="0" y="0"/>
          <a:chExt cx="0" cy="0"/>
        </a:xfrm>
      </p:grpSpPr>
      <p:sp>
        <p:nvSpPr>
          <p:cNvPr id="519" name="Google Shape;519;p8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Primary Key di Multiple Column</a:t>
            </a:r>
            <a:endParaRPr/>
          </a:p>
        </p:txBody>
      </p:sp>
      <p:sp>
        <p:nvSpPr>
          <p:cNvPr id="520" name="Google Shape;520;p8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SzPts val="1300"/>
              <a:buChar char="●"/>
            </a:pPr>
            <a:r>
              <a:rPr lang="id"/>
              <a:t>Kita bisa membuat primary key dengan kombinasi beberapa kolom</a:t>
            </a:r>
            <a:endParaRPr/>
          </a:p>
          <a:p>
            <a:pPr marL="457200" lvl="0" indent="-311150" algn="l" rtl="0">
              <a:spcBef>
                <a:spcPts val="0"/>
              </a:spcBef>
              <a:spcAft>
                <a:spcPts val="0"/>
              </a:spcAft>
              <a:buSzPts val="1300"/>
              <a:buChar char="●"/>
            </a:pPr>
            <a:r>
              <a:rPr lang="id"/>
              <a:t>Namun disarankan untuk tetap menggunakan satu kolom ketika membuat primary key</a:t>
            </a:r>
            <a:endParaRPr/>
          </a:p>
          <a:p>
            <a:pPr marL="457200" lvl="0" indent="-311150" algn="l" rtl="0">
              <a:spcBef>
                <a:spcPts val="0"/>
              </a:spcBef>
              <a:spcAft>
                <a:spcPts val="0"/>
              </a:spcAft>
              <a:buSzPts val="1300"/>
              <a:buChar char="●"/>
            </a:pPr>
            <a:r>
              <a:rPr lang="id"/>
              <a:t>Kecuali ada kasus khusus, seperti membuat tabel yang berelasi MANY TO MANY (yang nanti akan kita bahas)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5" name="Google Shape;525;p8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Menambah Primary Key Ketika Membuat Tabel</a:t>
            </a:r>
            <a:endParaRPr/>
          </a:p>
        </p:txBody>
      </p:sp>
      <p:pic>
        <p:nvPicPr>
          <p:cNvPr id="526" name="Google Shape;526;p88"/>
          <p:cNvPicPr preferRelativeResize="0"/>
          <p:nvPr/>
        </p:nvPicPr>
        <p:blipFill>
          <a:blip r:embed="rId3">
            <a:alphaModFix/>
          </a:blip>
          <a:stretch>
            <a:fillRect/>
          </a:stretch>
        </p:blipFill>
        <p:spPr>
          <a:xfrm>
            <a:off x="152400" y="2006250"/>
            <a:ext cx="7579507" cy="29848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0"/>
        <p:cNvGrpSpPr/>
        <p:nvPr/>
      </p:nvGrpSpPr>
      <p:grpSpPr>
        <a:xfrm>
          <a:off x="0" y="0"/>
          <a:ext cx="0" cy="0"/>
          <a:chOff x="0" y="0"/>
          <a:chExt cx="0" cy="0"/>
        </a:xfrm>
      </p:grpSpPr>
      <p:sp>
        <p:nvSpPr>
          <p:cNvPr id="531" name="Google Shape;531;p8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Menambah Primary Key di Tabel</a:t>
            </a:r>
            <a:endParaRPr/>
          </a:p>
        </p:txBody>
      </p:sp>
      <p:pic>
        <p:nvPicPr>
          <p:cNvPr id="532" name="Google Shape;532;p89"/>
          <p:cNvPicPr preferRelativeResize="0"/>
          <p:nvPr/>
        </p:nvPicPr>
        <p:blipFill>
          <a:blip r:embed="rId3">
            <a:alphaModFix/>
          </a:blip>
          <a:stretch>
            <a:fillRect/>
          </a:stretch>
        </p:blipFill>
        <p:spPr>
          <a:xfrm>
            <a:off x="152400" y="2006250"/>
            <a:ext cx="8839201" cy="186844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7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Insert Data</a:t>
            </a:r>
            <a:endParaRPr/>
          </a:p>
        </p:txBody>
      </p:sp>
      <p:sp>
        <p:nvSpPr>
          <p:cNvPr id="468" name="Google Shape;468;p7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SzPts val="1300"/>
              <a:buChar char="●"/>
            </a:pPr>
            <a:r>
              <a:rPr lang="id"/>
              <a:t>Sebelum kita meng memasukkan data kedalam tabel, tabel harus dibuat terlebih dahulu</a:t>
            </a:r>
            <a:endParaRPr/>
          </a:p>
          <a:p>
            <a:pPr marL="457200" lvl="0" indent="-311150" algn="l" rtl="0">
              <a:spcBef>
                <a:spcPts val="0"/>
              </a:spcBef>
              <a:spcAft>
                <a:spcPts val="0"/>
              </a:spcAft>
              <a:buSzPts val="1300"/>
              <a:buChar char="●"/>
            </a:pPr>
            <a:r>
              <a:rPr lang="id"/>
              <a:t>Kita bisa menyebutkan kolom mana yang ingin kita isi, jika kita tidak menyebutkan kolom nya, artinya kolom tersebut tidak akan kita isi, dan secara otomatis kolom yang tidak kita isi, nilainya akan NULL, kecuali memiliki DEFAULT VALUE</a:t>
            </a:r>
            <a:endParaRPr/>
          </a:p>
          <a:p>
            <a:pPr marL="457200" lvl="0" indent="-311150" algn="l" rtl="0">
              <a:spcBef>
                <a:spcPts val="0"/>
              </a:spcBef>
              <a:spcAft>
                <a:spcPts val="0"/>
              </a:spcAft>
              <a:buSzPts val="1300"/>
              <a:buChar char="●"/>
            </a:pPr>
            <a:r>
              <a:rPr lang="id"/>
              <a:t>Untuk memasukkan data kedalam tabel, kita bisa menggunakan perintah SQL yang bernama INSERT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7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Membuat Tabel Produk</a:t>
            </a:r>
            <a:endParaRPr/>
          </a:p>
        </p:txBody>
      </p:sp>
      <p:pic>
        <p:nvPicPr>
          <p:cNvPr id="474" name="Google Shape;474;p79"/>
          <p:cNvPicPr preferRelativeResize="0"/>
          <p:nvPr/>
        </p:nvPicPr>
        <p:blipFill>
          <a:blip r:embed="rId3">
            <a:alphaModFix/>
          </a:blip>
          <a:stretch>
            <a:fillRect/>
          </a:stretch>
        </p:blipFill>
        <p:spPr>
          <a:xfrm>
            <a:off x="152400" y="2006250"/>
            <a:ext cx="8689230" cy="29848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8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Memasukkan Data</a:t>
            </a:r>
            <a:endParaRPr/>
          </a:p>
        </p:txBody>
      </p:sp>
      <p:pic>
        <p:nvPicPr>
          <p:cNvPr id="480" name="Google Shape;480;p80"/>
          <p:cNvPicPr preferRelativeResize="0"/>
          <p:nvPr/>
        </p:nvPicPr>
        <p:blipFill>
          <a:blip r:embed="rId3">
            <a:alphaModFix/>
          </a:blip>
          <a:stretch>
            <a:fillRect/>
          </a:stretch>
        </p:blipFill>
        <p:spPr>
          <a:xfrm>
            <a:off x="152400" y="2006250"/>
            <a:ext cx="8839197" cy="182588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8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Memasukkan Beberapa Data Sekaligus</a:t>
            </a:r>
            <a:endParaRPr/>
          </a:p>
        </p:txBody>
      </p:sp>
      <p:pic>
        <p:nvPicPr>
          <p:cNvPr id="486" name="Google Shape;486;p81"/>
          <p:cNvPicPr preferRelativeResize="0"/>
          <p:nvPr/>
        </p:nvPicPr>
        <p:blipFill>
          <a:blip r:embed="rId3">
            <a:alphaModFix/>
          </a:blip>
          <a:stretch>
            <a:fillRect/>
          </a:stretch>
        </p:blipFill>
        <p:spPr>
          <a:xfrm>
            <a:off x="152400" y="2006250"/>
            <a:ext cx="8839198" cy="189249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0"/>
        <p:cNvGrpSpPr/>
        <p:nvPr/>
      </p:nvGrpSpPr>
      <p:grpSpPr>
        <a:xfrm>
          <a:off x="0" y="0"/>
          <a:ext cx="0" cy="0"/>
          <a:chOff x="0" y="0"/>
          <a:chExt cx="0" cy="0"/>
        </a:xfrm>
      </p:grpSpPr>
      <p:sp>
        <p:nvSpPr>
          <p:cNvPr id="491" name="Google Shape;491;p82"/>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Select Data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8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Select Data</a:t>
            </a:r>
            <a:endParaRPr/>
          </a:p>
        </p:txBody>
      </p:sp>
      <p:sp>
        <p:nvSpPr>
          <p:cNvPr id="497" name="Google Shape;497;p83"/>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SzPts val="1300"/>
              <a:buChar char="●"/>
            </a:pPr>
            <a:r>
              <a:rPr lang="id"/>
              <a:t>Untuk mengambil data di tabel, kita bisa menggunakan SQL dengan kata kunci SELECT</a:t>
            </a:r>
            <a:endParaRPr/>
          </a:p>
          <a:p>
            <a:pPr marL="457200" lvl="0" indent="-311150" algn="l" rtl="0">
              <a:spcBef>
                <a:spcPts val="0"/>
              </a:spcBef>
              <a:spcAft>
                <a:spcPts val="0"/>
              </a:spcAft>
              <a:buSzPts val="1300"/>
              <a:buChar char="●"/>
            </a:pPr>
            <a:r>
              <a:rPr lang="id"/>
              <a:t>SELECT bisa digunakan untuk mengambil semua kolom yang ada di tabel, atau sebagian kolom saja</a:t>
            </a:r>
            <a:endParaRPr/>
          </a:p>
          <a:p>
            <a:pPr marL="457200" lvl="0" indent="-311150" algn="l" rtl="0">
              <a:spcBef>
                <a:spcPts val="0"/>
              </a:spcBef>
              <a:spcAft>
                <a:spcPts val="0"/>
              </a:spcAft>
              <a:buSzPts val="1300"/>
              <a:buChar char="●"/>
            </a:pPr>
            <a:r>
              <a:rPr lang="id"/>
              <a:t>Jika kita ingin mengambil semua kolom, kita bisa gunakan karakter * (bintang)</a:t>
            </a:r>
            <a:endParaRPr/>
          </a:p>
          <a:p>
            <a:pPr marL="457200" lvl="0" indent="-311150" algn="l" rtl="0">
              <a:spcBef>
                <a:spcPts val="0"/>
              </a:spcBef>
              <a:spcAft>
                <a:spcPts val="0"/>
              </a:spcAft>
              <a:buSzPts val="1300"/>
              <a:buChar char="●"/>
            </a:pPr>
            <a:r>
              <a:rPr lang="id"/>
              <a:t>Jika kita hanya ingin mengambil beberapa kolom saja, kita bisa sebutkan nama-nama kolom yang ingin kita ambil datanya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8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Mengambil Data</a:t>
            </a:r>
            <a:endParaRPr/>
          </a:p>
        </p:txBody>
      </p:sp>
      <p:pic>
        <p:nvPicPr>
          <p:cNvPr id="503" name="Google Shape;503;p84"/>
          <p:cNvPicPr preferRelativeResize="0"/>
          <p:nvPr/>
        </p:nvPicPr>
        <p:blipFill>
          <a:blip r:embed="rId3">
            <a:alphaModFix/>
          </a:blip>
          <a:stretch>
            <a:fillRect/>
          </a:stretch>
        </p:blipFill>
        <p:spPr>
          <a:xfrm>
            <a:off x="152400" y="2006250"/>
            <a:ext cx="8839198" cy="162856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85"/>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Primary Key</a:t>
            </a: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271</Words>
  <Application>Microsoft Office PowerPoint</Application>
  <PresentationFormat>On-screen Show (16:9)</PresentationFormat>
  <Paragraphs>28</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Raleway</vt:lpstr>
      <vt:lpstr>Lato</vt:lpstr>
      <vt:lpstr>Streamline</vt:lpstr>
      <vt:lpstr>Insert Data</vt:lpstr>
      <vt:lpstr>Insert Data</vt:lpstr>
      <vt:lpstr>Membuat Tabel Produk</vt:lpstr>
      <vt:lpstr>Memasukkan Data</vt:lpstr>
      <vt:lpstr>Memasukkan Beberapa Data Sekaligus</vt:lpstr>
      <vt:lpstr>Select Data</vt:lpstr>
      <vt:lpstr>Select Data</vt:lpstr>
      <vt:lpstr>Mengambil Data</vt:lpstr>
      <vt:lpstr>Primary Key</vt:lpstr>
      <vt:lpstr>Primary Key</vt:lpstr>
      <vt:lpstr>Primary Key di Multiple Column</vt:lpstr>
      <vt:lpstr>Menambah Primary Key Ketika Membuat Tabel</vt:lpstr>
      <vt:lpstr>Menambah Primary Key di Tabel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MySQL Database</dc:title>
  <dc:creator>Rika Febri</dc:creator>
  <cp:lastModifiedBy>Rika Febri</cp:lastModifiedBy>
  <cp:revision>2</cp:revision>
  <dcterms:modified xsi:type="dcterms:W3CDTF">2025-12-16T02:36:02Z</dcterms:modified>
</cp:coreProperties>
</file>