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308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</p:sldIdLst>
  <p:sldSz cx="9144000" cy="5143500" type="screen16x9"/>
  <p:notesSz cx="6858000" cy="9144000"/>
  <p:embeddedFontLst>
    <p:embeddedFont>
      <p:font typeface="Lato" panose="020F0502020204030203" pitchFamily="34" charset="0"/>
      <p:regular r:id="rId15"/>
      <p:bold r:id="rId16"/>
      <p:italic r:id="rId17"/>
      <p:boldItalic r:id="rId18"/>
    </p:embeddedFont>
    <p:embeddedFont>
      <p:font typeface="Raleway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8A6BFD-87DF-4590-96D4-3420A2333F15}">
  <a:tblStyle styleId="{F38A6BFD-87DF-4590-96D4-3420A2333F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ac9afe3d86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ac9afe3d86_0_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ad64b59e1e_0_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2" name="Google Shape;442;gad64b59e1e_0_2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aee3374bb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aee3374bb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aee3374bb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aee3374bb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ad64b59e1e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ad64b59e1e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ad64b59e1e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ad64b59e1e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aee3374bb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aee3374bb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ad64b59e1e_0_2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ad64b59e1e_0_2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ad64b59e1e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ad64b59e1e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ad64b59e1e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ad64b59e1e_0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ad64b59e1e_0_3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ad64b59e1e_0_3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ad64b59e1e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ad64b59e1e_0_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65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Table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7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Default Value</a:t>
            </a:r>
            <a:endParaRPr/>
          </a:p>
        </p:txBody>
      </p:sp>
      <p:sp>
        <p:nvSpPr>
          <p:cNvPr id="445" name="Google Shape;445;p7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Saat kita menyimpan data ke dalam tabel, lalu kita hanya menyimpan beberapa kolom (tidak semuanya), kolom yang tidak kita beri nilai secara default nilainya adalah NULL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Jika kita ingin mengubah default value nya, kita bisa menambahkan perintah DEFAULT NILAI ketika pembuatan kolom nya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Khusus tipe data DATETIME atau TIMESTAMP, jika kita ingin menggunakan default value dengan nilai waktu saat ini, kita bisa gunakan kata kunci CURRENT_TIMESTAMP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7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Membuat Ulang Table</a:t>
            </a:r>
            <a:endParaRPr/>
          </a:p>
        </p:txBody>
      </p:sp>
      <p:sp>
        <p:nvSpPr>
          <p:cNvPr id="451" name="Google Shape;451;p7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"/>
              <a:t>TRUNCATE nama_tabel;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7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Menghapus Table</a:t>
            </a:r>
            <a:endParaRPr/>
          </a:p>
        </p:txBody>
      </p:sp>
      <p:sp>
        <p:nvSpPr>
          <p:cNvPr id="457" name="Google Shape;457;p76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"/>
              <a:t>DROP TABLE nama_tabel;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6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Table</a:t>
            </a:r>
            <a:endParaRPr/>
          </a:p>
        </p:txBody>
      </p:sp>
      <p:sp>
        <p:nvSpPr>
          <p:cNvPr id="397" name="Google Shape;397;p66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Data biasanya disimpan di dalam tabel di MySQL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Tiap tabel biasanya menyimpan satu jenis data, misal ketika kita membuat aplikasi toko online, kita akan membuat tabel barang, tabel pelanggan, tabel penjual, dan lain-lain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Sebelum kita bisa memasukkan data ke tabel, kita wajib terlebih dahulu membuat tabelnya terlebih dahulu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Dan tiap tabel yang kita buat, wajib ditentukan kolom-kolom nya, dan tipe data tiap kolom nya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Kita juga bisa mengubah tabel yang sudah terlanjur dibuat, seperti menambah kolom baru, mengubah kolom yang sudah ada, atau menghapus kolom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6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Storage Engines</a:t>
            </a:r>
            <a:endParaRPr/>
          </a:p>
        </p:txBody>
      </p:sp>
      <p:sp>
        <p:nvSpPr>
          <p:cNvPr id="403" name="Google Shape;403;p6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memiliki berbagai cara melakukan pengolahan data, hal ini disebut Storage Engines.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Saat ini, yang biasa dan populer digunakan adalah InnoDB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Untuk melihat storage engines apa saja yang terdapat di MySQL, kita bisa menggunakan perintah : SHOW ENGINES;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6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Daftar Storage Engines</a:t>
            </a:r>
            <a:endParaRPr/>
          </a:p>
        </p:txBody>
      </p:sp>
      <p:pic>
        <p:nvPicPr>
          <p:cNvPr id="409" name="Google Shape;409;p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1" cy="23729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6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Melihat Table</a:t>
            </a:r>
            <a:endParaRPr/>
          </a:p>
        </p:txBody>
      </p:sp>
      <p:sp>
        <p:nvSpPr>
          <p:cNvPr id="415" name="Google Shape;415;p6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"/>
              <a:t>SHOW TABLES;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7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Membuat Table</a:t>
            </a:r>
            <a:endParaRPr/>
          </a:p>
        </p:txBody>
      </p:sp>
      <p:pic>
        <p:nvPicPr>
          <p:cNvPr id="421" name="Google Shape;421;p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622900" cy="298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71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Melihat Struktur Table</a:t>
            </a:r>
            <a:endParaRPr/>
          </a:p>
        </p:txBody>
      </p:sp>
      <p:sp>
        <p:nvSpPr>
          <p:cNvPr id="427" name="Google Shape;427;p71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DESCRIBE nama_tabel;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d"/>
              <a:t>DESC nama_tabel;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d"/>
              <a:t>SHOW CREATE TABLE nama_tabel;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7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Mengubah Table</a:t>
            </a:r>
            <a:endParaRPr/>
          </a:p>
        </p:txBody>
      </p:sp>
      <p:pic>
        <p:nvPicPr>
          <p:cNvPr id="433" name="Google Shape;433;p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2" cy="2346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73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Null adalah nilai ketika kita tidak mengisi data ke dalam kolom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Secara default, saat kita membuat kolom, kolom tersebut bisa bernilai NULL, jika kita tidak ingin menerima nilai NULL, kita bisa menambahkan NOT NULL ketika pembuatan kolom nya</a:t>
            </a:r>
            <a:endParaRPr/>
          </a:p>
        </p:txBody>
      </p:sp>
      <p:sp>
        <p:nvSpPr>
          <p:cNvPr id="439" name="Google Shape;439;p7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Null Value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On-screen Show (16:9)</PresentationFormat>
  <Paragraphs>31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Raleway</vt:lpstr>
      <vt:lpstr>Lato</vt:lpstr>
      <vt:lpstr>Streamline</vt:lpstr>
      <vt:lpstr>Table</vt:lpstr>
      <vt:lpstr>Table</vt:lpstr>
      <vt:lpstr>Storage Engines</vt:lpstr>
      <vt:lpstr>Daftar Storage Engines</vt:lpstr>
      <vt:lpstr>Melihat Table</vt:lpstr>
      <vt:lpstr>Membuat Table</vt:lpstr>
      <vt:lpstr>Melihat Struktur Table</vt:lpstr>
      <vt:lpstr>Mengubah Table</vt:lpstr>
      <vt:lpstr>Null Value</vt:lpstr>
      <vt:lpstr>Default Value</vt:lpstr>
      <vt:lpstr>Membuat Ulang Table</vt:lpstr>
      <vt:lpstr>Menghapus Table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</dc:title>
  <dc:creator>Rika Febri</dc:creator>
  <cp:lastModifiedBy>Rika Febri</cp:lastModifiedBy>
  <cp:revision>1</cp:revision>
  <dcterms:modified xsi:type="dcterms:W3CDTF">2025-12-16T02:31:33Z</dcterms:modified>
</cp:coreProperties>
</file>